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5C704C8-BF1A-9B48-A1B0-4002C6A55E53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2FF5566-DFFD-2B48-8809-EB7B3A330C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3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196340" y="1018540"/>
            <a:ext cx="303531" cy="436881"/>
          </a:xfrm>
          <a:custGeom>
            <a:avLst/>
            <a:gdLst/>
            <a:ahLst/>
            <a:cxnLst/>
            <a:rect l="0" t="0" r="0" b="0"/>
            <a:pathLst>
              <a:path w="303531" h="436881">
                <a:moveTo>
                  <a:pt x="17780" y="62230"/>
                </a:moveTo>
                <a:lnTo>
                  <a:pt x="35560" y="44450"/>
                </a:lnTo>
                <a:lnTo>
                  <a:pt x="71120" y="17780"/>
                </a:lnTo>
                <a:lnTo>
                  <a:pt x="88900" y="8890"/>
                </a:lnTo>
                <a:lnTo>
                  <a:pt x="125730" y="0"/>
                </a:lnTo>
                <a:lnTo>
                  <a:pt x="179070" y="17780"/>
                </a:lnTo>
                <a:lnTo>
                  <a:pt x="196850" y="26670"/>
                </a:lnTo>
                <a:lnTo>
                  <a:pt x="196850" y="44450"/>
                </a:lnTo>
                <a:lnTo>
                  <a:pt x="196850" y="62230"/>
                </a:lnTo>
                <a:lnTo>
                  <a:pt x="196850" y="106680"/>
                </a:lnTo>
                <a:lnTo>
                  <a:pt x="187960" y="133350"/>
                </a:lnTo>
                <a:lnTo>
                  <a:pt x="161290" y="168910"/>
                </a:lnTo>
                <a:lnTo>
                  <a:pt x="143510" y="204470"/>
                </a:lnTo>
                <a:lnTo>
                  <a:pt x="116840" y="248920"/>
                </a:lnTo>
                <a:lnTo>
                  <a:pt x="88900" y="294640"/>
                </a:lnTo>
                <a:lnTo>
                  <a:pt x="62230" y="321310"/>
                </a:lnTo>
                <a:lnTo>
                  <a:pt x="35560" y="347980"/>
                </a:lnTo>
                <a:lnTo>
                  <a:pt x="8890" y="392430"/>
                </a:lnTo>
                <a:lnTo>
                  <a:pt x="0" y="410210"/>
                </a:lnTo>
                <a:lnTo>
                  <a:pt x="26670" y="419100"/>
                </a:lnTo>
                <a:lnTo>
                  <a:pt x="62230" y="419100"/>
                </a:lnTo>
                <a:lnTo>
                  <a:pt x="99060" y="419100"/>
                </a:lnTo>
                <a:lnTo>
                  <a:pt x="143510" y="427990"/>
                </a:lnTo>
                <a:lnTo>
                  <a:pt x="179070" y="427990"/>
                </a:lnTo>
                <a:lnTo>
                  <a:pt x="214630" y="427990"/>
                </a:lnTo>
                <a:lnTo>
                  <a:pt x="259080" y="427990"/>
                </a:lnTo>
                <a:lnTo>
                  <a:pt x="30353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955040" y="1607820"/>
            <a:ext cx="857251" cy="44451"/>
          </a:xfrm>
          <a:custGeom>
            <a:avLst/>
            <a:gdLst/>
            <a:ahLst/>
            <a:cxnLst/>
            <a:rect l="0" t="0" r="0" b="0"/>
            <a:pathLst>
              <a:path w="857251" h="44451">
                <a:moveTo>
                  <a:pt x="0" y="44450"/>
                </a:moveTo>
                <a:lnTo>
                  <a:pt x="26670" y="35560"/>
                </a:lnTo>
                <a:lnTo>
                  <a:pt x="72390" y="35560"/>
                </a:lnTo>
                <a:lnTo>
                  <a:pt x="107950" y="35560"/>
                </a:lnTo>
                <a:lnTo>
                  <a:pt x="143510" y="35560"/>
                </a:lnTo>
                <a:lnTo>
                  <a:pt x="187960" y="35560"/>
                </a:lnTo>
                <a:lnTo>
                  <a:pt x="232410" y="26670"/>
                </a:lnTo>
                <a:lnTo>
                  <a:pt x="267970" y="26670"/>
                </a:lnTo>
                <a:lnTo>
                  <a:pt x="312420" y="26670"/>
                </a:lnTo>
                <a:lnTo>
                  <a:pt x="349250" y="26670"/>
                </a:lnTo>
                <a:lnTo>
                  <a:pt x="384810" y="17780"/>
                </a:lnTo>
                <a:lnTo>
                  <a:pt x="420370" y="17780"/>
                </a:lnTo>
                <a:lnTo>
                  <a:pt x="455930" y="17780"/>
                </a:lnTo>
                <a:lnTo>
                  <a:pt x="500380" y="17780"/>
                </a:lnTo>
                <a:lnTo>
                  <a:pt x="544830" y="17780"/>
                </a:lnTo>
                <a:lnTo>
                  <a:pt x="580390" y="8890"/>
                </a:lnTo>
                <a:lnTo>
                  <a:pt x="617220" y="8890"/>
                </a:lnTo>
                <a:lnTo>
                  <a:pt x="652780" y="8890"/>
                </a:lnTo>
                <a:lnTo>
                  <a:pt x="697230" y="8890"/>
                </a:lnTo>
                <a:lnTo>
                  <a:pt x="732790" y="8890"/>
                </a:lnTo>
                <a:lnTo>
                  <a:pt x="777240" y="8890"/>
                </a:lnTo>
                <a:lnTo>
                  <a:pt x="821690" y="0"/>
                </a:lnTo>
                <a:lnTo>
                  <a:pt x="857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258570" y="1723390"/>
            <a:ext cx="187961" cy="196851"/>
          </a:xfrm>
          <a:custGeom>
            <a:avLst/>
            <a:gdLst/>
            <a:ahLst/>
            <a:cxnLst/>
            <a:rect l="0" t="0" r="0" b="0"/>
            <a:pathLst>
              <a:path w="187961" h="196851">
                <a:moveTo>
                  <a:pt x="0" y="44450"/>
                </a:moveTo>
                <a:lnTo>
                  <a:pt x="0" y="26670"/>
                </a:lnTo>
                <a:lnTo>
                  <a:pt x="45720" y="0"/>
                </a:lnTo>
                <a:lnTo>
                  <a:pt x="72390" y="0"/>
                </a:lnTo>
                <a:lnTo>
                  <a:pt x="90170" y="0"/>
                </a:lnTo>
                <a:lnTo>
                  <a:pt x="116840" y="26670"/>
                </a:lnTo>
                <a:lnTo>
                  <a:pt x="116840" y="53340"/>
                </a:lnTo>
                <a:lnTo>
                  <a:pt x="116840" y="80010"/>
                </a:lnTo>
                <a:lnTo>
                  <a:pt x="99060" y="115570"/>
                </a:lnTo>
                <a:lnTo>
                  <a:pt x="63500" y="161290"/>
                </a:lnTo>
                <a:lnTo>
                  <a:pt x="36830" y="187960"/>
                </a:lnTo>
                <a:lnTo>
                  <a:pt x="17780" y="196850"/>
                </a:lnTo>
                <a:lnTo>
                  <a:pt x="72390" y="196850"/>
                </a:lnTo>
                <a:lnTo>
                  <a:pt x="107950" y="196850"/>
                </a:lnTo>
                <a:lnTo>
                  <a:pt x="143510" y="196850"/>
                </a:lnTo>
                <a:lnTo>
                  <a:pt x="170180" y="196850"/>
                </a:lnTo>
                <a:lnTo>
                  <a:pt x="18796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205230" y="2000250"/>
            <a:ext cx="312421" cy="17781"/>
          </a:xfrm>
          <a:custGeom>
            <a:avLst/>
            <a:gdLst/>
            <a:ahLst/>
            <a:cxnLst/>
            <a:rect l="0" t="0" r="0" b="0"/>
            <a:pathLst>
              <a:path w="312421" h="17781">
                <a:moveTo>
                  <a:pt x="0" y="17780"/>
                </a:moveTo>
                <a:lnTo>
                  <a:pt x="44450" y="8890"/>
                </a:lnTo>
                <a:lnTo>
                  <a:pt x="80010" y="8890"/>
                </a:lnTo>
                <a:lnTo>
                  <a:pt x="116840" y="8890"/>
                </a:lnTo>
                <a:lnTo>
                  <a:pt x="161290" y="8890"/>
                </a:lnTo>
                <a:lnTo>
                  <a:pt x="196850" y="8890"/>
                </a:lnTo>
                <a:lnTo>
                  <a:pt x="232410" y="8890"/>
                </a:lnTo>
                <a:lnTo>
                  <a:pt x="276860" y="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304290" y="2080260"/>
            <a:ext cx="160021" cy="179071"/>
          </a:xfrm>
          <a:custGeom>
            <a:avLst/>
            <a:gdLst/>
            <a:ahLst/>
            <a:cxnLst/>
            <a:rect l="0" t="0" r="0" b="0"/>
            <a:pathLst>
              <a:path w="160021" h="17907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80010" y="99060"/>
                </a:lnTo>
                <a:lnTo>
                  <a:pt x="124460" y="143510"/>
                </a:lnTo>
                <a:lnTo>
                  <a:pt x="142240" y="170180"/>
                </a:lnTo>
                <a:lnTo>
                  <a:pt x="16002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304290" y="2080260"/>
            <a:ext cx="142241" cy="214631"/>
          </a:xfrm>
          <a:custGeom>
            <a:avLst/>
            <a:gdLst/>
            <a:ahLst/>
            <a:cxnLst/>
            <a:rect l="0" t="0" r="0" b="0"/>
            <a:pathLst>
              <a:path w="142241" h="214631">
                <a:moveTo>
                  <a:pt x="142240" y="0"/>
                </a:moveTo>
                <a:lnTo>
                  <a:pt x="124460" y="26670"/>
                </a:lnTo>
                <a:lnTo>
                  <a:pt x="97790" y="72390"/>
                </a:lnTo>
                <a:lnTo>
                  <a:pt x="62230" y="116840"/>
                </a:lnTo>
                <a:lnTo>
                  <a:pt x="26670" y="152400"/>
                </a:lnTo>
                <a:lnTo>
                  <a:pt x="8890" y="19685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241550" y="1062990"/>
            <a:ext cx="294641" cy="481331"/>
          </a:xfrm>
          <a:custGeom>
            <a:avLst/>
            <a:gdLst/>
            <a:ahLst/>
            <a:cxnLst/>
            <a:rect l="0" t="0" r="0" b="0"/>
            <a:pathLst>
              <a:path w="294641" h="481331">
                <a:moveTo>
                  <a:pt x="97790" y="71120"/>
                </a:moveTo>
                <a:lnTo>
                  <a:pt x="106680" y="44450"/>
                </a:lnTo>
                <a:lnTo>
                  <a:pt x="142240" y="8890"/>
                </a:lnTo>
                <a:lnTo>
                  <a:pt x="186690" y="0"/>
                </a:lnTo>
                <a:lnTo>
                  <a:pt x="205740" y="0"/>
                </a:lnTo>
                <a:lnTo>
                  <a:pt x="223520" y="17780"/>
                </a:lnTo>
                <a:lnTo>
                  <a:pt x="241300" y="35560"/>
                </a:lnTo>
                <a:lnTo>
                  <a:pt x="241300" y="62230"/>
                </a:lnTo>
                <a:lnTo>
                  <a:pt x="241300" y="106680"/>
                </a:lnTo>
                <a:lnTo>
                  <a:pt x="232410" y="160020"/>
                </a:lnTo>
                <a:lnTo>
                  <a:pt x="214630" y="195580"/>
                </a:lnTo>
                <a:lnTo>
                  <a:pt x="196850" y="241300"/>
                </a:lnTo>
                <a:lnTo>
                  <a:pt x="177800" y="259080"/>
                </a:lnTo>
                <a:lnTo>
                  <a:pt x="151130" y="303530"/>
                </a:lnTo>
                <a:lnTo>
                  <a:pt x="115570" y="347980"/>
                </a:lnTo>
                <a:lnTo>
                  <a:pt x="80010" y="392430"/>
                </a:lnTo>
                <a:lnTo>
                  <a:pt x="44450" y="427990"/>
                </a:lnTo>
                <a:lnTo>
                  <a:pt x="0" y="472440"/>
                </a:lnTo>
                <a:lnTo>
                  <a:pt x="53340" y="481330"/>
                </a:lnTo>
                <a:lnTo>
                  <a:pt x="88900" y="481330"/>
                </a:lnTo>
                <a:lnTo>
                  <a:pt x="124460" y="481330"/>
                </a:lnTo>
                <a:lnTo>
                  <a:pt x="160020" y="481330"/>
                </a:lnTo>
                <a:lnTo>
                  <a:pt x="205740" y="481330"/>
                </a:lnTo>
                <a:lnTo>
                  <a:pt x="241300" y="481330"/>
                </a:lnTo>
                <a:lnTo>
                  <a:pt x="267970" y="481330"/>
                </a:lnTo>
                <a:lnTo>
                  <a:pt x="294640" y="4813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777490" y="1437640"/>
            <a:ext cx="8891" cy="26671"/>
          </a:xfrm>
          <a:custGeom>
            <a:avLst/>
            <a:gdLst/>
            <a:ahLst/>
            <a:cxnLst/>
            <a:rect l="0" t="0" r="0" b="0"/>
            <a:pathLst>
              <a:path w="8891" h="26671">
                <a:moveTo>
                  <a:pt x="0" y="26670"/>
                </a:moveTo>
                <a:lnTo>
                  <a:pt x="0" y="889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188210" y="1723390"/>
            <a:ext cx="436881" cy="8891"/>
          </a:xfrm>
          <a:custGeom>
            <a:avLst/>
            <a:gdLst/>
            <a:ahLst/>
            <a:cxnLst/>
            <a:rect l="0" t="0" r="0" b="0"/>
            <a:pathLst>
              <a:path w="436881" h="889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  <a:lnTo>
                  <a:pt x="231140" y="0"/>
                </a:lnTo>
                <a:lnTo>
                  <a:pt x="267970" y="0"/>
                </a:lnTo>
                <a:lnTo>
                  <a:pt x="303530" y="0"/>
                </a:lnTo>
                <a:lnTo>
                  <a:pt x="347980" y="0"/>
                </a:lnTo>
                <a:lnTo>
                  <a:pt x="383540" y="0"/>
                </a:lnTo>
                <a:lnTo>
                  <a:pt x="427990" y="0"/>
                </a:lnTo>
                <a:lnTo>
                  <a:pt x="4368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401570" y="1856740"/>
            <a:ext cx="8891" cy="322581"/>
          </a:xfrm>
          <a:custGeom>
            <a:avLst/>
            <a:gdLst/>
            <a:ahLst/>
            <a:cxnLst/>
            <a:rect l="0" t="0" r="0" b="0"/>
            <a:pathLst>
              <a:path w="8891" h="32258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95910"/>
                </a:lnTo>
                <a:lnTo>
                  <a:pt x="8890" y="3225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063240" y="1178560"/>
            <a:ext cx="160021" cy="303531"/>
          </a:xfrm>
          <a:custGeom>
            <a:avLst/>
            <a:gdLst/>
            <a:ahLst/>
            <a:cxnLst/>
            <a:rect l="0" t="0" r="0" b="0"/>
            <a:pathLst>
              <a:path w="160021" h="303531">
                <a:moveTo>
                  <a:pt x="0" y="0"/>
                </a:moveTo>
                <a:lnTo>
                  <a:pt x="0" y="26670"/>
                </a:lnTo>
                <a:lnTo>
                  <a:pt x="8890" y="53340"/>
                </a:lnTo>
                <a:lnTo>
                  <a:pt x="26670" y="88900"/>
                </a:lnTo>
                <a:lnTo>
                  <a:pt x="44450" y="134620"/>
                </a:lnTo>
                <a:lnTo>
                  <a:pt x="80010" y="179070"/>
                </a:lnTo>
                <a:lnTo>
                  <a:pt x="97790" y="205740"/>
                </a:lnTo>
                <a:lnTo>
                  <a:pt x="115570" y="223520"/>
                </a:lnTo>
                <a:lnTo>
                  <a:pt x="133350" y="259080"/>
                </a:lnTo>
                <a:lnTo>
                  <a:pt x="16002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027680" y="1223010"/>
            <a:ext cx="213361" cy="250191"/>
          </a:xfrm>
          <a:custGeom>
            <a:avLst/>
            <a:gdLst/>
            <a:ahLst/>
            <a:cxnLst/>
            <a:rect l="0" t="0" r="0" b="0"/>
            <a:pathLst>
              <a:path w="213361" h="250191">
                <a:moveTo>
                  <a:pt x="213360" y="0"/>
                </a:moveTo>
                <a:lnTo>
                  <a:pt x="168910" y="35560"/>
                </a:lnTo>
                <a:lnTo>
                  <a:pt x="142240" y="72390"/>
                </a:lnTo>
                <a:lnTo>
                  <a:pt x="97790" y="116840"/>
                </a:lnTo>
                <a:lnTo>
                  <a:pt x="62230" y="152400"/>
                </a:lnTo>
                <a:lnTo>
                  <a:pt x="35560" y="196850"/>
                </a:lnTo>
                <a:lnTo>
                  <a:pt x="0" y="24130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910840" y="1616710"/>
            <a:ext cx="438151" cy="8891"/>
          </a:xfrm>
          <a:custGeom>
            <a:avLst/>
            <a:gdLst/>
            <a:ahLst/>
            <a:cxnLst/>
            <a:rect l="0" t="0" r="0" b="0"/>
            <a:pathLst>
              <a:path w="43815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9060" y="0"/>
                </a:lnTo>
                <a:lnTo>
                  <a:pt x="134620" y="0"/>
                </a:lnTo>
                <a:lnTo>
                  <a:pt x="170180" y="0"/>
                </a:lnTo>
                <a:lnTo>
                  <a:pt x="214630" y="0"/>
                </a:lnTo>
                <a:lnTo>
                  <a:pt x="259080" y="0"/>
                </a:lnTo>
                <a:lnTo>
                  <a:pt x="303530" y="0"/>
                </a:lnTo>
                <a:lnTo>
                  <a:pt x="339090" y="0"/>
                </a:lnTo>
                <a:lnTo>
                  <a:pt x="375920" y="0"/>
                </a:lnTo>
                <a:lnTo>
                  <a:pt x="411480" y="0"/>
                </a:lnTo>
                <a:lnTo>
                  <a:pt x="43815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990850" y="183007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0" y="54610"/>
                </a:moveTo>
                <a:lnTo>
                  <a:pt x="0" y="36830"/>
                </a:lnTo>
                <a:lnTo>
                  <a:pt x="19050" y="8890"/>
                </a:lnTo>
                <a:lnTo>
                  <a:pt x="36830" y="0"/>
                </a:lnTo>
                <a:lnTo>
                  <a:pt x="7239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25730" y="26670"/>
                </a:lnTo>
                <a:lnTo>
                  <a:pt x="125730" y="45720"/>
                </a:lnTo>
                <a:lnTo>
                  <a:pt x="134620" y="90170"/>
                </a:lnTo>
                <a:lnTo>
                  <a:pt x="134620" y="134620"/>
                </a:lnTo>
                <a:lnTo>
                  <a:pt x="116840" y="161290"/>
                </a:lnTo>
                <a:lnTo>
                  <a:pt x="90170" y="205740"/>
                </a:lnTo>
                <a:lnTo>
                  <a:pt x="54610" y="241300"/>
                </a:lnTo>
                <a:lnTo>
                  <a:pt x="36830" y="267970"/>
                </a:lnTo>
                <a:lnTo>
                  <a:pt x="19050" y="276860"/>
                </a:lnTo>
                <a:lnTo>
                  <a:pt x="45720" y="285750"/>
                </a:lnTo>
                <a:lnTo>
                  <a:pt x="81280" y="285750"/>
                </a:lnTo>
                <a:lnTo>
                  <a:pt x="125730" y="285750"/>
                </a:lnTo>
                <a:lnTo>
                  <a:pt x="161290" y="285750"/>
                </a:lnTo>
                <a:lnTo>
                  <a:pt x="1968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044950" y="1125220"/>
            <a:ext cx="259081" cy="419101"/>
          </a:xfrm>
          <a:custGeom>
            <a:avLst/>
            <a:gdLst/>
            <a:ahLst/>
            <a:cxnLst/>
            <a:rect l="0" t="0" r="0" b="0"/>
            <a:pathLst>
              <a:path w="259081" h="419101">
                <a:moveTo>
                  <a:pt x="0" y="97790"/>
                </a:moveTo>
                <a:lnTo>
                  <a:pt x="8890" y="71120"/>
                </a:lnTo>
                <a:lnTo>
                  <a:pt x="53340" y="26670"/>
                </a:lnTo>
                <a:lnTo>
                  <a:pt x="9779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179070" y="0"/>
                </a:lnTo>
                <a:lnTo>
                  <a:pt x="196850" y="8890"/>
                </a:lnTo>
                <a:lnTo>
                  <a:pt x="205740" y="26670"/>
                </a:lnTo>
                <a:lnTo>
                  <a:pt x="223520" y="62230"/>
                </a:lnTo>
                <a:lnTo>
                  <a:pt x="223520" y="88900"/>
                </a:lnTo>
                <a:lnTo>
                  <a:pt x="223520" y="106680"/>
                </a:lnTo>
                <a:lnTo>
                  <a:pt x="205740" y="142240"/>
                </a:lnTo>
                <a:lnTo>
                  <a:pt x="187960" y="179070"/>
                </a:lnTo>
                <a:lnTo>
                  <a:pt x="152400" y="223520"/>
                </a:lnTo>
                <a:lnTo>
                  <a:pt x="125730" y="267970"/>
                </a:lnTo>
                <a:lnTo>
                  <a:pt x="88900" y="303530"/>
                </a:lnTo>
                <a:lnTo>
                  <a:pt x="62230" y="330200"/>
                </a:lnTo>
                <a:lnTo>
                  <a:pt x="17780" y="383540"/>
                </a:lnTo>
                <a:lnTo>
                  <a:pt x="17780" y="401320"/>
                </a:lnTo>
                <a:lnTo>
                  <a:pt x="62230" y="401320"/>
                </a:lnTo>
                <a:lnTo>
                  <a:pt x="107950" y="401320"/>
                </a:lnTo>
                <a:lnTo>
                  <a:pt x="152400" y="401320"/>
                </a:lnTo>
                <a:lnTo>
                  <a:pt x="187960" y="401320"/>
                </a:lnTo>
                <a:lnTo>
                  <a:pt x="232410" y="410210"/>
                </a:lnTo>
                <a:lnTo>
                  <a:pt x="25908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465320" y="1258570"/>
            <a:ext cx="186691" cy="250191"/>
          </a:xfrm>
          <a:custGeom>
            <a:avLst/>
            <a:gdLst/>
            <a:ahLst/>
            <a:cxnLst/>
            <a:rect l="0" t="0" r="0" b="0"/>
            <a:pathLst>
              <a:path w="186691" h="250191">
                <a:moveTo>
                  <a:pt x="0" y="0"/>
                </a:moveTo>
                <a:lnTo>
                  <a:pt x="17780" y="8890"/>
                </a:lnTo>
                <a:lnTo>
                  <a:pt x="53340" y="54610"/>
                </a:lnTo>
                <a:lnTo>
                  <a:pt x="80010" y="99060"/>
                </a:lnTo>
                <a:lnTo>
                  <a:pt x="106680" y="143510"/>
                </a:lnTo>
                <a:lnTo>
                  <a:pt x="142240" y="179070"/>
                </a:lnTo>
                <a:lnTo>
                  <a:pt x="168910" y="223520"/>
                </a:lnTo>
                <a:lnTo>
                  <a:pt x="18669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483100" y="1258570"/>
            <a:ext cx="168911" cy="294641"/>
          </a:xfrm>
          <a:custGeom>
            <a:avLst/>
            <a:gdLst/>
            <a:ahLst/>
            <a:cxnLst/>
            <a:rect l="0" t="0" r="0" b="0"/>
            <a:pathLst>
              <a:path w="168911" h="294641">
                <a:moveTo>
                  <a:pt x="168910" y="0"/>
                </a:moveTo>
                <a:lnTo>
                  <a:pt x="142240" y="36830"/>
                </a:lnTo>
                <a:lnTo>
                  <a:pt x="124460" y="81280"/>
                </a:lnTo>
                <a:lnTo>
                  <a:pt x="106680" y="125730"/>
                </a:lnTo>
                <a:lnTo>
                  <a:pt x="88900" y="152400"/>
                </a:lnTo>
                <a:lnTo>
                  <a:pt x="71120" y="187960"/>
                </a:lnTo>
                <a:lnTo>
                  <a:pt x="53340" y="205740"/>
                </a:lnTo>
                <a:lnTo>
                  <a:pt x="26670" y="250190"/>
                </a:lnTo>
                <a:lnTo>
                  <a:pt x="1778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982720" y="1678940"/>
            <a:ext cx="750571" cy="8891"/>
          </a:xfrm>
          <a:custGeom>
            <a:avLst/>
            <a:gdLst/>
            <a:ahLst/>
            <a:cxnLst/>
            <a:rect l="0" t="0" r="0" b="0"/>
            <a:pathLst>
              <a:path w="75057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96850" y="0"/>
                </a:lnTo>
                <a:lnTo>
                  <a:pt x="24130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401320" y="0"/>
                </a:lnTo>
                <a:lnTo>
                  <a:pt x="436880" y="0"/>
                </a:lnTo>
                <a:lnTo>
                  <a:pt x="473710" y="8890"/>
                </a:lnTo>
                <a:lnTo>
                  <a:pt x="509270" y="8890"/>
                </a:lnTo>
                <a:lnTo>
                  <a:pt x="544830" y="8890"/>
                </a:lnTo>
                <a:lnTo>
                  <a:pt x="580390" y="8890"/>
                </a:lnTo>
                <a:lnTo>
                  <a:pt x="624840" y="8890"/>
                </a:lnTo>
                <a:lnTo>
                  <a:pt x="669290" y="8890"/>
                </a:lnTo>
                <a:lnTo>
                  <a:pt x="704850" y="8890"/>
                </a:lnTo>
                <a:lnTo>
                  <a:pt x="7505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241800" y="1830070"/>
            <a:ext cx="250191" cy="303531"/>
          </a:xfrm>
          <a:custGeom>
            <a:avLst/>
            <a:gdLst/>
            <a:ahLst/>
            <a:cxnLst/>
            <a:rect l="0" t="0" r="0" b="0"/>
            <a:pathLst>
              <a:path w="250191" h="303531">
                <a:moveTo>
                  <a:pt x="0" y="45720"/>
                </a:moveTo>
                <a:lnTo>
                  <a:pt x="8890" y="26670"/>
                </a:lnTo>
                <a:lnTo>
                  <a:pt x="53340" y="889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8890"/>
                </a:lnTo>
                <a:lnTo>
                  <a:pt x="151130" y="8890"/>
                </a:lnTo>
                <a:lnTo>
                  <a:pt x="177800" y="26670"/>
                </a:lnTo>
                <a:lnTo>
                  <a:pt x="196850" y="54610"/>
                </a:lnTo>
                <a:lnTo>
                  <a:pt x="196850" y="99060"/>
                </a:lnTo>
                <a:lnTo>
                  <a:pt x="177800" y="125730"/>
                </a:lnTo>
                <a:lnTo>
                  <a:pt x="151130" y="170180"/>
                </a:lnTo>
                <a:lnTo>
                  <a:pt x="106680" y="214630"/>
                </a:lnTo>
                <a:lnTo>
                  <a:pt x="71120" y="250190"/>
                </a:lnTo>
                <a:lnTo>
                  <a:pt x="26670" y="276860"/>
                </a:lnTo>
                <a:lnTo>
                  <a:pt x="0" y="303530"/>
                </a:lnTo>
                <a:lnTo>
                  <a:pt x="35560" y="294640"/>
                </a:lnTo>
                <a:lnTo>
                  <a:pt x="80010" y="294640"/>
                </a:lnTo>
                <a:lnTo>
                  <a:pt x="115570" y="294640"/>
                </a:lnTo>
                <a:lnTo>
                  <a:pt x="151130" y="294640"/>
                </a:lnTo>
                <a:lnTo>
                  <a:pt x="187960" y="294640"/>
                </a:lnTo>
                <a:lnTo>
                  <a:pt x="232410" y="294640"/>
                </a:lnTo>
                <a:lnTo>
                  <a:pt x="25019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473700" y="1402080"/>
            <a:ext cx="214631" cy="303531"/>
          </a:xfrm>
          <a:custGeom>
            <a:avLst/>
            <a:gdLst/>
            <a:ahLst/>
            <a:cxnLst/>
            <a:rect l="0" t="0" r="0" b="0"/>
            <a:pathLst>
              <a:path w="214631" h="303531">
                <a:moveTo>
                  <a:pt x="0" y="0"/>
                </a:moveTo>
                <a:lnTo>
                  <a:pt x="35560" y="35560"/>
                </a:lnTo>
                <a:lnTo>
                  <a:pt x="62230" y="80010"/>
                </a:lnTo>
                <a:lnTo>
                  <a:pt x="99060" y="124460"/>
                </a:lnTo>
                <a:lnTo>
                  <a:pt x="125730" y="170180"/>
                </a:lnTo>
                <a:lnTo>
                  <a:pt x="161290" y="214630"/>
                </a:lnTo>
                <a:lnTo>
                  <a:pt x="187960" y="250190"/>
                </a:lnTo>
                <a:lnTo>
                  <a:pt x="205740" y="276860"/>
                </a:lnTo>
                <a:lnTo>
                  <a:pt x="21463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491480" y="1402080"/>
            <a:ext cx="179071" cy="312421"/>
          </a:xfrm>
          <a:custGeom>
            <a:avLst/>
            <a:gdLst/>
            <a:ahLst/>
            <a:cxnLst/>
            <a:rect l="0" t="0" r="0" b="0"/>
            <a:pathLst>
              <a:path w="179071" h="312421">
                <a:moveTo>
                  <a:pt x="179070" y="0"/>
                </a:moveTo>
                <a:lnTo>
                  <a:pt x="161290" y="35560"/>
                </a:lnTo>
                <a:lnTo>
                  <a:pt x="143510" y="71120"/>
                </a:lnTo>
                <a:lnTo>
                  <a:pt x="116840" y="115570"/>
                </a:lnTo>
                <a:lnTo>
                  <a:pt x="99060" y="160020"/>
                </a:lnTo>
                <a:lnTo>
                  <a:pt x="71120" y="196850"/>
                </a:lnTo>
                <a:lnTo>
                  <a:pt x="53340" y="223520"/>
                </a:lnTo>
                <a:lnTo>
                  <a:pt x="26670" y="259080"/>
                </a:lnTo>
                <a:lnTo>
                  <a:pt x="0" y="30353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081270" y="158115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090160" y="163449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889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3562350" y="1544320"/>
            <a:ext cx="143511" cy="27941"/>
          </a:xfrm>
          <a:custGeom>
            <a:avLst/>
            <a:gdLst/>
            <a:ahLst/>
            <a:cxnLst/>
            <a:rect l="0" t="0" r="0" b="0"/>
            <a:pathLst>
              <a:path w="143511" h="27941">
                <a:moveTo>
                  <a:pt x="0" y="0"/>
                </a:moveTo>
                <a:lnTo>
                  <a:pt x="27940" y="8890"/>
                </a:lnTo>
                <a:lnTo>
                  <a:pt x="63500" y="8890"/>
                </a:lnTo>
                <a:lnTo>
                  <a:pt x="90170" y="17780"/>
                </a:lnTo>
                <a:lnTo>
                  <a:pt x="116840" y="17780"/>
                </a:lnTo>
                <a:lnTo>
                  <a:pt x="143510" y="27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3553460" y="1616710"/>
            <a:ext cx="170181" cy="17781"/>
          </a:xfrm>
          <a:custGeom>
            <a:avLst/>
            <a:gdLst/>
            <a:ahLst/>
            <a:cxnLst/>
            <a:rect l="0" t="0" r="0" b="0"/>
            <a:pathLst>
              <a:path w="170181" h="17781">
                <a:moveTo>
                  <a:pt x="0" y="17780"/>
                </a:moveTo>
                <a:lnTo>
                  <a:pt x="2794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3462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929130" y="1562100"/>
            <a:ext cx="151131" cy="19051"/>
          </a:xfrm>
          <a:custGeom>
            <a:avLst/>
            <a:gdLst/>
            <a:ahLst/>
            <a:cxnLst/>
            <a:rect l="0" t="0" r="0" b="0"/>
            <a:pathLst>
              <a:path w="151131" h="19051">
                <a:moveTo>
                  <a:pt x="0" y="19050"/>
                </a:moveTo>
                <a:lnTo>
                  <a:pt x="17780" y="1016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902460" y="166116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867400" y="2179320"/>
            <a:ext cx="285751" cy="981711"/>
          </a:xfrm>
          <a:custGeom>
            <a:avLst/>
            <a:gdLst/>
            <a:ahLst/>
            <a:cxnLst/>
            <a:rect l="0" t="0" r="0" b="0"/>
            <a:pathLst>
              <a:path w="285751" h="981711">
                <a:moveTo>
                  <a:pt x="222250" y="62230"/>
                </a:moveTo>
                <a:lnTo>
                  <a:pt x="177800" y="17780"/>
                </a:lnTo>
                <a:lnTo>
                  <a:pt x="142240" y="0"/>
                </a:lnTo>
                <a:lnTo>
                  <a:pt x="115570" y="8890"/>
                </a:lnTo>
                <a:lnTo>
                  <a:pt x="80010" y="26670"/>
                </a:lnTo>
                <a:lnTo>
                  <a:pt x="44450" y="53340"/>
                </a:lnTo>
                <a:lnTo>
                  <a:pt x="17780" y="88900"/>
                </a:lnTo>
                <a:lnTo>
                  <a:pt x="8890" y="12446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0" y="276860"/>
                </a:lnTo>
                <a:lnTo>
                  <a:pt x="0" y="321310"/>
                </a:lnTo>
                <a:lnTo>
                  <a:pt x="8890" y="356870"/>
                </a:lnTo>
                <a:lnTo>
                  <a:pt x="35560" y="401320"/>
                </a:lnTo>
                <a:lnTo>
                  <a:pt x="62230" y="419100"/>
                </a:lnTo>
                <a:lnTo>
                  <a:pt x="80010" y="419100"/>
                </a:lnTo>
                <a:lnTo>
                  <a:pt x="106680" y="419100"/>
                </a:lnTo>
                <a:lnTo>
                  <a:pt x="142240" y="365760"/>
                </a:lnTo>
                <a:lnTo>
                  <a:pt x="160020" y="330200"/>
                </a:lnTo>
                <a:lnTo>
                  <a:pt x="186690" y="285750"/>
                </a:lnTo>
                <a:lnTo>
                  <a:pt x="204470" y="248920"/>
                </a:lnTo>
                <a:lnTo>
                  <a:pt x="222250" y="213360"/>
                </a:lnTo>
                <a:lnTo>
                  <a:pt x="240030" y="177800"/>
                </a:lnTo>
                <a:lnTo>
                  <a:pt x="257810" y="133350"/>
                </a:lnTo>
                <a:lnTo>
                  <a:pt x="266700" y="88900"/>
                </a:lnTo>
                <a:lnTo>
                  <a:pt x="266700" y="62230"/>
                </a:lnTo>
                <a:lnTo>
                  <a:pt x="257810" y="35560"/>
                </a:lnTo>
                <a:lnTo>
                  <a:pt x="257810" y="62230"/>
                </a:lnTo>
                <a:lnTo>
                  <a:pt x="257810" y="97790"/>
                </a:lnTo>
                <a:lnTo>
                  <a:pt x="257810" y="133350"/>
                </a:lnTo>
                <a:lnTo>
                  <a:pt x="257810" y="177800"/>
                </a:lnTo>
                <a:lnTo>
                  <a:pt x="257810" y="222250"/>
                </a:lnTo>
                <a:lnTo>
                  <a:pt x="266700" y="248920"/>
                </a:lnTo>
                <a:lnTo>
                  <a:pt x="276860" y="285750"/>
                </a:lnTo>
                <a:lnTo>
                  <a:pt x="276860" y="321310"/>
                </a:lnTo>
                <a:lnTo>
                  <a:pt x="276860" y="356870"/>
                </a:lnTo>
                <a:lnTo>
                  <a:pt x="285750" y="401320"/>
                </a:lnTo>
                <a:lnTo>
                  <a:pt x="285750" y="436880"/>
                </a:lnTo>
                <a:lnTo>
                  <a:pt x="285750" y="463550"/>
                </a:lnTo>
                <a:lnTo>
                  <a:pt x="285750" y="481330"/>
                </a:lnTo>
                <a:lnTo>
                  <a:pt x="285750" y="525780"/>
                </a:lnTo>
                <a:lnTo>
                  <a:pt x="285750" y="571500"/>
                </a:lnTo>
                <a:lnTo>
                  <a:pt x="285750" y="598170"/>
                </a:lnTo>
                <a:lnTo>
                  <a:pt x="285750" y="615950"/>
                </a:lnTo>
                <a:lnTo>
                  <a:pt x="276860" y="660400"/>
                </a:lnTo>
                <a:lnTo>
                  <a:pt x="276860" y="704850"/>
                </a:lnTo>
                <a:lnTo>
                  <a:pt x="266700" y="740410"/>
                </a:lnTo>
                <a:lnTo>
                  <a:pt x="257810" y="775970"/>
                </a:lnTo>
                <a:lnTo>
                  <a:pt x="240030" y="811530"/>
                </a:lnTo>
                <a:lnTo>
                  <a:pt x="231140" y="839470"/>
                </a:lnTo>
                <a:lnTo>
                  <a:pt x="204470" y="883920"/>
                </a:lnTo>
                <a:lnTo>
                  <a:pt x="177800" y="919480"/>
                </a:lnTo>
                <a:lnTo>
                  <a:pt x="142240" y="955040"/>
                </a:lnTo>
                <a:lnTo>
                  <a:pt x="115570" y="972820"/>
                </a:lnTo>
                <a:lnTo>
                  <a:pt x="88900" y="9817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348730" y="1821180"/>
            <a:ext cx="179071" cy="883921"/>
          </a:xfrm>
          <a:custGeom>
            <a:avLst/>
            <a:gdLst/>
            <a:ahLst/>
            <a:cxnLst/>
            <a:rect l="0" t="0" r="0" b="0"/>
            <a:pathLst>
              <a:path w="179071" h="883921">
                <a:moveTo>
                  <a:pt x="179070" y="8890"/>
                </a:moveTo>
                <a:lnTo>
                  <a:pt x="161290" y="0"/>
                </a:lnTo>
                <a:lnTo>
                  <a:pt x="125730" y="45720"/>
                </a:lnTo>
                <a:lnTo>
                  <a:pt x="107950" y="81280"/>
                </a:lnTo>
                <a:lnTo>
                  <a:pt x="90170" y="116840"/>
                </a:lnTo>
                <a:lnTo>
                  <a:pt x="71120" y="161290"/>
                </a:lnTo>
                <a:lnTo>
                  <a:pt x="62230" y="196850"/>
                </a:lnTo>
                <a:lnTo>
                  <a:pt x="44450" y="223520"/>
                </a:lnTo>
                <a:lnTo>
                  <a:pt x="35560" y="259080"/>
                </a:lnTo>
                <a:lnTo>
                  <a:pt x="26670" y="294640"/>
                </a:lnTo>
                <a:lnTo>
                  <a:pt x="17780" y="322580"/>
                </a:lnTo>
                <a:lnTo>
                  <a:pt x="8890" y="358140"/>
                </a:lnTo>
                <a:lnTo>
                  <a:pt x="0" y="384810"/>
                </a:lnTo>
                <a:lnTo>
                  <a:pt x="0" y="411480"/>
                </a:lnTo>
                <a:lnTo>
                  <a:pt x="0" y="44704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0" y="571500"/>
                </a:lnTo>
                <a:lnTo>
                  <a:pt x="0" y="607060"/>
                </a:lnTo>
                <a:lnTo>
                  <a:pt x="8890" y="635000"/>
                </a:lnTo>
                <a:lnTo>
                  <a:pt x="8890" y="670560"/>
                </a:lnTo>
                <a:lnTo>
                  <a:pt x="17780" y="697230"/>
                </a:lnTo>
                <a:lnTo>
                  <a:pt x="26670" y="741680"/>
                </a:lnTo>
                <a:lnTo>
                  <a:pt x="35560" y="777240"/>
                </a:lnTo>
                <a:lnTo>
                  <a:pt x="53340" y="812800"/>
                </a:lnTo>
                <a:lnTo>
                  <a:pt x="71120" y="848360"/>
                </a:lnTo>
                <a:lnTo>
                  <a:pt x="99060" y="866140"/>
                </a:lnTo>
                <a:lnTo>
                  <a:pt x="116840" y="883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625590" y="2115820"/>
            <a:ext cx="232411" cy="982981"/>
          </a:xfrm>
          <a:custGeom>
            <a:avLst/>
            <a:gdLst/>
            <a:ahLst/>
            <a:cxnLst/>
            <a:rect l="0" t="0" r="0" b="0"/>
            <a:pathLst>
              <a:path w="232411" h="982981">
                <a:moveTo>
                  <a:pt x="232410" y="0"/>
                </a:moveTo>
                <a:lnTo>
                  <a:pt x="187960" y="0"/>
                </a:lnTo>
                <a:lnTo>
                  <a:pt x="170180" y="8890"/>
                </a:lnTo>
                <a:lnTo>
                  <a:pt x="134620" y="27940"/>
                </a:lnTo>
                <a:lnTo>
                  <a:pt x="116840" y="45720"/>
                </a:lnTo>
                <a:lnTo>
                  <a:pt x="80010" y="90170"/>
                </a:lnTo>
                <a:lnTo>
                  <a:pt x="62230" y="125730"/>
                </a:lnTo>
                <a:lnTo>
                  <a:pt x="44450" y="170180"/>
                </a:lnTo>
                <a:lnTo>
                  <a:pt x="26670" y="214630"/>
                </a:lnTo>
                <a:lnTo>
                  <a:pt x="17780" y="259080"/>
                </a:lnTo>
                <a:lnTo>
                  <a:pt x="8890" y="294640"/>
                </a:lnTo>
                <a:lnTo>
                  <a:pt x="0" y="331470"/>
                </a:lnTo>
                <a:lnTo>
                  <a:pt x="0" y="358140"/>
                </a:lnTo>
                <a:lnTo>
                  <a:pt x="8890" y="393700"/>
                </a:lnTo>
                <a:lnTo>
                  <a:pt x="26670" y="411480"/>
                </a:lnTo>
                <a:lnTo>
                  <a:pt x="44450" y="420370"/>
                </a:lnTo>
                <a:lnTo>
                  <a:pt x="80010" y="393700"/>
                </a:lnTo>
                <a:lnTo>
                  <a:pt x="99060" y="367030"/>
                </a:lnTo>
                <a:lnTo>
                  <a:pt x="116840" y="322580"/>
                </a:lnTo>
                <a:lnTo>
                  <a:pt x="134620" y="276860"/>
                </a:lnTo>
                <a:lnTo>
                  <a:pt x="152400" y="241300"/>
                </a:lnTo>
                <a:lnTo>
                  <a:pt x="161290" y="214630"/>
                </a:lnTo>
                <a:lnTo>
                  <a:pt x="170180" y="179070"/>
                </a:lnTo>
                <a:lnTo>
                  <a:pt x="170180" y="134620"/>
                </a:lnTo>
                <a:lnTo>
                  <a:pt x="161290" y="90170"/>
                </a:lnTo>
                <a:lnTo>
                  <a:pt x="152400" y="72390"/>
                </a:lnTo>
                <a:lnTo>
                  <a:pt x="152400" y="107950"/>
                </a:lnTo>
                <a:lnTo>
                  <a:pt x="161290" y="143510"/>
                </a:lnTo>
                <a:lnTo>
                  <a:pt x="161290" y="170180"/>
                </a:lnTo>
                <a:lnTo>
                  <a:pt x="170180" y="196850"/>
                </a:lnTo>
                <a:lnTo>
                  <a:pt x="170180" y="232410"/>
                </a:lnTo>
                <a:lnTo>
                  <a:pt x="179070" y="259080"/>
                </a:lnTo>
                <a:lnTo>
                  <a:pt x="187960" y="294640"/>
                </a:lnTo>
                <a:lnTo>
                  <a:pt x="187960" y="331470"/>
                </a:lnTo>
                <a:lnTo>
                  <a:pt x="196850" y="367030"/>
                </a:lnTo>
                <a:lnTo>
                  <a:pt x="205740" y="402590"/>
                </a:lnTo>
                <a:lnTo>
                  <a:pt x="214630" y="438150"/>
                </a:lnTo>
                <a:lnTo>
                  <a:pt x="223520" y="473710"/>
                </a:lnTo>
                <a:lnTo>
                  <a:pt x="223520" y="509270"/>
                </a:lnTo>
                <a:lnTo>
                  <a:pt x="232410" y="544830"/>
                </a:lnTo>
                <a:lnTo>
                  <a:pt x="232410" y="580390"/>
                </a:lnTo>
                <a:lnTo>
                  <a:pt x="232410" y="617220"/>
                </a:lnTo>
                <a:lnTo>
                  <a:pt x="232410" y="652780"/>
                </a:lnTo>
                <a:lnTo>
                  <a:pt x="223520" y="688340"/>
                </a:lnTo>
                <a:lnTo>
                  <a:pt x="214630" y="723900"/>
                </a:lnTo>
                <a:lnTo>
                  <a:pt x="205740" y="759460"/>
                </a:lnTo>
                <a:lnTo>
                  <a:pt x="196850" y="795020"/>
                </a:lnTo>
                <a:lnTo>
                  <a:pt x="179070" y="821690"/>
                </a:lnTo>
                <a:lnTo>
                  <a:pt x="161290" y="866140"/>
                </a:lnTo>
                <a:lnTo>
                  <a:pt x="134620" y="902970"/>
                </a:lnTo>
                <a:lnTo>
                  <a:pt x="107950" y="938530"/>
                </a:lnTo>
                <a:lnTo>
                  <a:pt x="71120" y="974090"/>
                </a:lnTo>
                <a:lnTo>
                  <a:pt x="53340" y="982980"/>
                </a:lnTo>
                <a:lnTo>
                  <a:pt x="35560" y="974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7045960" y="1955800"/>
            <a:ext cx="160021" cy="687071"/>
          </a:xfrm>
          <a:custGeom>
            <a:avLst/>
            <a:gdLst/>
            <a:ahLst/>
            <a:cxnLst/>
            <a:rect l="0" t="0" r="0" b="0"/>
            <a:pathLst>
              <a:path w="160021" h="687071">
                <a:moveTo>
                  <a:pt x="71120" y="0"/>
                </a:moveTo>
                <a:lnTo>
                  <a:pt x="44450" y="35560"/>
                </a:lnTo>
                <a:lnTo>
                  <a:pt x="35560" y="71120"/>
                </a:lnTo>
                <a:lnTo>
                  <a:pt x="26670" y="115570"/>
                </a:lnTo>
                <a:lnTo>
                  <a:pt x="17780" y="151130"/>
                </a:lnTo>
                <a:lnTo>
                  <a:pt x="8890" y="17780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83540"/>
                </a:lnTo>
                <a:lnTo>
                  <a:pt x="8890" y="419100"/>
                </a:lnTo>
                <a:lnTo>
                  <a:pt x="17780" y="463550"/>
                </a:lnTo>
                <a:lnTo>
                  <a:pt x="35560" y="500380"/>
                </a:lnTo>
                <a:lnTo>
                  <a:pt x="44450" y="535940"/>
                </a:lnTo>
                <a:lnTo>
                  <a:pt x="71120" y="571500"/>
                </a:lnTo>
                <a:lnTo>
                  <a:pt x="97790" y="615950"/>
                </a:lnTo>
                <a:lnTo>
                  <a:pt x="133350" y="651510"/>
                </a:lnTo>
                <a:lnTo>
                  <a:pt x="160020" y="687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305040" y="2053590"/>
            <a:ext cx="195581" cy="464821"/>
          </a:xfrm>
          <a:custGeom>
            <a:avLst/>
            <a:gdLst/>
            <a:ahLst/>
            <a:cxnLst/>
            <a:rect l="0" t="0" r="0" b="0"/>
            <a:pathLst>
              <a:path w="195581" h="464821">
                <a:moveTo>
                  <a:pt x="195580" y="0"/>
                </a:moveTo>
                <a:lnTo>
                  <a:pt x="177800" y="0"/>
                </a:lnTo>
                <a:lnTo>
                  <a:pt x="151130" y="44450"/>
                </a:lnTo>
                <a:lnTo>
                  <a:pt x="133350" y="80010"/>
                </a:lnTo>
                <a:lnTo>
                  <a:pt x="115570" y="116840"/>
                </a:lnTo>
                <a:lnTo>
                  <a:pt x="106680" y="152400"/>
                </a:lnTo>
                <a:lnTo>
                  <a:pt x="88900" y="179070"/>
                </a:lnTo>
                <a:lnTo>
                  <a:pt x="80010" y="214630"/>
                </a:lnTo>
                <a:lnTo>
                  <a:pt x="71120" y="241300"/>
                </a:lnTo>
                <a:lnTo>
                  <a:pt x="62230" y="267970"/>
                </a:lnTo>
                <a:lnTo>
                  <a:pt x="53340" y="303530"/>
                </a:lnTo>
                <a:lnTo>
                  <a:pt x="35560" y="347980"/>
                </a:lnTo>
                <a:lnTo>
                  <a:pt x="26670" y="384810"/>
                </a:lnTo>
                <a:lnTo>
                  <a:pt x="17780" y="420370"/>
                </a:lnTo>
                <a:lnTo>
                  <a:pt x="8890" y="44704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7277100" y="2143760"/>
            <a:ext cx="223521" cy="383541"/>
          </a:xfrm>
          <a:custGeom>
            <a:avLst/>
            <a:gdLst/>
            <a:ahLst/>
            <a:cxnLst/>
            <a:rect l="0" t="0" r="0" b="0"/>
            <a:pathLst>
              <a:path w="223521" h="383541">
                <a:moveTo>
                  <a:pt x="0" y="0"/>
                </a:moveTo>
                <a:lnTo>
                  <a:pt x="10160" y="35560"/>
                </a:lnTo>
                <a:lnTo>
                  <a:pt x="36830" y="80010"/>
                </a:lnTo>
                <a:lnTo>
                  <a:pt x="63500" y="124460"/>
                </a:lnTo>
                <a:lnTo>
                  <a:pt x="99060" y="168910"/>
                </a:lnTo>
                <a:lnTo>
                  <a:pt x="125730" y="204470"/>
                </a:lnTo>
                <a:lnTo>
                  <a:pt x="143510" y="240030"/>
                </a:lnTo>
                <a:lnTo>
                  <a:pt x="170180" y="275590"/>
                </a:lnTo>
                <a:lnTo>
                  <a:pt x="187960" y="321310"/>
                </a:lnTo>
                <a:lnTo>
                  <a:pt x="214630" y="365760"/>
                </a:lnTo>
                <a:lnTo>
                  <a:pt x="22352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581900" y="1911350"/>
            <a:ext cx="97791" cy="758191"/>
          </a:xfrm>
          <a:custGeom>
            <a:avLst/>
            <a:gdLst/>
            <a:ahLst/>
            <a:cxnLst/>
            <a:rect l="0" t="0" r="0" b="0"/>
            <a:pathLst>
              <a:path w="97791" h="758191">
                <a:moveTo>
                  <a:pt x="17780" y="0"/>
                </a:moveTo>
                <a:lnTo>
                  <a:pt x="26670" y="17780"/>
                </a:lnTo>
                <a:lnTo>
                  <a:pt x="44450" y="62230"/>
                </a:lnTo>
                <a:lnTo>
                  <a:pt x="62230" y="97790"/>
                </a:lnTo>
                <a:lnTo>
                  <a:pt x="80010" y="133350"/>
                </a:lnTo>
                <a:lnTo>
                  <a:pt x="88900" y="168910"/>
                </a:lnTo>
                <a:lnTo>
                  <a:pt x="88900" y="204470"/>
                </a:lnTo>
                <a:lnTo>
                  <a:pt x="97790" y="241300"/>
                </a:lnTo>
                <a:lnTo>
                  <a:pt x="97790" y="276860"/>
                </a:lnTo>
                <a:lnTo>
                  <a:pt x="97790" y="312420"/>
                </a:lnTo>
                <a:lnTo>
                  <a:pt x="97790" y="347980"/>
                </a:lnTo>
                <a:lnTo>
                  <a:pt x="97790" y="383540"/>
                </a:lnTo>
                <a:lnTo>
                  <a:pt x="88900" y="419100"/>
                </a:lnTo>
                <a:lnTo>
                  <a:pt x="88900" y="454660"/>
                </a:lnTo>
                <a:lnTo>
                  <a:pt x="80010" y="490220"/>
                </a:lnTo>
                <a:lnTo>
                  <a:pt x="71120" y="527050"/>
                </a:lnTo>
                <a:lnTo>
                  <a:pt x="62230" y="562610"/>
                </a:lnTo>
                <a:lnTo>
                  <a:pt x="53340" y="598170"/>
                </a:lnTo>
                <a:lnTo>
                  <a:pt x="44450" y="624840"/>
                </a:lnTo>
                <a:lnTo>
                  <a:pt x="26670" y="669290"/>
                </a:lnTo>
                <a:lnTo>
                  <a:pt x="8890" y="704850"/>
                </a:lnTo>
                <a:lnTo>
                  <a:pt x="0" y="749300"/>
                </a:lnTo>
                <a:lnTo>
                  <a:pt x="0" y="758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724140" y="1847850"/>
            <a:ext cx="241301" cy="1000761"/>
          </a:xfrm>
          <a:custGeom>
            <a:avLst/>
            <a:gdLst/>
            <a:ahLst/>
            <a:cxnLst/>
            <a:rect l="0" t="0" r="0" b="0"/>
            <a:pathLst>
              <a:path w="241301" h="1000761">
                <a:moveTo>
                  <a:pt x="0" y="0"/>
                </a:moveTo>
                <a:lnTo>
                  <a:pt x="17780" y="19050"/>
                </a:lnTo>
                <a:lnTo>
                  <a:pt x="62230" y="54610"/>
                </a:lnTo>
                <a:lnTo>
                  <a:pt x="106680" y="90170"/>
                </a:lnTo>
                <a:lnTo>
                  <a:pt x="143510" y="125730"/>
                </a:lnTo>
                <a:lnTo>
                  <a:pt x="170180" y="170180"/>
                </a:lnTo>
                <a:lnTo>
                  <a:pt x="187960" y="205740"/>
                </a:lnTo>
                <a:lnTo>
                  <a:pt x="205740" y="250190"/>
                </a:lnTo>
                <a:lnTo>
                  <a:pt x="223520" y="276860"/>
                </a:lnTo>
                <a:lnTo>
                  <a:pt x="232410" y="313690"/>
                </a:lnTo>
                <a:lnTo>
                  <a:pt x="232410" y="349250"/>
                </a:lnTo>
                <a:lnTo>
                  <a:pt x="241300" y="384810"/>
                </a:lnTo>
                <a:lnTo>
                  <a:pt x="241300" y="420370"/>
                </a:lnTo>
                <a:lnTo>
                  <a:pt x="241300" y="464820"/>
                </a:lnTo>
                <a:lnTo>
                  <a:pt x="241300" y="500380"/>
                </a:lnTo>
                <a:lnTo>
                  <a:pt x="241300" y="544830"/>
                </a:lnTo>
                <a:lnTo>
                  <a:pt x="232410" y="590550"/>
                </a:lnTo>
                <a:lnTo>
                  <a:pt x="232410" y="626110"/>
                </a:lnTo>
                <a:lnTo>
                  <a:pt x="223520" y="670560"/>
                </a:lnTo>
                <a:lnTo>
                  <a:pt x="214630" y="715010"/>
                </a:lnTo>
                <a:lnTo>
                  <a:pt x="205740" y="750570"/>
                </a:lnTo>
                <a:lnTo>
                  <a:pt x="196850" y="786130"/>
                </a:lnTo>
                <a:lnTo>
                  <a:pt x="179070" y="830580"/>
                </a:lnTo>
                <a:lnTo>
                  <a:pt x="170180" y="867410"/>
                </a:lnTo>
                <a:lnTo>
                  <a:pt x="161290" y="911860"/>
                </a:lnTo>
                <a:lnTo>
                  <a:pt x="143510" y="947420"/>
                </a:lnTo>
                <a:lnTo>
                  <a:pt x="134620" y="991870"/>
                </a:lnTo>
                <a:lnTo>
                  <a:pt x="134620" y="1000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6501130" y="2741930"/>
            <a:ext cx="1169671" cy="248921"/>
          </a:xfrm>
          <a:custGeom>
            <a:avLst/>
            <a:gdLst/>
            <a:ahLst/>
            <a:cxnLst/>
            <a:rect l="0" t="0" r="0" b="0"/>
            <a:pathLst>
              <a:path w="1169671" h="248921">
                <a:moveTo>
                  <a:pt x="0" y="186690"/>
                </a:moveTo>
                <a:lnTo>
                  <a:pt x="0" y="204470"/>
                </a:lnTo>
                <a:lnTo>
                  <a:pt x="0" y="222250"/>
                </a:lnTo>
                <a:lnTo>
                  <a:pt x="17780" y="231140"/>
                </a:lnTo>
                <a:lnTo>
                  <a:pt x="35560" y="222250"/>
                </a:lnTo>
                <a:lnTo>
                  <a:pt x="53340" y="213360"/>
                </a:lnTo>
                <a:lnTo>
                  <a:pt x="88900" y="168910"/>
                </a:lnTo>
                <a:lnTo>
                  <a:pt x="115570" y="133350"/>
                </a:lnTo>
                <a:lnTo>
                  <a:pt x="142240" y="88900"/>
                </a:lnTo>
                <a:lnTo>
                  <a:pt x="177800" y="53340"/>
                </a:lnTo>
                <a:lnTo>
                  <a:pt x="204470" y="17780"/>
                </a:lnTo>
                <a:lnTo>
                  <a:pt x="223520" y="8890"/>
                </a:lnTo>
                <a:lnTo>
                  <a:pt x="241300" y="0"/>
                </a:lnTo>
                <a:lnTo>
                  <a:pt x="259080" y="8890"/>
                </a:lnTo>
                <a:lnTo>
                  <a:pt x="276860" y="17780"/>
                </a:lnTo>
                <a:lnTo>
                  <a:pt x="294640" y="53340"/>
                </a:lnTo>
                <a:lnTo>
                  <a:pt x="321310" y="97790"/>
                </a:lnTo>
                <a:lnTo>
                  <a:pt x="347980" y="133350"/>
                </a:lnTo>
                <a:lnTo>
                  <a:pt x="365760" y="168910"/>
                </a:lnTo>
                <a:lnTo>
                  <a:pt x="383540" y="195580"/>
                </a:lnTo>
                <a:lnTo>
                  <a:pt x="410210" y="213360"/>
                </a:lnTo>
                <a:lnTo>
                  <a:pt x="427990" y="222250"/>
                </a:lnTo>
                <a:lnTo>
                  <a:pt x="445770" y="222250"/>
                </a:lnTo>
                <a:lnTo>
                  <a:pt x="481330" y="195580"/>
                </a:lnTo>
                <a:lnTo>
                  <a:pt x="527050" y="151130"/>
                </a:lnTo>
                <a:lnTo>
                  <a:pt x="562610" y="106680"/>
                </a:lnTo>
                <a:lnTo>
                  <a:pt x="589280" y="80010"/>
                </a:lnTo>
                <a:lnTo>
                  <a:pt x="624840" y="62230"/>
                </a:lnTo>
                <a:lnTo>
                  <a:pt x="642620" y="62230"/>
                </a:lnTo>
                <a:lnTo>
                  <a:pt x="660400" y="71120"/>
                </a:lnTo>
                <a:lnTo>
                  <a:pt x="704850" y="115570"/>
                </a:lnTo>
                <a:lnTo>
                  <a:pt x="731520" y="151130"/>
                </a:lnTo>
                <a:lnTo>
                  <a:pt x="749300" y="195580"/>
                </a:lnTo>
                <a:lnTo>
                  <a:pt x="767080" y="213360"/>
                </a:lnTo>
                <a:lnTo>
                  <a:pt x="803910" y="248920"/>
                </a:lnTo>
                <a:lnTo>
                  <a:pt x="821690" y="248920"/>
                </a:lnTo>
                <a:lnTo>
                  <a:pt x="839470" y="240030"/>
                </a:lnTo>
                <a:lnTo>
                  <a:pt x="875030" y="213360"/>
                </a:lnTo>
                <a:lnTo>
                  <a:pt x="892810" y="177800"/>
                </a:lnTo>
                <a:lnTo>
                  <a:pt x="919480" y="133350"/>
                </a:lnTo>
                <a:lnTo>
                  <a:pt x="946150" y="88900"/>
                </a:lnTo>
                <a:lnTo>
                  <a:pt x="963930" y="80010"/>
                </a:lnTo>
                <a:lnTo>
                  <a:pt x="981710" y="97790"/>
                </a:lnTo>
                <a:lnTo>
                  <a:pt x="1017270" y="142240"/>
                </a:lnTo>
                <a:lnTo>
                  <a:pt x="1043940" y="168910"/>
                </a:lnTo>
                <a:lnTo>
                  <a:pt x="1070610" y="186690"/>
                </a:lnTo>
                <a:lnTo>
                  <a:pt x="1098550" y="186690"/>
                </a:lnTo>
                <a:lnTo>
                  <a:pt x="1134110" y="168910"/>
                </a:lnTo>
                <a:lnTo>
                  <a:pt x="116967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6973570" y="3089910"/>
            <a:ext cx="267971" cy="598171"/>
          </a:xfrm>
          <a:custGeom>
            <a:avLst/>
            <a:gdLst/>
            <a:ahLst/>
            <a:cxnLst/>
            <a:rect l="0" t="0" r="0" b="0"/>
            <a:pathLst>
              <a:path w="267971" h="598171">
                <a:moveTo>
                  <a:pt x="116840" y="598170"/>
                </a:moveTo>
                <a:lnTo>
                  <a:pt x="99060" y="571500"/>
                </a:lnTo>
                <a:lnTo>
                  <a:pt x="99060" y="535940"/>
                </a:lnTo>
                <a:lnTo>
                  <a:pt x="99060" y="491490"/>
                </a:lnTo>
                <a:lnTo>
                  <a:pt x="99060" y="454660"/>
                </a:lnTo>
                <a:lnTo>
                  <a:pt x="99060" y="419100"/>
                </a:lnTo>
                <a:lnTo>
                  <a:pt x="107950" y="383540"/>
                </a:lnTo>
                <a:lnTo>
                  <a:pt x="107950" y="339090"/>
                </a:lnTo>
                <a:lnTo>
                  <a:pt x="116840" y="303530"/>
                </a:lnTo>
                <a:lnTo>
                  <a:pt x="116840" y="267970"/>
                </a:lnTo>
                <a:lnTo>
                  <a:pt x="116840" y="232410"/>
                </a:lnTo>
                <a:lnTo>
                  <a:pt x="116840" y="196850"/>
                </a:lnTo>
                <a:lnTo>
                  <a:pt x="116840" y="160020"/>
                </a:lnTo>
                <a:lnTo>
                  <a:pt x="116840" y="115570"/>
                </a:lnTo>
                <a:lnTo>
                  <a:pt x="116840" y="71120"/>
                </a:lnTo>
                <a:lnTo>
                  <a:pt x="125730" y="35560"/>
                </a:lnTo>
                <a:lnTo>
                  <a:pt x="125730" y="8890"/>
                </a:lnTo>
                <a:lnTo>
                  <a:pt x="107950" y="0"/>
                </a:lnTo>
                <a:lnTo>
                  <a:pt x="72390" y="44450"/>
                </a:lnTo>
                <a:lnTo>
                  <a:pt x="54610" y="88900"/>
                </a:lnTo>
                <a:lnTo>
                  <a:pt x="36830" y="124460"/>
                </a:lnTo>
                <a:lnTo>
                  <a:pt x="8890" y="168910"/>
                </a:lnTo>
                <a:lnTo>
                  <a:pt x="0" y="186690"/>
                </a:lnTo>
                <a:lnTo>
                  <a:pt x="17780" y="160020"/>
                </a:lnTo>
                <a:lnTo>
                  <a:pt x="45720" y="115570"/>
                </a:lnTo>
                <a:lnTo>
                  <a:pt x="63500" y="80010"/>
                </a:lnTo>
                <a:lnTo>
                  <a:pt x="81280" y="53340"/>
                </a:lnTo>
                <a:lnTo>
                  <a:pt x="107950" y="17780"/>
                </a:lnTo>
                <a:lnTo>
                  <a:pt x="125730" y="8890"/>
                </a:lnTo>
                <a:lnTo>
                  <a:pt x="143510" y="17780"/>
                </a:lnTo>
                <a:lnTo>
                  <a:pt x="179070" y="62230"/>
                </a:lnTo>
                <a:lnTo>
                  <a:pt x="196850" y="80010"/>
                </a:lnTo>
                <a:lnTo>
                  <a:pt x="232410" y="106680"/>
                </a:lnTo>
                <a:lnTo>
                  <a:pt x="26797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492240" y="3759200"/>
            <a:ext cx="142241" cy="500381"/>
          </a:xfrm>
          <a:custGeom>
            <a:avLst/>
            <a:gdLst/>
            <a:ahLst/>
            <a:cxnLst/>
            <a:rect l="0" t="0" r="0" b="0"/>
            <a:pathLst>
              <a:path w="142241" h="500381">
                <a:moveTo>
                  <a:pt x="889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17780" y="80010"/>
                </a:lnTo>
                <a:lnTo>
                  <a:pt x="26670" y="125730"/>
                </a:lnTo>
                <a:lnTo>
                  <a:pt x="35560" y="170180"/>
                </a:lnTo>
                <a:lnTo>
                  <a:pt x="44450" y="196850"/>
                </a:lnTo>
                <a:lnTo>
                  <a:pt x="53340" y="232410"/>
                </a:lnTo>
                <a:lnTo>
                  <a:pt x="62230" y="259080"/>
                </a:lnTo>
                <a:lnTo>
                  <a:pt x="80010" y="303530"/>
                </a:lnTo>
                <a:lnTo>
                  <a:pt x="97790" y="347980"/>
                </a:lnTo>
                <a:lnTo>
                  <a:pt x="106680" y="393700"/>
                </a:lnTo>
                <a:lnTo>
                  <a:pt x="124460" y="429260"/>
                </a:lnTo>
                <a:lnTo>
                  <a:pt x="133350" y="464820"/>
                </a:lnTo>
                <a:lnTo>
                  <a:pt x="142240" y="500380"/>
                </a:lnTo>
                <a:lnTo>
                  <a:pt x="142240" y="5003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554470" y="3785870"/>
            <a:ext cx="214631" cy="562611"/>
          </a:xfrm>
          <a:custGeom>
            <a:avLst/>
            <a:gdLst/>
            <a:ahLst/>
            <a:cxnLst/>
            <a:rect l="0" t="0" r="0" b="0"/>
            <a:pathLst>
              <a:path w="214631" h="562611">
                <a:moveTo>
                  <a:pt x="0" y="143510"/>
                </a:moveTo>
                <a:lnTo>
                  <a:pt x="0" y="99060"/>
                </a:lnTo>
                <a:lnTo>
                  <a:pt x="8890" y="44450"/>
                </a:lnTo>
                <a:lnTo>
                  <a:pt x="17780" y="26670"/>
                </a:lnTo>
                <a:lnTo>
                  <a:pt x="44450" y="1778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0180" y="17780"/>
                </a:lnTo>
                <a:lnTo>
                  <a:pt x="187960" y="17780"/>
                </a:lnTo>
                <a:lnTo>
                  <a:pt x="196850" y="35560"/>
                </a:lnTo>
                <a:lnTo>
                  <a:pt x="214630" y="72390"/>
                </a:lnTo>
                <a:lnTo>
                  <a:pt x="214630" y="99060"/>
                </a:lnTo>
                <a:lnTo>
                  <a:pt x="214630" y="134620"/>
                </a:lnTo>
                <a:lnTo>
                  <a:pt x="205740" y="170180"/>
                </a:lnTo>
                <a:lnTo>
                  <a:pt x="196850" y="205740"/>
                </a:lnTo>
                <a:lnTo>
                  <a:pt x="179070" y="250190"/>
                </a:lnTo>
                <a:lnTo>
                  <a:pt x="170180" y="285750"/>
                </a:lnTo>
                <a:lnTo>
                  <a:pt x="151130" y="321310"/>
                </a:lnTo>
                <a:lnTo>
                  <a:pt x="142240" y="347980"/>
                </a:lnTo>
                <a:lnTo>
                  <a:pt x="133350" y="375920"/>
                </a:lnTo>
                <a:lnTo>
                  <a:pt x="115570" y="420370"/>
                </a:lnTo>
                <a:lnTo>
                  <a:pt x="97790" y="455930"/>
                </a:lnTo>
                <a:lnTo>
                  <a:pt x="80010" y="500380"/>
                </a:lnTo>
                <a:lnTo>
                  <a:pt x="71120" y="544830"/>
                </a:lnTo>
                <a:lnTo>
                  <a:pt x="71120" y="562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6849110" y="3876040"/>
            <a:ext cx="124461" cy="240031"/>
          </a:xfrm>
          <a:custGeom>
            <a:avLst/>
            <a:gdLst/>
            <a:ahLst/>
            <a:cxnLst/>
            <a:rect l="0" t="0" r="0" b="0"/>
            <a:pathLst>
              <a:path w="124461" h="240031">
                <a:moveTo>
                  <a:pt x="8890" y="26670"/>
                </a:move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26670" y="177800"/>
                </a:lnTo>
                <a:lnTo>
                  <a:pt x="35560" y="213360"/>
                </a:lnTo>
                <a:lnTo>
                  <a:pt x="53340" y="231140"/>
                </a:lnTo>
                <a:lnTo>
                  <a:pt x="71120" y="240030"/>
                </a:lnTo>
                <a:lnTo>
                  <a:pt x="88900" y="240030"/>
                </a:lnTo>
                <a:lnTo>
                  <a:pt x="115570" y="222250"/>
                </a:lnTo>
                <a:lnTo>
                  <a:pt x="124460" y="195580"/>
                </a:lnTo>
                <a:lnTo>
                  <a:pt x="124460" y="151130"/>
                </a:lnTo>
                <a:lnTo>
                  <a:pt x="124460" y="115570"/>
                </a:lnTo>
                <a:lnTo>
                  <a:pt x="124460" y="80010"/>
                </a:lnTo>
                <a:lnTo>
                  <a:pt x="115570" y="44450"/>
                </a:lnTo>
                <a:lnTo>
                  <a:pt x="115570" y="26670"/>
                </a:lnTo>
                <a:lnTo>
                  <a:pt x="106680" y="8890"/>
                </a:lnTo>
                <a:lnTo>
                  <a:pt x="80010" y="0"/>
                </a:lnTo>
                <a:lnTo>
                  <a:pt x="62230" y="0"/>
                </a:lnTo>
                <a:lnTo>
                  <a:pt x="26670" y="4445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973570" y="3785870"/>
            <a:ext cx="322581" cy="285751"/>
          </a:xfrm>
          <a:custGeom>
            <a:avLst/>
            <a:gdLst/>
            <a:ahLst/>
            <a:cxnLst/>
            <a:rect l="0" t="0" r="0" b="0"/>
            <a:pathLst>
              <a:path w="322581" h="285751">
                <a:moveTo>
                  <a:pt x="0" y="35560"/>
                </a:moveTo>
                <a:lnTo>
                  <a:pt x="8890" y="72390"/>
                </a:lnTo>
                <a:lnTo>
                  <a:pt x="26670" y="107950"/>
                </a:lnTo>
                <a:lnTo>
                  <a:pt x="36830" y="143510"/>
                </a:lnTo>
                <a:lnTo>
                  <a:pt x="54610" y="179070"/>
                </a:lnTo>
                <a:lnTo>
                  <a:pt x="72390" y="214630"/>
                </a:lnTo>
                <a:lnTo>
                  <a:pt x="99060" y="250190"/>
                </a:lnTo>
                <a:lnTo>
                  <a:pt x="116840" y="285750"/>
                </a:lnTo>
                <a:lnTo>
                  <a:pt x="116840" y="267970"/>
                </a:lnTo>
                <a:lnTo>
                  <a:pt x="107950" y="214630"/>
                </a:lnTo>
                <a:lnTo>
                  <a:pt x="99060" y="179070"/>
                </a:lnTo>
                <a:lnTo>
                  <a:pt x="99060" y="134620"/>
                </a:lnTo>
                <a:lnTo>
                  <a:pt x="90170" y="99060"/>
                </a:lnTo>
                <a:lnTo>
                  <a:pt x="90170" y="62230"/>
                </a:lnTo>
                <a:lnTo>
                  <a:pt x="90170" y="35560"/>
                </a:lnTo>
                <a:lnTo>
                  <a:pt x="107950" y="35560"/>
                </a:lnTo>
                <a:lnTo>
                  <a:pt x="143510" y="72390"/>
                </a:lnTo>
                <a:lnTo>
                  <a:pt x="161290" y="107950"/>
                </a:lnTo>
                <a:lnTo>
                  <a:pt x="179070" y="152400"/>
                </a:lnTo>
                <a:lnTo>
                  <a:pt x="196850" y="187960"/>
                </a:lnTo>
                <a:lnTo>
                  <a:pt x="187960" y="143510"/>
                </a:lnTo>
                <a:lnTo>
                  <a:pt x="179070" y="116840"/>
                </a:lnTo>
                <a:lnTo>
                  <a:pt x="179070" y="81280"/>
                </a:lnTo>
                <a:lnTo>
                  <a:pt x="179070" y="44450"/>
                </a:lnTo>
                <a:lnTo>
                  <a:pt x="179070" y="17780"/>
                </a:lnTo>
                <a:lnTo>
                  <a:pt x="179070" y="0"/>
                </a:lnTo>
                <a:lnTo>
                  <a:pt x="196850" y="0"/>
                </a:lnTo>
                <a:lnTo>
                  <a:pt x="223520" y="26670"/>
                </a:lnTo>
                <a:lnTo>
                  <a:pt x="241300" y="62230"/>
                </a:lnTo>
                <a:lnTo>
                  <a:pt x="276860" y="107950"/>
                </a:lnTo>
                <a:lnTo>
                  <a:pt x="303530" y="152400"/>
                </a:lnTo>
                <a:lnTo>
                  <a:pt x="32258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7287260" y="3688080"/>
            <a:ext cx="195581" cy="267971"/>
          </a:xfrm>
          <a:custGeom>
            <a:avLst/>
            <a:gdLst/>
            <a:ahLst/>
            <a:cxnLst/>
            <a:rect l="0" t="0" r="0" b="0"/>
            <a:pathLst>
              <a:path w="195581" h="267971">
                <a:moveTo>
                  <a:pt x="53340" y="0"/>
                </a:moveTo>
                <a:lnTo>
                  <a:pt x="1778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79070"/>
                </a:lnTo>
                <a:lnTo>
                  <a:pt x="17780" y="223520"/>
                </a:lnTo>
                <a:lnTo>
                  <a:pt x="26670" y="250190"/>
                </a:lnTo>
                <a:lnTo>
                  <a:pt x="44450" y="267970"/>
                </a:lnTo>
                <a:lnTo>
                  <a:pt x="62230" y="259080"/>
                </a:lnTo>
                <a:lnTo>
                  <a:pt x="71120" y="223520"/>
                </a:lnTo>
                <a:lnTo>
                  <a:pt x="71120" y="179070"/>
                </a:lnTo>
                <a:lnTo>
                  <a:pt x="71120" y="151130"/>
                </a:lnTo>
                <a:lnTo>
                  <a:pt x="71120" y="115570"/>
                </a:lnTo>
                <a:lnTo>
                  <a:pt x="62230" y="80010"/>
                </a:lnTo>
                <a:lnTo>
                  <a:pt x="53340" y="35560"/>
                </a:lnTo>
                <a:lnTo>
                  <a:pt x="53340" y="0"/>
                </a:lnTo>
                <a:lnTo>
                  <a:pt x="62230" y="35560"/>
                </a:lnTo>
                <a:lnTo>
                  <a:pt x="80010" y="80010"/>
                </a:lnTo>
                <a:lnTo>
                  <a:pt x="97790" y="115570"/>
                </a:lnTo>
                <a:lnTo>
                  <a:pt x="115570" y="151130"/>
                </a:lnTo>
                <a:lnTo>
                  <a:pt x="142240" y="187960"/>
                </a:lnTo>
                <a:lnTo>
                  <a:pt x="160020" y="196850"/>
                </a:lnTo>
                <a:lnTo>
                  <a:pt x="177800" y="187960"/>
                </a:lnTo>
                <a:lnTo>
                  <a:pt x="19558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7482840" y="3670300"/>
            <a:ext cx="71121" cy="160021"/>
          </a:xfrm>
          <a:custGeom>
            <a:avLst/>
            <a:gdLst/>
            <a:ahLst/>
            <a:cxnLst/>
            <a:rect l="0" t="0" r="0" b="0"/>
            <a:pathLst>
              <a:path w="71121" h="16002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26670" y="97790"/>
                </a:lnTo>
                <a:lnTo>
                  <a:pt x="44450" y="142240"/>
                </a:lnTo>
                <a:lnTo>
                  <a:pt x="62230" y="160020"/>
                </a:lnTo>
                <a:lnTo>
                  <a:pt x="7112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7429500" y="3590290"/>
            <a:ext cx="26671" cy="26671"/>
          </a:xfrm>
          <a:custGeom>
            <a:avLst/>
            <a:gdLst/>
            <a:ahLst/>
            <a:cxnLst/>
            <a:rect l="0" t="0" r="0" b="0"/>
            <a:pathLst>
              <a:path w="26671" h="26671">
                <a:moveTo>
                  <a:pt x="26670" y="26670"/>
                </a:moveTo>
                <a:lnTo>
                  <a:pt x="8890" y="1778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7553960" y="3544570"/>
            <a:ext cx="276861" cy="232411"/>
          </a:xfrm>
          <a:custGeom>
            <a:avLst/>
            <a:gdLst/>
            <a:ahLst/>
            <a:cxnLst/>
            <a:rect l="0" t="0" r="0" b="0"/>
            <a:pathLst>
              <a:path w="276861" h="232411">
                <a:moveTo>
                  <a:pt x="0" y="8890"/>
                </a:moveTo>
                <a:lnTo>
                  <a:pt x="0" y="26670"/>
                </a:lnTo>
                <a:lnTo>
                  <a:pt x="8890" y="63500"/>
                </a:lnTo>
                <a:lnTo>
                  <a:pt x="17780" y="99060"/>
                </a:lnTo>
                <a:lnTo>
                  <a:pt x="36830" y="134620"/>
                </a:lnTo>
                <a:lnTo>
                  <a:pt x="45720" y="170180"/>
                </a:lnTo>
                <a:lnTo>
                  <a:pt x="72390" y="214630"/>
                </a:lnTo>
                <a:lnTo>
                  <a:pt x="81280" y="232410"/>
                </a:lnTo>
                <a:lnTo>
                  <a:pt x="99060" y="232410"/>
                </a:lnTo>
                <a:lnTo>
                  <a:pt x="99060" y="205740"/>
                </a:lnTo>
                <a:lnTo>
                  <a:pt x="99060" y="161290"/>
                </a:lnTo>
                <a:lnTo>
                  <a:pt x="99060" y="125730"/>
                </a:lnTo>
                <a:lnTo>
                  <a:pt x="99060" y="90170"/>
                </a:lnTo>
                <a:lnTo>
                  <a:pt x="99060" y="45720"/>
                </a:lnTo>
                <a:lnTo>
                  <a:pt x="107950" y="17780"/>
                </a:lnTo>
                <a:lnTo>
                  <a:pt x="116840" y="0"/>
                </a:lnTo>
                <a:lnTo>
                  <a:pt x="134620" y="0"/>
                </a:lnTo>
                <a:lnTo>
                  <a:pt x="161290" y="17780"/>
                </a:lnTo>
                <a:lnTo>
                  <a:pt x="179070" y="54610"/>
                </a:lnTo>
                <a:lnTo>
                  <a:pt x="205740" y="90170"/>
                </a:lnTo>
                <a:lnTo>
                  <a:pt x="223520" y="125730"/>
                </a:lnTo>
                <a:lnTo>
                  <a:pt x="259080" y="143510"/>
                </a:lnTo>
                <a:lnTo>
                  <a:pt x="27686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7205980" y="4152900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0" y="53340"/>
                </a:moveTo>
                <a:lnTo>
                  <a:pt x="0" y="88900"/>
                </a:lnTo>
                <a:lnTo>
                  <a:pt x="17780" y="133350"/>
                </a:lnTo>
                <a:lnTo>
                  <a:pt x="35560" y="168910"/>
                </a:lnTo>
                <a:lnTo>
                  <a:pt x="62230" y="204470"/>
                </a:lnTo>
                <a:lnTo>
                  <a:pt x="90170" y="240030"/>
                </a:lnTo>
                <a:lnTo>
                  <a:pt x="116840" y="285750"/>
                </a:lnTo>
                <a:lnTo>
                  <a:pt x="116840" y="312420"/>
                </a:lnTo>
                <a:lnTo>
                  <a:pt x="107950" y="330200"/>
                </a:lnTo>
                <a:lnTo>
                  <a:pt x="81280" y="303530"/>
                </a:lnTo>
                <a:lnTo>
                  <a:pt x="71120" y="276860"/>
                </a:lnTo>
                <a:lnTo>
                  <a:pt x="53340" y="231140"/>
                </a:lnTo>
                <a:lnTo>
                  <a:pt x="44450" y="195580"/>
                </a:lnTo>
                <a:lnTo>
                  <a:pt x="44450" y="160020"/>
                </a:lnTo>
                <a:lnTo>
                  <a:pt x="53340" y="124460"/>
                </a:lnTo>
                <a:lnTo>
                  <a:pt x="62230" y="88900"/>
                </a:lnTo>
                <a:lnTo>
                  <a:pt x="81280" y="53340"/>
                </a:lnTo>
                <a:lnTo>
                  <a:pt x="99060" y="17780"/>
                </a:lnTo>
                <a:lnTo>
                  <a:pt x="116840" y="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7429500" y="4098290"/>
            <a:ext cx="124461" cy="267971"/>
          </a:xfrm>
          <a:custGeom>
            <a:avLst/>
            <a:gdLst/>
            <a:ahLst/>
            <a:cxnLst/>
            <a:rect l="0" t="0" r="0" b="0"/>
            <a:pathLst>
              <a:path w="124461" h="267971">
                <a:moveTo>
                  <a:pt x="0" y="223520"/>
                </a:moveTo>
                <a:lnTo>
                  <a:pt x="17780" y="223520"/>
                </a:lnTo>
                <a:lnTo>
                  <a:pt x="44450" y="196850"/>
                </a:lnTo>
                <a:lnTo>
                  <a:pt x="53340" y="161290"/>
                </a:lnTo>
                <a:lnTo>
                  <a:pt x="62230" y="125730"/>
                </a:lnTo>
                <a:lnTo>
                  <a:pt x="71120" y="90170"/>
                </a:lnTo>
                <a:lnTo>
                  <a:pt x="80010" y="54610"/>
                </a:lnTo>
                <a:lnTo>
                  <a:pt x="80010" y="26670"/>
                </a:lnTo>
                <a:lnTo>
                  <a:pt x="71120" y="8890"/>
                </a:lnTo>
                <a:lnTo>
                  <a:pt x="53340" y="0"/>
                </a:lnTo>
                <a:lnTo>
                  <a:pt x="35560" y="17780"/>
                </a:lnTo>
                <a:lnTo>
                  <a:pt x="17780" y="35560"/>
                </a:lnTo>
                <a:lnTo>
                  <a:pt x="17780" y="72390"/>
                </a:lnTo>
                <a:lnTo>
                  <a:pt x="17780" y="116840"/>
                </a:lnTo>
                <a:lnTo>
                  <a:pt x="17780" y="152400"/>
                </a:lnTo>
                <a:lnTo>
                  <a:pt x="35560" y="196850"/>
                </a:lnTo>
                <a:lnTo>
                  <a:pt x="53340" y="232410"/>
                </a:lnTo>
                <a:lnTo>
                  <a:pt x="71120" y="250190"/>
                </a:lnTo>
                <a:lnTo>
                  <a:pt x="80010" y="267970"/>
                </a:lnTo>
                <a:lnTo>
                  <a:pt x="97790" y="267970"/>
                </a:lnTo>
                <a:lnTo>
                  <a:pt x="12446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7553960" y="4009390"/>
            <a:ext cx="125731" cy="276861"/>
          </a:xfrm>
          <a:custGeom>
            <a:avLst/>
            <a:gdLst/>
            <a:ahLst/>
            <a:cxnLst/>
            <a:rect l="0" t="0" r="0" b="0"/>
            <a:pathLst>
              <a:path w="125731" h="276861">
                <a:moveTo>
                  <a:pt x="2794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24460"/>
                </a:lnTo>
                <a:lnTo>
                  <a:pt x="27940" y="143510"/>
                </a:lnTo>
                <a:lnTo>
                  <a:pt x="54610" y="152400"/>
                </a:lnTo>
                <a:lnTo>
                  <a:pt x="99060" y="161290"/>
                </a:lnTo>
                <a:lnTo>
                  <a:pt x="116840" y="170180"/>
                </a:lnTo>
                <a:lnTo>
                  <a:pt x="125730" y="205740"/>
                </a:lnTo>
                <a:lnTo>
                  <a:pt x="125730" y="232410"/>
                </a:lnTo>
                <a:lnTo>
                  <a:pt x="125730" y="259080"/>
                </a:lnTo>
                <a:lnTo>
                  <a:pt x="11684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7635240" y="3991610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35560" y="115570"/>
                </a:lnTo>
                <a:lnTo>
                  <a:pt x="44450" y="142240"/>
                </a:lnTo>
                <a:lnTo>
                  <a:pt x="62230" y="179070"/>
                </a:lnTo>
                <a:lnTo>
                  <a:pt x="71120" y="223520"/>
                </a:lnTo>
                <a:lnTo>
                  <a:pt x="80010" y="241300"/>
                </a:lnTo>
                <a:lnTo>
                  <a:pt x="8890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7608570" y="3884930"/>
            <a:ext cx="330201" cy="294641"/>
          </a:xfrm>
          <a:custGeom>
            <a:avLst/>
            <a:gdLst/>
            <a:ahLst/>
            <a:cxnLst/>
            <a:rect l="0" t="0" r="0" b="0"/>
            <a:pathLst>
              <a:path w="330201" h="294641">
                <a:moveTo>
                  <a:pt x="0" y="294640"/>
                </a:moveTo>
                <a:lnTo>
                  <a:pt x="8890" y="248920"/>
                </a:lnTo>
                <a:lnTo>
                  <a:pt x="35560" y="204470"/>
                </a:lnTo>
                <a:lnTo>
                  <a:pt x="44450" y="168910"/>
                </a:lnTo>
                <a:lnTo>
                  <a:pt x="80010" y="115570"/>
                </a:lnTo>
                <a:lnTo>
                  <a:pt x="106680" y="80010"/>
                </a:lnTo>
                <a:lnTo>
                  <a:pt x="124460" y="71120"/>
                </a:lnTo>
                <a:lnTo>
                  <a:pt x="160020" y="115570"/>
                </a:lnTo>
                <a:lnTo>
                  <a:pt x="177800" y="160020"/>
                </a:lnTo>
                <a:lnTo>
                  <a:pt x="204470" y="204470"/>
                </a:lnTo>
                <a:lnTo>
                  <a:pt x="222250" y="240030"/>
                </a:lnTo>
                <a:lnTo>
                  <a:pt x="204470" y="222250"/>
                </a:lnTo>
                <a:lnTo>
                  <a:pt x="186690" y="177800"/>
                </a:lnTo>
                <a:lnTo>
                  <a:pt x="177800" y="142240"/>
                </a:lnTo>
                <a:lnTo>
                  <a:pt x="177800" y="106680"/>
                </a:lnTo>
                <a:lnTo>
                  <a:pt x="177800" y="62230"/>
                </a:lnTo>
                <a:lnTo>
                  <a:pt x="186690" y="17780"/>
                </a:lnTo>
                <a:lnTo>
                  <a:pt x="195580" y="0"/>
                </a:lnTo>
                <a:lnTo>
                  <a:pt x="213360" y="0"/>
                </a:lnTo>
                <a:lnTo>
                  <a:pt x="222250" y="17780"/>
                </a:lnTo>
                <a:lnTo>
                  <a:pt x="231140" y="53340"/>
                </a:lnTo>
                <a:lnTo>
                  <a:pt x="250190" y="88900"/>
                </a:lnTo>
                <a:lnTo>
                  <a:pt x="267970" y="124460"/>
                </a:lnTo>
                <a:lnTo>
                  <a:pt x="294640" y="168910"/>
                </a:lnTo>
                <a:lnTo>
                  <a:pt x="303530" y="186690"/>
                </a:lnTo>
                <a:lnTo>
                  <a:pt x="3302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7903210" y="3794760"/>
            <a:ext cx="142241" cy="241301"/>
          </a:xfrm>
          <a:custGeom>
            <a:avLst/>
            <a:gdLst/>
            <a:ahLst/>
            <a:cxnLst/>
            <a:rect l="0" t="0" r="0" b="0"/>
            <a:pathLst>
              <a:path w="142241" h="241301">
                <a:moveTo>
                  <a:pt x="0" y="0"/>
                </a:moveTo>
                <a:lnTo>
                  <a:pt x="17780" y="35560"/>
                </a:lnTo>
                <a:lnTo>
                  <a:pt x="17780" y="72390"/>
                </a:lnTo>
                <a:lnTo>
                  <a:pt x="26670" y="116840"/>
                </a:lnTo>
                <a:lnTo>
                  <a:pt x="35560" y="161290"/>
                </a:lnTo>
                <a:lnTo>
                  <a:pt x="53340" y="196850"/>
                </a:lnTo>
                <a:lnTo>
                  <a:pt x="62230" y="214630"/>
                </a:lnTo>
                <a:lnTo>
                  <a:pt x="80010" y="232410"/>
                </a:lnTo>
                <a:lnTo>
                  <a:pt x="97790" y="241300"/>
                </a:lnTo>
                <a:lnTo>
                  <a:pt x="115570" y="223520"/>
                </a:lnTo>
                <a:lnTo>
                  <a:pt x="133350" y="205740"/>
                </a:lnTo>
                <a:lnTo>
                  <a:pt x="133350" y="170180"/>
                </a:lnTo>
                <a:lnTo>
                  <a:pt x="14224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8027670" y="3652520"/>
            <a:ext cx="115571" cy="321311"/>
          </a:xfrm>
          <a:custGeom>
            <a:avLst/>
            <a:gdLst/>
            <a:ahLst/>
            <a:cxnLst/>
            <a:rect l="0" t="0" r="0" b="0"/>
            <a:pathLst>
              <a:path w="115571" h="32131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33350"/>
                </a:lnTo>
                <a:lnTo>
                  <a:pt x="53340" y="168910"/>
                </a:lnTo>
                <a:lnTo>
                  <a:pt x="71120" y="214630"/>
                </a:lnTo>
                <a:lnTo>
                  <a:pt x="88900" y="250190"/>
                </a:lnTo>
                <a:lnTo>
                  <a:pt x="106680" y="285750"/>
                </a:lnTo>
                <a:lnTo>
                  <a:pt x="115570" y="303530"/>
                </a:lnTo>
                <a:lnTo>
                  <a:pt x="8890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8018780" y="3670300"/>
            <a:ext cx="259081" cy="223521"/>
          </a:xfrm>
          <a:custGeom>
            <a:avLst/>
            <a:gdLst/>
            <a:ahLst/>
            <a:cxnLst/>
            <a:rect l="0" t="0" r="0" b="0"/>
            <a:pathLst>
              <a:path w="259081" h="223521">
                <a:moveTo>
                  <a:pt x="0" y="223520"/>
                </a:moveTo>
                <a:lnTo>
                  <a:pt x="26670" y="205740"/>
                </a:lnTo>
                <a:lnTo>
                  <a:pt x="62230" y="151130"/>
                </a:lnTo>
                <a:lnTo>
                  <a:pt x="88900" y="115570"/>
                </a:lnTo>
                <a:lnTo>
                  <a:pt x="97790" y="80010"/>
                </a:lnTo>
                <a:lnTo>
                  <a:pt x="115570" y="44450"/>
                </a:lnTo>
                <a:lnTo>
                  <a:pt x="134620" y="0"/>
                </a:lnTo>
                <a:lnTo>
                  <a:pt x="152400" y="35560"/>
                </a:lnTo>
                <a:lnTo>
                  <a:pt x="170180" y="71120"/>
                </a:lnTo>
                <a:lnTo>
                  <a:pt x="187960" y="106680"/>
                </a:lnTo>
                <a:lnTo>
                  <a:pt x="205740" y="142240"/>
                </a:lnTo>
                <a:lnTo>
                  <a:pt x="232410" y="187960"/>
                </a:lnTo>
                <a:lnTo>
                  <a:pt x="250190" y="205740"/>
                </a:lnTo>
                <a:lnTo>
                  <a:pt x="25908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8286750" y="3599180"/>
            <a:ext cx="97791" cy="231141"/>
          </a:xfrm>
          <a:custGeom>
            <a:avLst/>
            <a:gdLst/>
            <a:ahLst/>
            <a:cxnLst/>
            <a:rect l="0" t="0" r="0" b="0"/>
            <a:pathLst>
              <a:path w="97791" h="231141">
                <a:moveTo>
                  <a:pt x="889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17780" y="151130"/>
                </a:lnTo>
                <a:lnTo>
                  <a:pt x="35560" y="195580"/>
                </a:lnTo>
                <a:lnTo>
                  <a:pt x="62230" y="231140"/>
                </a:lnTo>
                <a:lnTo>
                  <a:pt x="88900" y="213360"/>
                </a:lnTo>
                <a:lnTo>
                  <a:pt x="97790" y="195580"/>
                </a:lnTo>
                <a:lnTo>
                  <a:pt x="97790" y="151130"/>
                </a:lnTo>
                <a:lnTo>
                  <a:pt x="97790" y="115570"/>
                </a:lnTo>
                <a:lnTo>
                  <a:pt x="97790" y="80010"/>
                </a:lnTo>
                <a:lnTo>
                  <a:pt x="9779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8331200" y="3482340"/>
            <a:ext cx="383541" cy="241301"/>
          </a:xfrm>
          <a:custGeom>
            <a:avLst/>
            <a:gdLst/>
            <a:ahLst/>
            <a:cxnLst/>
            <a:rect l="0" t="0" r="0" b="0"/>
            <a:pathLst>
              <a:path w="383541" h="241301">
                <a:moveTo>
                  <a:pt x="17780" y="71120"/>
                </a:moveTo>
                <a:lnTo>
                  <a:pt x="0" y="71120"/>
                </a:lnTo>
                <a:lnTo>
                  <a:pt x="17780" y="44450"/>
                </a:lnTo>
                <a:lnTo>
                  <a:pt x="35560" y="35560"/>
                </a:lnTo>
                <a:lnTo>
                  <a:pt x="53340" y="71120"/>
                </a:lnTo>
                <a:lnTo>
                  <a:pt x="71120" y="107950"/>
                </a:lnTo>
                <a:lnTo>
                  <a:pt x="88900" y="143510"/>
                </a:lnTo>
                <a:lnTo>
                  <a:pt x="107950" y="179070"/>
                </a:lnTo>
                <a:lnTo>
                  <a:pt x="125730" y="223520"/>
                </a:lnTo>
                <a:lnTo>
                  <a:pt x="134620" y="241300"/>
                </a:lnTo>
                <a:lnTo>
                  <a:pt x="152400" y="232410"/>
                </a:lnTo>
                <a:lnTo>
                  <a:pt x="143510" y="187960"/>
                </a:lnTo>
                <a:lnTo>
                  <a:pt x="143510" y="152400"/>
                </a:lnTo>
                <a:lnTo>
                  <a:pt x="134620" y="116840"/>
                </a:lnTo>
                <a:lnTo>
                  <a:pt x="134620" y="80010"/>
                </a:lnTo>
                <a:lnTo>
                  <a:pt x="134620" y="44450"/>
                </a:lnTo>
                <a:lnTo>
                  <a:pt x="143510" y="17780"/>
                </a:lnTo>
                <a:lnTo>
                  <a:pt x="161290" y="0"/>
                </a:lnTo>
                <a:lnTo>
                  <a:pt x="179070" y="0"/>
                </a:lnTo>
                <a:lnTo>
                  <a:pt x="232410" y="35560"/>
                </a:lnTo>
                <a:lnTo>
                  <a:pt x="267970" y="71120"/>
                </a:lnTo>
                <a:lnTo>
                  <a:pt x="303530" y="107950"/>
                </a:lnTo>
                <a:lnTo>
                  <a:pt x="339090" y="143510"/>
                </a:lnTo>
                <a:lnTo>
                  <a:pt x="38354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8206740" y="2294890"/>
            <a:ext cx="267971" cy="35561"/>
          </a:xfrm>
          <a:custGeom>
            <a:avLst/>
            <a:gdLst/>
            <a:ahLst/>
            <a:cxnLst/>
            <a:rect l="0" t="0" r="0" b="0"/>
            <a:pathLst>
              <a:path w="267971" h="35561">
                <a:moveTo>
                  <a:pt x="0" y="35560"/>
                </a:moveTo>
                <a:lnTo>
                  <a:pt x="0" y="17780"/>
                </a:lnTo>
                <a:lnTo>
                  <a:pt x="17780" y="1778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204470" y="0"/>
                </a:lnTo>
                <a:lnTo>
                  <a:pt x="25019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8277860" y="2419350"/>
            <a:ext cx="214631" cy="36831"/>
          </a:xfrm>
          <a:custGeom>
            <a:avLst/>
            <a:gdLst/>
            <a:ahLst/>
            <a:cxnLst/>
            <a:rect l="0" t="0" r="0" b="0"/>
            <a:pathLst>
              <a:path w="214631" h="36831">
                <a:moveTo>
                  <a:pt x="0" y="36830"/>
                </a:moveTo>
                <a:lnTo>
                  <a:pt x="35560" y="19050"/>
                </a:lnTo>
                <a:lnTo>
                  <a:pt x="80010" y="8890"/>
                </a:lnTo>
                <a:lnTo>
                  <a:pt x="124460" y="8890"/>
                </a:lnTo>
                <a:lnTo>
                  <a:pt x="161290" y="0"/>
                </a:lnTo>
                <a:lnTo>
                  <a:pt x="20574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8724900" y="2447290"/>
            <a:ext cx="257811" cy="1767841"/>
          </a:xfrm>
          <a:custGeom>
            <a:avLst/>
            <a:gdLst/>
            <a:ahLst/>
            <a:cxnLst/>
            <a:rect l="0" t="0" r="0" b="0"/>
            <a:pathLst>
              <a:path w="257811" h="1767841">
                <a:moveTo>
                  <a:pt x="0" y="1767840"/>
                </a:moveTo>
                <a:lnTo>
                  <a:pt x="17780" y="1767840"/>
                </a:lnTo>
                <a:lnTo>
                  <a:pt x="35560" y="1758950"/>
                </a:lnTo>
                <a:lnTo>
                  <a:pt x="53340" y="1732280"/>
                </a:lnTo>
                <a:lnTo>
                  <a:pt x="80010" y="1686560"/>
                </a:lnTo>
                <a:lnTo>
                  <a:pt x="97790" y="1651000"/>
                </a:lnTo>
                <a:lnTo>
                  <a:pt x="115570" y="1606550"/>
                </a:lnTo>
                <a:lnTo>
                  <a:pt x="124460" y="1570990"/>
                </a:lnTo>
                <a:lnTo>
                  <a:pt x="133350" y="1535430"/>
                </a:lnTo>
                <a:lnTo>
                  <a:pt x="142240" y="1490980"/>
                </a:lnTo>
                <a:lnTo>
                  <a:pt x="151130" y="1446530"/>
                </a:lnTo>
                <a:lnTo>
                  <a:pt x="160020" y="1400810"/>
                </a:lnTo>
                <a:lnTo>
                  <a:pt x="160020" y="1374140"/>
                </a:lnTo>
                <a:lnTo>
                  <a:pt x="168910" y="1338580"/>
                </a:lnTo>
                <a:lnTo>
                  <a:pt x="177800" y="1311910"/>
                </a:lnTo>
                <a:lnTo>
                  <a:pt x="177800" y="1276350"/>
                </a:lnTo>
                <a:lnTo>
                  <a:pt x="186690" y="1240790"/>
                </a:lnTo>
                <a:lnTo>
                  <a:pt x="186690" y="1205230"/>
                </a:lnTo>
                <a:lnTo>
                  <a:pt x="186690" y="1169670"/>
                </a:lnTo>
                <a:lnTo>
                  <a:pt x="186690" y="1134110"/>
                </a:lnTo>
                <a:lnTo>
                  <a:pt x="186690" y="1097280"/>
                </a:lnTo>
                <a:lnTo>
                  <a:pt x="186690" y="1061720"/>
                </a:lnTo>
                <a:lnTo>
                  <a:pt x="186690" y="1026160"/>
                </a:lnTo>
                <a:lnTo>
                  <a:pt x="186690" y="990600"/>
                </a:lnTo>
                <a:lnTo>
                  <a:pt x="186690" y="955040"/>
                </a:lnTo>
                <a:lnTo>
                  <a:pt x="186690" y="919480"/>
                </a:lnTo>
                <a:lnTo>
                  <a:pt x="186690" y="892810"/>
                </a:lnTo>
                <a:lnTo>
                  <a:pt x="186690" y="857250"/>
                </a:lnTo>
                <a:lnTo>
                  <a:pt x="186690" y="820420"/>
                </a:lnTo>
                <a:lnTo>
                  <a:pt x="186690" y="793750"/>
                </a:lnTo>
                <a:lnTo>
                  <a:pt x="186690" y="758190"/>
                </a:lnTo>
                <a:lnTo>
                  <a:pt x="186690" y="722630"/>
                </a:lnTo>
                <a:lnTo>
                  <a:pt x="186690" y="695960"/>
                </a:lnTo>
                <a:lnTo>
                  <a:pt x="186690" y="660400"/>
                </a:lnTo>
                <a:lnTo>
                  <a:pt x="186690" y="624840"/>
                </a:lnTo>
                <a:lnTo>
                  <a:pt x="186690" y="589280"/>
                </a:lnTo>
                <a:lnTo>
                  <a:pt x="186690" y="562610"/>
                </a:lnTo>
                <a:lnTo>
                  <a:pt x="186690" y="525780"/>
                </a:lnTo>
                <a:lnTo>
                  <a:pt x="186690" y="490220"/>
                </a:lnTo>
                <a:lnTo>
                  <a:pt x="186690" y="454660"/>
                </a:lnTo>
                <a:lnTo>
                  <a:pt x="186690" y="419100"/>
                </a:lnTo>
                <a:lnTo>
                  <a:pt x="186690" y="383540"/>
                </a:lnTo>
                <a:lnTo>
                  <a:pt x="186690" y="339090"/>
                </a:lnTo>
                <a:lnTo>
                  <a:pt x="186690" y="294640"/>
                </a:lnTo>
                <a:lnTo>
                  <a:pt x="186690" y="257810"/>
                </a:lnTo>
                <a:lnTo>
                  <a:pt x="177800" y="222250"/>
                </a:lnTo>
                <a:lnTo>
                  <a:pt x="177800" y="186690"/>
                </a:lnTo>
                <a:lnTo>
                  <a:pt x="177800" y="151130"/>
                </a:lnTo>
                <a:lnTo>
                  <a:pt x="177800" y="115570"/>
                </a:lnTo>
                <a:lnTo>
                  <a:pt x="177800" y="71120"/>
                </a:lnTo>
                <a:lnTo>
                  <a:pt x="160020" y="80010"/>
                </a:lnTo>
                <a:lnTo>
                  <a:pt x="142240" y="71120"/>
                </a:lnTo>
                <a:lnTo>
                  <a:pt x="142240" y="44450"/>
                </a:lnTo>
                <a:lnTo>
                  <a:pt x="142240" y="8890"/>
                </a:lnTo>
                <a:lnTo>
                  <a:pt x="124460" y="0"/>
                </a:lnTo>
                <a:lnTo>
                  <a:pt x="97790" y="44450"/>
                </a:lnTo>
                <a:lnTo>
                  <a:pt x="80010" y="88900"/>
                </a:lnTo>
                <a:lnTo>
                  <a:pt x="80010" y="106680"/>
                </a:lnTo>
                <a:lnTo>
                  <a:pt x="97790" y="115570"/>
                </a:lnTo>
                <a:lnTo>
                  <a:pt x="151130" y="80010"/>
                </a:lnTo>
                <a:lnTo>
                  <a:pt x="186690" y="53340"/>
                </a:lnTo>
                <a:lnTo>
                  <a:pt x="213360" y="35560"/>
                </a:lnTo>
                <a:lnTo>
                  <a:pt x="231140" y="35560"/>
                </a:lnTo>
                <a:lnTo>
                  <a:pt x="25781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8439150" y="4107180"/>
            <a:ext cx="321311" cy="72391"/>
          </a:xfrm>
          <a:custGeom>
            <a:avLst/>
            <a:gdLst/>
            <a:ahLst/>
            <a:cxnLst/>
            <a:rect l="0" t="0" r="0" b="0"/>
            <a:pathLst>
              <a:path w="321311" h="72391">
                <a:moveTo>
                  <a:pt x="321310" y="72390"/>
                </a:moveTo>
                <a:lnTo>
                  <a:pt x="275590" y="72390"/>
                </a:lnTo>
                <a:lnTo>
                  <a:pt x="231140" y="72390"/>
                </a:lnTo>
                <a:lnTo>
                  <a:pt x="195580" y="72390"/>
                </a:lnTo>
                <a:lnTo>
                  <a:pt x="151130" y="54610"/>
                </a:lnTo>
                <a:lnTo>
                  <a:pt x="124460" y="45720"/>
                </a:lnTo>
                <a:lnTo>
                  <a:pt x="88900" y="8890"/>
                </a:lnTo>
                <a:lnTo>
                  <a:pt x="71120" y="0"/>
                </a:lnTo>
                <a:lnTo>
                  <a:pt x="62230" y="17780"/>
                </a:lnTo>
                <a:lnTo>
                  <a:pt x="53340" y="54610"/>
                </a:lnTo>
                <a:lnTo>
                  <a:pt x="53340" y="72390"/>
                </a:lnTo>
                <a:lnTo>
                  <a:pt x="26670" y="72390"/>
                </a:lnTo>
                <a:lnTo>
                  <a:pt x="0" y="17780"/>
                </a:lnTo>
                <a:lnTo>
                  <a:pt x="17780" y="26670"/>
                </a:lnTo>
                <a:lnTo>
                  <a:pt x="2667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6661150" y="429260"/>
            <a:ext cx="294641" cy="374651"/>
          </a:xfrm>
          <a:custGeom>
            <a:avLst/>
            <a:gdLst/>
            <a:ahLst/>
            <a:cxnLst/>
            <a:rect l="0" t="0" r="0" b="0"/>
            <a:pathLst>
              <a:path w="294641" h="374651">
                <a:moveTo>
                  <a:pt x="0" y="88900"/>
                </a:moveTo>
                <a:lnTo>
                  <a:pt x="0" y="71120"/>
                </a:lnTo>
                <a:lnTo>
                  <a:pt x="17780" y="44450"/>
                </a:lnTo>
                <a:lnTo>
                  <a:pt x="44450" y="26670"/>
                </a:lnTo>
                <a:lnTo>
                  <a:pt x="81280" y="8890"/>
                </a:lnTo>
                <a:lnTo>
                  <a:pt x="11684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96850" y="17780"/>
                </a:lnTo>
                <a:lnTo>
                  <a:pt x="214630" y="35560"/>
                </a:lnTo>
                <a:lnTo>
                  <a:pt x="214630" y="53340"/>
                </a:lnTo>
                <a:lnTo>
                  <a:pt x="205740" y="71120"/>
                </a:lnTo>
                <a:lnTo>
                  <a:pt x="187960" y="106680"/>
                </a:lnTo>
                <a:lnTo>
                  <a:pt x="170180" y="142240"/>
                </a:lnTo>
                <a:lnTo>
                  <a:pt x="152400" y="177800"/>
                </a:lnTo>
                <a:lnTo>
                  <a:pt x="125730" y="213360"/>
                </a:lnTo>
                <a:lnTo>
                  <a:pt x="99060" y="248920"/>
                </a:lnTo>
                <a:lnTo>
                  <a:pt x="72390" y="294640"/>
                </a:lnTo>
                <a:lnTo>
                  <a:pt x="44450" y="339090"/>
                </a:lnTo>
                <a:lnTo>
                  <a:pt x="35560" y="356870"/>
                </a:lnTo>
                <a:lnTo>
                  <a:pt x="44450" y="374650"/>
                </a:lnTo>
                <a:lnTo>
                  <a:pt x="72390" y="365760"/>
                </a:lnTo>
                <a:lnTo>
                  <a:pt x="107950" y="356870"/>
                </a:lnTo>
                <a:lnTo>
                  <a:pt x="152400" y="339090"/>
                </a:lnTo>
                <a:lnTo>
                  <a:pt x="187960" y="330200"/>
                </a:lnTo>
                <a:lnTo>
                  <a:pt x="205740" y="330200"/>
                </a:lnTo>
                <a:lnTo>
                  <a:pt x="250190" y="339090"/>
                </a:lnTo>
                <a:lnTo>
                  <a:pt x="276860" y="347980"/>
                </a:lnTo>
                <a:lnTo>
                  <a:pt x="29464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6670040" y="981710"/>
            <a:ext cx="358141" cy="45721"/>
          </a:xfrm>
          <a:custGeom>
            <a:avLst/>
            <a:gdLst/>
            <a:ahLst/>
            <a:cxnLst/>
            <a:rect l="0" t="0" r="0" b="0"/>
            <a:pathLst>
              <a:path w="358141" h="45721">
                <a:moveTo>
                  <a:pt x="0" y="45720"/>
                </a:moveTo>
                <a:lnTo>
                  <a:pt x="17780" y="36830"/>
                </a:lnTo>
                <a:lnTo>
                  <a:pt x="63500" y="27940"/>
                </a:lnTo>
                <a:lnTo>
                  <a:pt x="99060" y="27940"/>
                </a:lnTo>
                <a:lnTo>
                  <a:pt x="134620" y="19050"/>
                </a:lnTo>
                <a:lnTo>
                  <a:pt x="170180" y="19050"/>
                </a:lnTo>
                <a:lnTo>
                  <a:pt x="205740" y="8890"/>
                </a:lnTo>
                <a:lnTo>
                  <a:pt x="241300" y="8890"/>
                </a:lnTo>
                <a:lnTo>
                  <a:pt x="276860" y="8890"/>
                </a:lnTo>
                <a:lnTo>
                  <a:pt x="312420" y="0"/>
                </a:lnTo>
                <a:lnTo>
                  <a:pt x="330200" y="0"/>
                </a:lnTo>
                <a:lnTo>
                  <a:pt x="35814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6804660" y="1116330"/>
            <a:ext cx="241301" cy="330201"/>
          </a:xfrm>
          <a:custGeom>
            <a:avLst/>
            <a:gdLst/>
            <a:ahLst/>
            <a:cxnLst/>
            <a:rect l="0" t="0" r="0" b="0"/>
            <a:pathLst>
              <a:path w="241301" h="330201">
                <a:moveTo>
                  <a:pt x="241300" y="0"/>
                </a:moveTo>
                <a:lnTo>
                  <a:pt x="195580" y="8890"/>
                </a:lnTo>
                <a:lnTo>
                  <a:pt x="151130" y="35560"/>
                </a:lnTo>
                <a:lnTo>
                  <a:pt x="124460" y="62230"/>
                </a:lnTo>
                <a:lnTo>
                  <a:pt x="88900" y="106680"/>
                </a:lnTo>
                <a:lnTo>
                  <a:pt x="71120" y="142240"/>
                </a:lnTo>
                <a:lnTo>
                  <a:pt x="53340" y="179070"/>
                </a:lnTo>
                <a:lnTo>
                  <a:pt x="35560" y="223520"/>
                </a:lnTo>
                <a:lnTo>
                  <a:pt x="17780" y="259080"/>
                </a:lnTo>
                <a:lnTo>
                  <a:pt x="0" y="29464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777990" y="1169670"/>
            <a:ext cx="222251" cy="223521"/>
          </a:xfrm>
          <a:custGeom>
            <a:avLst/>
            <a:gdLst/>
            <a:ahLst/>
            <a:cxnLst/>
            <a:rect l="0" t="0" r="0" b="0"/>
            <a:pathLst>
              <a:path w="222251" h="223521">
                <a:moveTo>
                  <a:pt x="0" y="0"/>
                </a:moveTo>
                <a:lnTo>
                  <a:pt x="17780" y="35560"/>
                </a:lnTo>
                <a:lnTo>
                  <a:pt x="35560" y="62230"/>
                </a:lnTo>
                <a:lnTo>
                  <a:pt x="62230" y="97790"/>
                </a:lnTo>
                <a:lnTo>
                  <a:pt x="97790" y="134620"/>
                </a:lnTo>
                <a:lnTo>
                  <a:pt x="142240" y="170180"/>
                </a:lnTo>
                <a:lnTo>
                  <a:pt x="177800" y="196850"/>
                </a:lnTo>
                <a:lnTo>
                  <a:pt x="22225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928370" y="2715260"/>
            <a:ext cx="17781" cy="454661"/>
          </a:xfrm>
          <a:custGeom>
            <a:avLst/>
            <a:gdLst/>
            <a:ahLst/>
            <a:cxnLst/>
            <a:rect l="0" t="0" r="0" b="0"/>
            <a:pathLst>
              <a:path w="17781" h="45466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88900"/>
                </a:lnTo>
                <a:lnTo>
                  <a:pt x="0" y="133350"/>
                </a:lnTo>
                <a:lnTo>
                  <a:pt x="0" y="177800"/>
                </a:lnTo>
                <a:lnTo>
                  <a:pt x="0" y="222250"/>
                </a:lnTo>
                <a:lnTo>
                  <a:pt x="8890" y="266700"/>
                </a:lnTo>
                <a:lnTo>
                  <a:pt x="8890" y="303530"/>
                </a:lnTo>
                <a:lnTo>
                  <a:pt x="8890" y="339090"/>
                </a:lnTo>
                <a:lnTo>
                  <a:pt x="8890" y="374650"/>
                </a:lnTo>
                <a:lnTo>
                  <a:pt x="8890" y="419100"/>
                </a:lnTo>
                <a:lnTo>
                  <a:pt x="17780" y="4546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919480" y="2715260"/>
            <a:ext cx="312421" cy="427991"/>
          </a:xfrm>
          <a:custGeom>
            <a:avLst/>
            <a:gdLst/>
            <a:ahLst/>
            <a:cxnLst/>
            <a:rect l="0" t="0" r="0" b="0"/>
            <a:pathLst>
              <a:path w="312421" h="427991">
                <a:moveTo>
                  <a:pt x="8890" y="26670"/>
                </a:moveTo>
                <a:lnTo>
                  <a:pt x="17780" y="8890"/>
                </a:lnTo>
                <a:lnTo>
                  <a:pt x="44450" y="0"/>
                </a:lnTo>
                <a:lnTo>
                  <a:pt x="62230" y="0"/>
                </a:lnTo>
                <a:lnTo>
                  <a:pt x="107950" y="0"/>
                </a:lnTo>
                <a:lnTo>
                  <a:pt x="152400" y="17780"/>
                </a:lnTo>
                <a:lnTo>
                  <a:pt x="196850" y="26670"/>
                </a:lnTo>
                <a:lnTo>
                  <a:pt x="214630" y="44450"/>
                </a:lnTo>
                <a:lnTo>
                  <a:pt x="259080" y="80010"/>
                </a:lnTo>
                <a:lnTo>
                  <a:pt x="276860" y="88900"/>
                </a:lnTo>
                <a:lnTo>
                  <a:pt x="294640" y="124460"/>
                </a:lnTo>
                <a:lnTo>
                  <a:pt x="312420" y="160020"/>
                </a:lnTo>
                <a:lnTo>
                  <a:pt x="312420" y="195580"/>
                </a:lnTo>
                <a:lnTo>
                  <a:pt x="312420" y="240030"/>
                </a:lnTo>
                <a:lnTo>
                  <a:pt x="303530" y="257810"/>
                </a:lnTo>
                <a:lnTo>
                  <a:pt x="294640" y="284480"/>
                </a:lnTo>
                <a:lnTo>
                  <a:pt x="276860" y="303530"/>
                </a:lnTo>
                <a:lnTo>
                  <a:pt x="267970" y="321310"/>
                </a:lnTo>
                <a:lnTo>
                  <a:pt x="223520" y="347980"/>
                </a:lnTo>
                <a:lnTo>
                  <a:pt x="187960" y="365760"/>
                </a:lnTo>
                <a:lnTo>
                  <a:pt x="143510" y="383540"/>
                </a:lnTo>
                <a:lnTo>
                  <a:pt x="99060" y="401320"/>
                </a:lnTo>
                <a:lnTo>
                  <a:pt x="62230" y="419100"/>
                </a:lnTo>
                <a:lnTo>
                  <a:pt x="17780" y="41910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366520" y="287528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0" y="889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366520" y="298196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0" y="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535430" y="2733040"/>
            <a:ext cx="152401" cy="534671"/>
          </a:xfrm>
          <a:custGeom>
            <a:avLst/>
            <a:gdLst/>
            <a:ahLst/>
            <a:cxnLst/>
            <a:rect l="0" t="0" r="0" b="0"/>
            <a:pathLst>
              <a:path w="152401" h="534671">
                <a:moveTo>
                  <a:pt x="152400" y="8890"/>
                </a:moveTo>
                <a:lnTo>
                  <a:pt x="134620" y="0"/>
                </a:lnTo>
                <a:lnTo>
                  <a:pt x="107950" y="8890"/>
                </a:lnTo>
                <a:lnTo>
                  <a:pt x="63500" y="26670"/>
                </a:lnTo>
                <a:lnTo>
                  <a:pt x="36830" y="44450"/>
                </a:lnTo>
                <a:lnTo>
                  <a:pt x="26670" y="71120"/>
                </a:lnTo>
                <a:lnTo>
                  <a:pt x="26670" y="88900"/>
                </a:lnTo>
                <a:lnTo>
                  <a:pt x="54610" y="124460"/>
                </a:lnTo>
                <a:lnTo>
                  <a:pt x="99060" y="142240"/>
                </a:lnTo>
                <a:lnTo>
                  <a:pt x="107950" y="168910"/>
                </a:lnTo>
                <a:lnTo>
                  <a:pt x="90170" y="195580"/>
                </a:lnTo>
                <a:lnTo>
                  <a:pt x="54610" y="213360"/>
                </a:lnTo>
                <a:lnTo>
                  <a:pt x="17780" y="231140"/>
                </a:lnTo>
                <a:lnTo>
                  <a:pt x="0" y="240030"/>
                </a:lnTo>
                <a:lnTo>
                  <a:pt x="0" y="257810"/>
                </a:lnTo>
                <a:lnTo>
                  <a:pt x="54610" y="276860"/>
                </a:lnTo>
                <a:lnTo>
                  <a:pt x="99060" y="285750"/>
                </a:lnTo>
                <a:lnTo>
                  <a:pt x="116840" y="294640"/>
                </a:lnTo>
                <a:lnTo>
                  <a:pt x="134620" y="303530"/>
                </a:lnTo>
                <a:lnTo>
                  <a:pt x="134620" y="321310"/>
                </a:lnTo>
                <a:lnTo>
                  <a:pt x="125730" y="347980"/>
                </a:lnTo>
                <a:lnTo>
                  <a:pt x="107950" y="356870"/>
                </a:lnTo>
                <a:lnTo>
                  <a:pt x="63500" y="392430"/>
                </a:lnTo>
                <a:lnTo>
                  <a:pt x="45720" y="410210"/>
                </a:lnTo>
                <a:lnTo>
                  <a:pt x="8890" y="454660"/>
                </a:lnTo>
                <a:lnTo>
                  <a:pt x="8890" y="481330"/>
                </a:lnTo>
                <a:lnTo>
                  <a:pt x="8890" y="508000"/>
                </a:lnTo>
                <a:lnTo>
                  <a:pt x="45720" y="534670"/>
                </a:lnTo>
                <a:lnTo>
                  <a:pt x="81280" y="534670"/>
                </a:lnTo>
                <a:lnTo>
                  <a:pt x="99060" y="534670"/>
                </a:lnTo>
                <a:lnTo>
                  <a:pt x="125730" y="534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812290" y="2919730"/>
            <a:ext cx="143511" cy="187961"/>
          </a:xfrm>
          <a:custGeom>
            <a:avLst/>
            <a:gdLst/>
            <a:ahLst/>
            <a:cxnLst/>
            <a:rect l="0" t="0" r="0" b="0"/>
            <a:pathLst>
              <a:path w="143511" h="187961">
                <a:moveTo>
                  <a:pt x="0" y="0"/>
                </a:moveTo>
                <a:lnTo>
                  <a:pt x="35560" y="35560"/>
                </a:lnTo>
                <a:lnTo>
                  <a:pt x="63500" y="80010"/>
                </a:lnTo>
                <a:lnTo>
                  <a:pt x="90170" y="116840"/>
                </a:lnTo>
                <a:lnTo>
                  <a:pt x="107950" y="152400"/>
                </a:lnTo>
                <a:lnTo>
                  <a:pt x="125730" y="170180"/>
                </a:lnTo>
                <a:lnTo>
                  <a:pt x="14351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803400" y="2901950"/>
            <a:ext cx="125731" cy="223521"/>
          </a:xfrm>
          <a:custGeom>
            <a:avLst/>
            <a:gdLst/>
            <a:ahLst/>
            <a:cxnLst/>
            <a:rect l="0" t="0" r="0" b="0"/>
            <a:pathLst>
              <a:path w="125731" h="223521">
                <a:moveTo>
                  <a:pt x="125730" y="0"/>
                </a:moveTo>
                <a:lnTo>
                  <a:pt x="90170" y="35560"/>
                </a:lnTo>
                <a:lnTo>
                  <a:pt x="72390" y="71120"/>
                </a:lnTo>
                <a:lnTo>
                  <a:pt x="53340" y="97790"/>
                </a:lnTo>
                <a:lnTo>
                  <a:pt x="44450" y="125730"/>
                </a:lnTo>
                <a:lnTo>
                  <a:pt x="26670" y="161290"/>
                </a:lnTo>
                <a:lnTo>
                  <a:pt x="0" y="20574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2044700" y="2750820"/>
            <a:ext cx="62231" cy="499111"/>
          </a:xfrm>
          <a:custGeom>
            <a:avLst/>
            <a:gdLst/>
            <a:ahLst/>
            <a:cxnLst/>
            <a:rect l="0" t="0" r="0" b="0"/>
            <a:pathLst>
              <a:path w="62231" h="499111">
                <a:moveTo>
                  <a:pt x="62230" y="0"/>
                </a:moveTo>
                <a:lnTo>
                  <a:pt x="62230" y="35560"/>
                </a:lnTo>
                <a:lnTo>
                  <a:pt x="53340" y="62230"/>
                </a:lnTo>
                <a:lnTo>
                  <a:pt x="44450" y="106680"/>
                </a:lnTo>
                <a:lnTo>
                  <a:pt x="44450" y="151130"/>
                </a:lnTo>
                <a:lnTo>
                  <a:pt x="35560" y="186690"/>
                </a:lnTo>
                <a:lnTo>
                  <a:pt x="26670" y="231140"/>
                </a:lnTo>
                <a:lnTo>
                  <a:pt x="17780" y="267970"/>
                </a:lnTo>
                <a:lnTo>
                  <a:pt x="17780" y="312420"/>
                </a:lnTo>
                <a:lnTo>
                  <a:pt x="8890" y="347980"/>
                </a:lnTo>
                <a:lnTo>
                  <a:pt x="8890" y="383540"/>
                </a:lnTo>
                <a:lnTo>
                  <a:pt x="0" y="427990"/>
                </a:lnTo>
                <a:lnTo>
                  <a:pt x="0" y="463550"/>
                </a:lnTo>
                <a:lnTo>
                  <a:pt x="0" y="481330"/>
                </a:lnTo>
                <a:lnTo>
                  <a:pt x="8890" y="4991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2205990" y="2928620"/>
            <a:ext cx="160021" cy="223521"/>
          </a:xfrm>
          <a:custGeom>
            <a:avLst/>
            <a:gdLst/>
            <a:ahLst/>
            <a:cxnLst/>
            <a:rect l="0" t="0" r="0" b="0"/>
            <a:pathLst>
              <a:path w="160021" h="22352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53340" y="62230"/>
                </a:lnTo>
                <a:lnTo>
                  <a:pt x="80010" y="107950"/>
                </a:lnTo>
                <a:lnTo>
                  <a:pt x="106680" y="152400"/>
                </a:lnTo>
                <a:lnTo>
                  <a:pt x="133350" y="196850"/>
                </a:lnTo>
                <a:lnTo>
                  <a:pt x="142240" y="214630"/>
                </a:lnTo>
                <a:lnTo>
                  <a:pt x="16002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232660" y="2937510"/>
            <a:ext cx="115571" cy="232411"/>
          </a:xfrm>
          <a:custGeom>
            <a:avLst/>
            <a:gdLst/>
            <a:ahLst/>
            <a:cxnLst/>
            <a:rect l="0" t="0" r="0" b="0"/>
            <a:pathLst>
              <a:path w="115571" h="232411">
                <a:moveTo>
                  <a:pt x="115570" y="0"/>
                </a:moveTo>
                <a:lnTo>
                  <a:pt x="88900" y="35560"/>
                </a:lnTo>
                <a:lnTo>
                  <a:pt x="71120" y="81280"/>
                </a:lnTo>
                <a:lnTo>
                  <a:pt x="62230" y="116840"/>
                </a:lnTo>
                <a:lnTo>
                  <a:pt x="35560" y="152400"/>
                </a:lnTo>
                <a:lnTo>
                  <a:pt x="8890" y="19685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447290" y="2981960"/>
            <a:ext cx="240031" cy="8891"/>
          </a:xfrm>
          <a:custGeom>
            <a:avLst/>
            <a:gdLst/>
            <a:ahLst/>
            <a:cxnLst/>
            <a:rect l="0" t="0" r="0" b="0"/>
            <a:pathLst>
              <a:path w="24003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  <a:lnTo>
                  <a:pt x="222250" y="0"/>
                </a:lnTo>
                <a:lnTo>
                  <a:pt x="2400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2447290" y="3081020"/>
            <a:ext cx="267971" cy="8891"/>
          </a:xfrm>
          <a:custGeom>
            <a:avLst/>
            <a:gdLst/>
            <a:ahLst/>
            <a:cxnLst/>
            <a:rect l="0" t="0" r="0" b="0"/>
            <a:pathLst>
              <a:path w="26797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  <a:lnTo>
                  <a:pt x="222250" y="0"/>
                </a:lnTo>
                <a:lnTo>
                  <a:pt x="2679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2527300" y="2901950"/>
            <a:ext cx="115571" cy="241301"/>
          </a:xfrm>
          <a:custGeom>
            <a:avLst/>
            <a:gdLst/>
            <a:ahLst/>
            <a:cxnLst/>
            <a:rect l="0" t="0" r="0" b="0"/>
            <a:pathLst>
              <a:path w="115571" h="241301">
                <a:moveTo>
                  <a:pt x="115570" y="0"/>
                </a:moveTo>
                <a:lnTo>
                  <a:pt x="97790" y="35560"/>
                </a:lnTo>
                <a:lnTo>
                  <a:pt x="71120" y="80010"/>
                </a:lnTo>
                <a:lnTo>
                  <a:pt x="44450" y="116840"/>
                </a:lnTo>
                <a:lnTo>
                  <a:pt x="26670" y="161290"/>
                </a:lnTo>
                <a:lnTo>
                  <a:pt x="8890" y="205740"/>
                </a:lnTo>
                <a:lnTo>
                  <a:pt x="0" y="223520"/>
                </a:lnTo>
                <a:lnTo>
                  <a:pt x="889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2759710" y="2866390"/>
            <a:ext cx="222251" cy="312421"/>
          </a:xfrm>
          <a:custGeom>
            <a:avLst/>
            <a:gdLst/>
            <a:ahLst/>
            <a:cxnLst/>
            <a:rect l="0" t="0" r="0" b="0"/>
            <a:pathLst>
              <a:path w="222251" h="312421">
                <a:moveTo>
                  <a:pt x="106680" y="0"/>
                </a:moveTo>
                <a:lnTo>
                  <a:pt x="62230" y="35560"/>
                </a:lnTo>
                <a:lnTo>
                  <a:pt x="35560" y="62230"/>
                </a:lnTo>
                <a:lnTo>
                  <a:pt x="17780" y="106680"/>
                </a:lnTo>
                <a:lnTo>
                  <a:pt x="8890" y="143510"/>
                </a:lnTo>
                <a:lnTo>
                  <a:pt x="0" y="170180"/>
                </a:lnTo>
                <a:lnTo>
                  <a:pt x="0" y="205740"/>
                </a:lnTo>
                <a:lnTo>
                  <a:pt x="17780" y="250190"/>
                </a:lnTo>
                <a:lnTo>
                  <a:pt x="35560" y="276860"/>
                </a:lnTo>
                <a:lnTo>
                  <a:pt x="62230" y="294640"/>
                </a:lnTo>
                <a:lnTo>
                  <a:pt x="88900" y="312420"/>
                </a:lnTo>
                <a:lnTo>
                  <a:pt x="115570" y="312420"/>
                </a:lnTo>
                <a:lnTo>
                  <a:pt x="151130" y="312420"/>
                </a:lnTo>
                <a:lnTo>
                  <a:pt x="168910" y="303530"/>
                </a:lnTo>
                <a:lnTo>
                  <a:pt x="195580" y="285750"/>
                </a:lnTo>
                <a:lnTo>
                  <a:pt x="213360" y="259080"/>
                </a:lnTo>
                <a:lnTo>
                  <a:pt x="222250" y="223520"/>
                </a:lnTo>
                <a:lnTo>
                  <a:pt x="222250" y="187960"/>
                </a:lnTo>
                <a:lnTo>
                  <a:pt x="222250" y="161290"/>
                </a:lnTo>
                <a:lnTo>
                  <a:pt x="213360" y="124460"/>
                </a:lnTo>
                <a:lnTo>
                  <a:pt x="204470" y="88900"/>
                </a:lnTo>
                <a:lnTo>
                  <a:pt x="186690" y="62230"/>
                </a:lnTo>
                <a:lnTo>
                  <a:pt x="142240" y="26670"/>
                </a:lnTo>
                <a:lnTo>
                  <a:pt x="9779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2990850" y="2759710"/>
            <a:ext cx="232411" cy="669291"/>
          </a:xfrm>
          <a:custGeom>
            <a:avLst/>
            <a:gdLst/>
            <a:ahLst/>
            <a:cxnLst/>
            <a:rect l="0" t="0" r="0" b="0"/>
            <a:pathLst>
              <a:path w="232411" h="669291">
                <a:moveTo>
                  <a:pt x="0" y="17780"/>
                </a:moveTo>
                <a:lnTo>
                  <a:pt x="2794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8890"/>
                </a:lnTo>
                <a:lnTo>
                  <a:pt x="187960" y="26670"/>
                </a:lnTo>
                <a:lnTo>
                  <a:pt x="214630" y="53340"/>
                </a:lnTo>
                <a:lnTo>
                  <a:pt x="214630" y="71120"/>
                </a:lnTo>
                <a:lnTo>
                  <a:pt x="205740" y="88900"/>
                </a:lnTo>
                <a:lnTo>
                  <a:pt x="187960" y="106680"/>
                </a:lnTo>
                <a:lnTo>
                  <a:pt x="179070" y="124460"/>
                </a:lnTo>
                <a:lnTo>
                  <a:pt x="134620" y="142240"/>
                </a:lnTo>
                <a:lnTo>
                  <a:pt x="99060" y="168910"/>
                </a:lnTo>
                <a:lnTo>
                  <a:pt x="107950" y="186690"/>
                </a:lnTo>
                <a:lnTo>
                  <a:pt x="143510" y="204470"/>
                </a:lnTo>
                <a:lnTo>
                  <a:pt x="187960" y="213360"/>
                </a:lnTo>
                <a:lnTo>
                  <a:pt x="214630" y="231140"/>
                </a:lnTo>
                <a:lnTo>
                  <a:pt x="214630" y="250190"/>
                </a:lnTo>
                <a:lnTo>
                  <a:pt x="161290" y="285750"/>
                </a:lnTo>
                <a:lnTo>
                  <a:pt x="125730" y="303530"/>
                </a:lnTo>
                <a:lnTo>
                  <a:pt x="99060" y="312420"/>
                </a:lnTo>
                <a:lnTo>
                  <a:pt x="90170" y="339090"/>
                </a:lnTo>
                <a:lnTo>
                  <a:pt x="81280" y="356870"/>
                </a:lnTo>
                <a:lnTo>
                  <a:pt x="90170" y="374650"/>
                </a:lnTo>
                <a:lnTo>
                  <a:pt x="116840" y="401320"/>
                </a:lnTo>
                <a:lnTo>
                  <a:pt x="134620" y="419100"/>
                </a:lnTo>
                <a:lnTo>
                  <a:pt x="161290" y="445770"/>
                </a:lnTo>
                <a:lnTo>
                  <a:pt x="196850" y="472440"/>
                </a:lnTo>
                <a:lnTo>
                  <a:pt x="223520" y="516890"/>
                </a:lnTo>
                <a:lnTo>
                  <a:pt x="232410" y="535940"/>
                </a:lnTo>
                <a:lnTo>
                  <a:pt x="232410" y="580390"/>
                </a:lnTo>
                <a:lnTo>
                  <a:pt x="232410" y="598170"/>
                </a:lnTo>
                <a:lnTo>
                  <a:pt x="214630" y="615950"/>
                </a:lnTo>
                <a:lnTo>
                  <a:pt x="196850" y="633730"/>
                </a:lnTo>
                <a:lnTo>
                  <a:pt x="170180" y="651510"/>
                </a:lnTo>
                <a:lnTo>
                  <a:pt x="152400" y="660400"/>
                </a:lnTo>
                <a:lnTo>
                  <a:pt x="116840" y="660400"/>
                </a:lnTo>
                <a:lnTo>
                  <a:pt x="81280" y="660400"/>
                </a:lnTo>
                <a:lnTo>
                  <a:pt x="36830" y="660400"/>
                </a:lnTo>
                <a:lnTo>
                  <a:pt x="0" y="669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972820" y="830580"/>
            <a:ext cx="241301" cy="500381"/>
          </a:xfrm>
          <a:custGeom>
            <a:avLst/>
            <a:gdLst/>
            <a:ahLst/>
            <a:cxnLst/>
            <a:rect l="0" t="0" r="0" b="0"/>
            <a:pathLst>
              <a:path w="241301" h="500381">
                <a:moveTo>
                  <a:pt x="90170" y="0"/>
                </a:moveTo>
                <a:lnTo>
                  <a:pt x="72390" y="17780"/>
                </a:lnTo>
                <a:lnTo>
                  <a:pt x="54610" y="35560"/>
                </a:lnTo>
                <a:lnTo>
                  <a:pt x="45720" y="71120"/>
                </a:lnTo>
                <a:lnTo>
                  <a:pt x="36830" y="115570"/>
                </a:lnTo>
                <a:lnTo>
                  <a:pt x="27940" y="151130"/>
                </a:lnTo>
                <a:lnTo>
                  <a:pt x="1778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8890" y="445770"/>
                </a:lnTo>
                <a:lnTo>
                  <a:pt x="27940" y="473710"/>
                </a:lnTo>
                <a:lnTo>
                  <a:pt x="54610" y="491490"/>
                </a:lnTo>
                <a:lnTo>
                  <a:pt x="81280" y="500380"/>
                </a:lnTo>
                <a:lnTo>
                  <a:pt x="134620" y="482600"/>
                </a:lnTo>
                <a:lnTo>
                  <a:pt x="152400" y="482600"/>
                </a:lnTo>
                <a:lnTo>
                  <a:pt x="187960" y="436880"/>
                </a:lnTo>
                <a:lnTo>
                  <a:pt x="205740" y="427990"/>
                </a:lnTo>
                <a:lnTo>
                  <a:pt x="223520" y="392430"/>
                </a:lnTo>
                <a:lnTo>
                  <a:pt x="241300" y="365760"/>
                </a:lnTo>
                <a:lnTo>
                  <a:pt x="241300" y="347980"/>
                </a:lnTo>
                <a:lnTo>
                  <a:pt x="232410" y="330200"/>
                </a:lnTo>
                <a:lnTo>
                  <a:pt x="196850" y="303530"/>
                </a:lnTo>
                <a:lnTo>
                  <a:pt x="179070" y="303530"/>
                </a:lnTo>
                <a:lnTo>
                  <a:pt x="152400" y="312420"/>
                </a:lnTo>
                <a:lnTo>
                  <a:pt x="134620" y="321310"/>
                </a:lnTo>
                <a:lnTo>
                  <a:pt x="116840" y="339090"/>
                </a:lnTo>
                <a:lnTo>
                  <a:pt x="99060" y="383540"/>
                </a:lnTo>
                <a:lnTo>
                  <a:pt x="90170" y="410210"/>
                </a:lnTo>
                <a:lnTo>
                  <a:pt x="99060" y="464820"/>
                </a:lnTo>
                <a:lnTo>
                  <a:pt x="107950" y="5003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339850" y="1080770"/>
            <a:ext cx="97791" cy="232411"/>
          </a:xfrm>
          <a:custGeom>
            <a:avLst/>
            <a:gdLst/>
            <a:ahLst/>
            <a:cxnLst/>
            <a:rect l="0" t="0" r="0" b="0"/>
            <a:pathLst>
              <a:path w="97791" h="232411">
                <a:moveTo>
                  <a:pt x="97790" y="17780"/>
                </a:moveTo>
                <a:lnTo>
                  <a:pt x="97790" y="0"/>
                </a:lnTo>
                <a:lnTo>
                  <a:pt x="88900" y="35560"/>
                </a:lnTo>
                <a:lnTo>
                  <a:pt x="71120" y="80010"/>
                </a:lnTo>
                <a:lnTo>
                  <a:pt x="53340" y="124460"/>
                </a:lnTo>
                <a:lnTo>
                  <a:pt x="44450" y="142240"/>
                </a:lnTo>
                <a:lnTo>
                  <a:pt x="35560" y="177800"/>
                </a:lnTo>
                <a:lnTo>
                  <a:pt x="17780" y="223520"/>
                </a:lnTo>
                <a:lnTo>
                  <a:pt x="0" y="23241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357630" y="1160780"/>
            <a:ext cx="160021" cy="143511"/>
          </a:xfrm>
          <a:custGeom>
            <a:avLst/>
            <a:gdLst/>
            <a:ahLst/>
            <a:cxnLst/>
            <a:rect l="0" t="0" r="0" b="0"/>
            <a:pathLst>
              <a:path w="160021" h="143511">
                <a:moveTo>
                  <a:pt x="0" y="0"/>
                </a:moveTo>
                <a:lnTo>
                  <a:pt x="26670" y="44450"/>
                </a:lnTo>
                <a:lnTo>
                  <a:pt x="62230" y="80010"/>
                </a:lnTo>
                <a:lnTo>
                  <a:pt x="106680" y="115570"/>
                </a:lnTo>
                <a:lnTo>
                  <a:pt x="142240" y="134620"/>
                </a:lnTo>
                <a:lnTo>
                  <a:pt x="16002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526540" y="1009650"/>
            <a:ext cx="107951" cy="53341"/>
          </a:xfrm>
          <a:custGeom>
            <a:avLst/>
            <a:gdLst/>
            <a:ahLst/>
            <a:cxnLst/>
            <a:rect l="0" t="0" r="0" b="0"/>
            <a:pathLst>
              <a:path w="107951" h="53341">
                <a:moveTo>
                  <a:pt x="8890" y="0"/>
                </a:moveTo>
                <a:lnTo>
                  <a:pt x="0" y="26670"/>
                </a:lnTo>
                <a:lnTo>
                  <a:pt x="8890" y="44450"/>
                </a:lnTo>
                <a:lnTo>
                  <a:pt x="26670" y="53340"/>
                </a:lnTo>
                <a:lnTo>
                  <a:pt x="54610" y="53340"/>
                </a:lnTo>
                <a:lnTo>
                  <a:pt x="72390" y="53340"/>
                </a:lnTo>
                <a:lnTo>
                  <a:pt x="10795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625600" y="875030"/>
            <a:ext cx="62231" cy="267971"/>
          </a:xfrm>
          <a:custGeom>
            <a:avLst/>
            <a:gdLst/>
            <a:ahLst/>
            <a:cxnLst/>
            <a:rect l="0" t="0" r="0" b="0"/>
            <a:pathLst>
              <a:path w="62231" h="267971">
                <a:moveTo>
                  <a:pt x="62230" y="0"/>
                </a:moveTo>
                <a:lnTo>
                  <a:pt x="4445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517650" y="892810"/>
            <a:ext cx="26671" cy="170181"/>
          </a:xfrm>
          <a:custGeom>
            <a:avLst/>
            <a:gdLst/>
            <a:ahLst/>
            <a:cxnLst/>
            <a:rect l="0" t="0" r="0" b="0"/>
            <a:pathLst>
              <a:path w="26671" h="170181">
                <a:moveTo>
                  <a:pt x="26670" y="0"/>
                </a:moveTo>
                <a:lnTo>
                  <a:pt x="26670" y="17780"/>
                </a:lnTo>
                <a:lnTo>
                  <a:pt x="17780" y="53340"/>
                </a:lnTo>
                <a:lnTo>
                  <a:pt x="17780" y="80010"/>
                </a:lnTo>
                <a:lnTo>
                  <a:pt x="8890" y="97790"/>
                </a:lnTo>
                <a:lnTo>
                  <a:pt x="0" y="14351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866900" y="114300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089150" y="972820"/>
            <a:ext cx="294641" cy="375921"/>
          </a:xfrm>
          <a:custGeom>
            <a:avLst/>
            <a:gdLst/>
            <a:ahLst/>
            <a:cxnLst/>
            <a:rect l="0" t="0" r="0" b="0"/>
            <a:pathLst>
              <a:path w="294641" h="375921">
                <a:moveTo>
                  <a:pt x="0" y="8890"/>
                </a:moveTo>
                <a:lnTo>
                  <a:pt x="44450" y="0"/>
                </a:lnTo>
                <a:lnTo>
                  <a:pt x="81280" y="8890"/>
                </a:lnTo>
                <a:lnTo>
                  <a:pt x="116840" y="8890"/>
                </a:lnTo>
                <a:lnTo>
                  <a:pt x="143510" y="17780"/>
                </a:lnTo>
                <a:lnTo>
                  <a:pt x="161290" y="17780"/>
                </a:lnTo>
                <a:lnTo>
                  <a:pt x="179070" y="36830"/>
                </a:lnTo>
                <a:lnTo>
                  <a:pt x="187960" y="54610"/>
                </a:lnTo>
                <a:lnTo>
                  <a:pt x="179070" y="81280"/>
                </a:lnTo>
                <a:lnTo>
                  <a:pt x="134620" y="107950"/>
                </a:lnTo>
                <a:lnTo>
                  <a:pt x="116840" y="116840"/>
                </a:lnTo>
                <a:lnTo>
                  <a:pt x="107950" y="134620"/>
                </a:lnTo>
                <a:lnTo>
                  <a:pt x="125730" y="152400"/>
                </a:lnTo>
                <a:lnTo>
                  <a:pt x="161290" y="170180"/>
                </a:lnTo>
                <a:lnTo>
                  <a:pt x="205740" y="179070"/>
                </a:lnTo>
                <a:lnTo>
                  <a:pt x="241300" y="187960"/>
                </a:lnTo>
                <a:lnTo>
                  <a:pt x="259080" y="196850"/>
                </a:lnTo>
                <a:lnTo>
                  <a:pt x="294640" y="232410"/>
                </a:lnTo>
                <a:lnTo>
                  <a:pt x="294640" y="250190"/>
                </a:lnTo>
                <a:lnTo>
                  <a:pt x="285750" y="276860"/>
                </a:lnTo>
                <a:lnTo>
                  <a:pt x="267970" y="294640"/>
                </a:lnTo>
                <a:lnTo>
                  <a:pt x="223520" y="322580"/>
                </a:lnTo>
                <a:lnTo>
                  <a:pt x="179070" y="340360"/>
                </a:lnTo>
                <a:lnTo>
                  <a:pt x="134620" y="349250"/>
                </a:lnTo>
                <a:lnTo>
                  <a:pt x="99060" y="367030"/>
                </a:lnTo>
                <a:lnTo>
                  <a:pt x="72390" y="375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428240" y="1214120"/>
            <a:ext cx="152401" cy="143511"/>
          </a:xfrm>
          <a:custGeom>
            <a:avLst/>
            <a:gdLst/>
            <a:ahLst/>
            <a:cxnLst/>
            <a:rect l="0" t="0" r="0" b="0"/>
            <a:pathLst>
              <a:path w="152401" h="143511">
                <a:moveTo>
                  <a:pt x="152400" y="0"/>
                </a:moveTo>
                <a:lnTo>
                  <a:pt x="116840" y="35560"/>
                </a:lnTo>
                <a:lnTo>
                  <a:pt x="90170" y="81280"/>
                </a:lnTo>
                <a:lnTo>
                  <a:pt x="45720" y="125730"/>
                </a:lnTo>
                <a:lnTo>
                  <a:pt x="19050" y="14351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465070" y="1205230"/>
            <a:ext cx="160021" cy="134621"/>
          </a:xfrm>
          <a:custGeom>
            <a:avLst/>
            <a:gdLst/>
            <a:ahLst/>
            <a:cxnLst/>
            <a:rect l="0" t="0" r="0" b="0"/>
            <a:pathLst>
              <a:path w="160021" h="13462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62230" y="71120"/>
                </a:lnTo>
                <a:lnTo>
                  <a:pt x="115570" y="116840"/>
                </a:lnTo>
                <a:lnTo>
                  <a:pt x="16002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2598420" y="1027430"/>
            <a:ext cx="170181" cy="151131"/>
          </a:xfrm>
          <a:custGeom>
            <a:avLst/>
            <a:gdLst/>
            <a:ahLst/>
            <a:cxnLst/>
            <a:rect l="0" t="0" r="0" b="0"/>
            <a:pathLst>
              <a:path w="170181" h="15113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25730" y="17780"/>
                </a:lnTo>
                <a:lnTo>
                  <a:pt x="116840" y="44450"/>
                </a:lnTo>
                <a:lnTo>
                  <a:pt x="88900" y="44450"/>
                </a:lnTo>
                <a:lnTo>
                  <a:pt x="88900" y="62230"/>
                </a:lnTo>
                <a:lnTo>
                  <a:pt x="134620" y="88900"/>
                </a:lnTo>
                <a:lnTo>
                  <a:pt x="161290" y="106680"/>
                </a:lnTo>
                <a:lnTo>
                  <a:pt x="170180" y="124460"/>
                </a:lnTo>
                <a:lnTo>
                  <a:pt x="116840" y="142240"/>
                </a:lnTo>
                <a:lnTo>
                  <a:pt x="8890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937510" y="122301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0"/>
                </a:moveTo>
                <a:lnTo>
                  <a:pt x="17780" y="0"/>
                </a:lnTo>
                <a:lnTo>
                  <a:pt x="53340" y="0"/>
                </a:lnTo>
                <a:lnTo>
                  <a:pt x="90170" y="0"/>
                </a:lnTo>
                <a:lnTo>
                  <a:pt x="125730" y="0"/>
                </a:lnTo>
                <a:lnTo>
                  <a:pt x="170180" y="8890"/>
                </a:lnTo>
                <a:lnTo>
                  <a:pt x="20574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249930" y="1062990"/>
            <a:ext cx="116841" cy="88901"/>
          </a:xfrm>
          <a:custGeom>
            <a:avLst/>
            <a:gdLst/>
            <a:ahLst/>
            <a:cxnLst/>
            <a:rect l="0" t="0" r="0" b="0"/>
            <a:pathLst>
              <a:path w="116841" h="88901">
                <a:moveTo>
                  <a:pt x="45720" y="0"/>
                </a:moveTo>
                <a:lnTo>
                  <a:pt x="17780" y="35560"/>
                </a:lnTo>
                <a:lnTo>
                  <a:pt x="0" y="62230"/>
                </a:lnTo>
                <a:lnTo>
                  <a:pt x="8890" y="80010"/>
                </a:lnTo>
                <a:lnTo>
                  <a:pt x="45720" y="88900"/>
                </a:lnTo>
                <a:lnTo>
                  <a:pt x="72390" y="88900"/>
                </a:lnTo>
                <a:lnTo>
                  <a:pt x="99060" y="88900"/>
                </a:lnTo>
                <a:lnTo>
                  <a:pt x="11684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322320" y="1018540"/>
            <a:ext cx="71121" cy="266701"/>
          </a:xfrm>
          <a:custGeom>
            <a:avLst/>
            <a:gdLst/>
            <a:ahLst/>
            <a:cxnLst/>
            <a:rect l="0" t="0" r="0" b="0"/>
            <a:pathLst>
              <a:path w="71121" h="266701">
                <a:moveTo>
                  <a:pt x="71120" y="0"/>
                </a:moveTo>
                <a:lnTo>
                  <a:pt x="53340" y="35560"/>
                </a:lnTo>
                <a:lnTo>
                  <a:pt x="35560" y="80010"/>
                </a:lnTo>
                <a:lnTo>
                  <a:pt x="26670" y="115570"/>
                </a:lnTo>
                <a:lnTo>
                  <a:pt x="17780" y="160020"/>
                </a:lnTo>
                <a:lnTo>
                  <a:pt x="8890" y="195580"/>
                </a:lnTo>
                <a:lnTo>
                  <a:pt x="0" y="23114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455670" y="1196340"/>
            <a:ext cx="106681" cy="134621"/>
          </a:xfrm>
          <a:custGeom>
            <a:avLst/>
            <a:gdLst/>
            <a:ahLst/>
            <a:cxnLst/>
            <a:rect l="0" t="0" r="0" b="0"/>
            <a:pathLst>
              <a:path w="106681" h="134621">
                <a:moveTo>
                  <a:pt x="106680" y="0"/>
                </a:moveTo>
                <a:lnTo>
                  <a:pt x="88900" y="8890"/>
                </a:lnTo>
                <a:lnTo>
                  <a:pt x="80010" y="26670"/>
                </a:lnTo>
                <a:lnTo>
                  <a:pt x="62230" y="44450"/>
                </a:lnTo>
                <a:lnTo>
                  <a:pt x="26670" y="88900"/>
                </a:lnTo>
                <a:lnTo>
                  <a:pt x="17780" y="11684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464560" y="1214120"/>
            <a:ext cx="116841" cy="99061"/>
          </a:xfrm>
          <a:custGeom>
            <a:avLst/>
            <a:gdLst/>
            <a:ahLst/>
            <a:cxnLst/>
            <a:rect l="0" t="0" r="0" b="0"/>
            <a:pathLst>
              <a:path w="116841" h="99061">
                <a:moveTo>
                  <a:pt x="0" y="0"/>
                </a:moveTo>
                <a:lnTo>
                  <a:pt x="35560" y="26670"/>
                </a:lnTo>
                <a:lnTo>
                  <a:pt x="71120" y="62230"/>
                </a:lnTo>
                <a:lnTo>
                  <a:pt x="11684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608070" y="1036320"/>
            <a:ext cx="195581" cy="186691"/>
          </a:xfrm>
          <a:custGeom>
            <a:avLst/>
            <a:gdLst/>
            <a:ahLst/>
            <a:cxnLst/>
            <a:rect l="0" t="0" r="0" b="0"/>
            <a:pathLst>
              <a:path w="195581" h="186691">
                <a:moveTo>
                  <a:pt x="0" y="44450"/>
                </a:moveTo>
                <a:lnTo>
                  <a:pt x="8890" y="17780"/>
                </a:lnTo>
                <a:lnTo>
                  <a:pt x="35560" y="0"/>
                </a:lnTo>
                <a:lnTo>
                  <a:pt x="5334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97790" y="44450"/>
                </a:lnTo>
                <a:lnTo>
                  <a:pt x="88900" y="62230"/>
                </a:lnTo>
                <a:lnTo>
                  <a:pt x="62230" y="88900"/>
                </a:lnTo>
                <a:lnTo>
                  <a:pt x="44450" y="124460"/>
                </a:lnTo>
                <a:lnTo>
                  <a:pt x="35560" y="142240"/>
                </a:lnTo>
                <a:lnTo>
                  <a:pt x="53340" y="151130"/>
                </a:lnTo>
                <a:lnTo>
                  <a:pt x="88900" y="151130"/>
                </a:lnTo>
                <a:lnTo>
                  <a:pt x="124460" y="160020"/>
                </a:lnTo>
                <a:lnTo>
                  <a:pt x="151130" y="168910"/>
                </a:lnTo>
                <a:lnTo>
                  <a:pt x="195580" y="186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027170" y="1071880"/>
            <a:ext cx="44451" cy="294641"/>
          </a:xfrm>
          <a:custGeom>
            <a:avLst/>
            <a:gdLst/>
            <a:ahLst/>
            <a:cxnLst/>
            <a:rect l="0" t="0" r="0" b="0"/>
            <a:pathLst>
              <a:path w="44451" h="294641">
                <a:moveTo>
                  <a:pt x="44450" y="0"/>
                </a:moveTo>
                <a:lnTo>
                  <a:pt x="44450" y="35560"/>
                </a:lnTo>
                <a:lnTo>
                  <a:pt x="35560" y="80010"/>
                </a:lnTo>
                <a:lnTo>
                  <a:pt x="26670" y="124460"/>
                </a:lnTo>
                <a:lnTo>
                  <a:pt x="17780" y="160020"/>
                </a:lnTo>
                <a:lnTo>
                  <a:pt x="8890" y="195580"/>
                </a:lnTo>
                <a:lnTo>
                  <a:pt x="0" y="241300"/>
                </a:lnTo>
                <a:lnTo>
                  <a:pt x="0" y="28575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018280" y="1205230"/>
            <a:ext cx="187961" cy="1"/>
          </a:xfrm>
          <a:custGeom>
            <a:avLst/>
            <a:gdLst/>
            <a:ahLst/>
            <a:cxnLst/>
            <a:rect l="0" t="0" r="0" b="0"/>
            <a:pathLst>
              <a:path w="18796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4312920" y="1018540"/>
            <a:ext cx="125731" cy="330201"/>
          </a:xfrm>
          <a:custGeom>
            <a:avLst/>
            <a:gdLst/>
            <a:ahLst/>
            <a:cxnLst/>
            <a:rect l="0" t="0" r="0" b="0"/>
            <a:pathLst>
              <a:path w="125731" h="330201">
                <a:moveTo>
                  <a:pt x="88900" y="0"/>
                </a:moveTo>
                <a:lnTo>
                  <a:pt x="4445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35560"/>
                </a:lnTo>
                <a:lnTo>
                  <a:pt x="0" y="53340"/>
                </a:lnTo>
                <a:lnTo>
                  <a:pt x="8890" y="71120"/>
                </a:lnTo>
                <a:lnTo>
                  <a:pt x="44450" y="106680"/>
                </a:lnTo>
                <a:lnTo>
                  <a:pt x="80010" y="151130"/>
                </a:lnTo>
                <a:lnTo>
                  <a:pt x="116840" y="195580"/>
                </a:lnTo>
                <a:lnTo>
                  <a:pt x="116840" y="213360"/>
                </a:lnTo>
                <a:lnTo>
                  <a:pt x="116840" y="240030"/>
                </a:lnTo>
                <a:lnTo>
                  <a:pt x="106680" y="266700"/>
                </a:lnTo>
                <a:lnTo>
                  <a:pt x="88900" y="294640"/>
                </a:lnTo>
                <a:lnTo>
                  <a:pt x="71120" y="312420"/>
                </a:lnTo>
                <a:lnTo>
                  <a:pt x="26670" y="330200"/>
                </a:lnTo>
                <a:lnTo>
                  <a:pt x="8890" y="321310"/>
                </a:lnTo>
                <a:lnTo>
                  <a:pt x="8890" y="294640"/>
                </a:lnTo>
                <a:lnTo>
                  <a:pt x="17780" y="257810"/>
                </a:lnTo>
                <a:lnTo>
                  <a:pt x="44450" y="213360"/>
                </a:lnTo>
                <a:lnTo>
                  <a:pt x="62230" y="168910"/>
                </a:lnTo>
                <a:lnTo>
                  <a:pt x="80010" y="124460"/>
                </a:lnTo>
                <a:lnTo>
                  <a:pt x="97790" y="88900"/>
                </a:lnTo>
                <a:lnTo>
                  <a:pt x="106680" y="53340"/>
                </a:lnTo>
                <a:lnTo>
                  <a:pt x="116840" y="889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4527550" y="1160780"/>
            <a:ext cx="106681" cy="170181"/>
          </a:xfrm>
          <a:custGeom>
            <a:avLst/>
            <a:gdLst/>
            <a:ahLst/>
            <a:cxnLst/>
            <a:rect l="0" t="0" r="0" b="0"/>
            <a:pathLst>
              <a:path w="106681" h="170181">
                <a:moveTo>
                  <a:pt x="106680" y="0"/>
                </a:moveTo>
                <a:lnTo>
                  <a:pt x="88900" y="35560"/>
                </a:lnTo>
                <a:lnTo>
                  <a:pt x="62230" y="71120"/>
                </a:lnTo>
                <a:lnTo>
                  <a:pt x="44450" y="106680"/>
                </a:lnTo>
                <a:lnTo>
                  <a:pt x="17780" y="15240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536440" y="1178560"/>
            <a:ext cx="151131" cy="187961"/>
          </a:xfrm>
          <a:custGeom>
            <a:avLst/>
            <a:gdLst/>
            <a:ahLst/>
            <a:cxnLst/>
            <a:rect l="0" t="0" r="0" b="0"/>
            <a:pathLst>
              <a:path w="151131" h="187961">
                <a:moveTo>
                  <a:pt x="0" y="0"/>
                </a:moveTo>
                <a:lnTo>
                  <a:pt x="17780" y="8890"/>
                </a:lnTo>
                <a:lnTo>
                  <a:pt x="44450" y="62230"/>
                </a:lnTo>
                <a:lnTo>
                  <a:pt x="71120" y="106680"/>
                </a:lnTo>
                <a:lnTo>
                  <a:pt x="106680" y="143510"/>
                </a:lnTo>
                <a:lnTo>
                  <a:pt x="133350" y="179070"/>
                </a:lnTo>
                <a:lnTo>
                  <a:pt x="15113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804410" y="1231900"/>
            <a:ext cx="177801" cy="17781"/>
          </a:xfrm>
          <a:custGeom>
            <a:avLst/>
            <a:gdLst/>
            <a:ahLst/>
            <a:cxnLst/>
            <a:rect l="0" t="0" r="0" b="0"/>
            <a:pathLst>
              <a:path w="177801" h="17781">
                <a:moveTo>
                  <a:pt x="0" y="0"/>
                </a:moveTo>
                <a:lnTo>
                  <a:pt x="44450" y="0"/>
                </a:lnTo>
                <a:lnTo>
                  <a:pt x="71120" y="8890"/>
                </a:lnTo>
                <a:lnTo>
                  <a:pt x="115570" y="8890"/>
                </a:lnTo>
                <a:lnTo>
                  <a:pt x="160020" y="8890"/>
                </a:lnTo>
                <a:lnTo>
                  <a:pt x="17780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045710" y="1071880"/>
            <a:ext cx="151131" cy="151131"/>
          </a:xfrm>
          <a:custGeom>
            <a:avLst/>
            <a:gdLst/>
            <a:ahLst/>
            <a:cxnLst/>
            <a:rect l="0" t="0" r="0" b="0"/>
            <a:pathLst>
              <a:path w="151131" h="151131">
                <a:moveTo>
                  <a:pt x="80010" y="0"/>
                </a:moveTo>
                <a:lnTo>
                  <a:pt x="62230" y="17780"/>
                </a:lnTo>
                <a:lnTo>
                  <a:pt x="35560" y="53340"/>
                </a:lnTo>
                <a:lnTo>
                  <a:pt x="17780" y="80010"/>
                </a:lnTo>
                <a:lnTo>
                  <a:pt x="0" y="106680"/>
                </a:lnTo>
                <a:lnTo>
                  <a:pt x="17780" y="133350"/>
                </a:lnTo>
                <a:lnTo>
                  <a:pt x="44450" y="151130"/>
                </a:lnTo>
                <a:lnTo>
                  <a:pt x="71120" y="151130"/>
                </a:lnTo>
                <a:lnTo>
                  <a:pt x="115570" y="151130"/>
                </a:lnTo>
                <a:lnTo>
                  <a:pt x="15113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107940" y="1054100"/>
            <a:ext cx="142241" cy="356871"/>
          </a:xfrm>
          <a:custGeom>
            <a:avLst/>
            <a:gdLst/>
            <a:ahLst/>
            <a:cxnLst/>
            <a:rect l="0" t="0" r="0" b="0"/>
            <a:pathLst>
              <a:path w="142241" h="356871">
                <a:moveTo>
                  <a:pt x="142240" y="0"/>
                </a:moveTo>
                <a:lnTo>
                  <a:pt x="124460" y="26670"/>
                </a:lnTo>
                <a:lnTo>
                  <a:pt x="97790" y="71120"/>
                </a:lnTo>
                <a:lnTo>
                  <a:pt x="80010" y="88900"/>
                </a:lnTo>
                <a:lnTo>
                  <a:pt x="62230" y="124460"/>
                </a:lnTo>
                <a:lnTo>
                  <a:pt x="44450" y="168910"/>
                </a:lnTo>
                <a:lnTo>
                  <a:pt x="26670" y="213360"/>
                </a:lnTo>
                <a:lnTo>
                  <a:pt x="8890" y="250190"/>
                </a:lnTo>
                <a:lnTo>
                  <a:pt x="8890" y="294640"/>
                </a:lnTo>
                <a:lnTo>
                  <a:pt x="0" y="33909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928370" y="2026920"/>
            <a:ext cx="17781" cy="339091"/>
          </a:xfrm>
          <a:custGeom>
            <a:avLst/>
            <a:gdLst/>
            <a:ahLst/>
            <a:cxnLst/>
            <a:rect l="0" t="0" r="0" b="0"/>
            <a:pathLst>
              <a:path w="17781" h="339091">
                <a:moveTo>
                  <a:pt x="1778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8890" y="13462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50190"/>
                </a:lnTo>
                <a:lnTo>
                  <a:pt x="8890" y="285750"/>
                </a:lnTo>
                <a:lnTo>
                  <a:pt x="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866140" y="1991360"/>
            <a:ext cx="241301" cy="133351"/>
          </a:xfrm>
          <a:custGeom>
            <a:avLst/>
            <a:gdLst/>
            <a:ahLst/>
            <a:cxnLst/>
            <a:rect l="0" t="0" r="0" b="0"/>
            <a:pathLst>
              <a:path w="241301" h="133351">
                <a:moveTo>
                  <a:pt x="0" y="35560"/>
                </a:moveTo>
                <a:lnTo>
                  <a:pt x="0" y="1778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61290" y="8890"/>
                </a:lnTo>
                <a:lnTo>
                  <a:pt x="205740" y="17780"/>
                </a:lnTo>
                <a:lnTo>
                  <a:pt x="223520" y="26670"/>
                </a:lnTo>
                <a:lnTo>
                  <a:pt x="241300" y="35560"/>
                </a:lnTo>
                <a:lnTo>
                  <a:pt x="241300" y="53340"/>
                </a:lnTo>
                <a:lnTo>
                  <a:pt x="232410" y="71120"/>
                </a:lnTo>
                <a:lnTo>
                  <a:pt x="187960" y="97790"/>
                </a:lnTo>
                <a:lnTo>
                  <a:pt x="143510" y="115570"/>
                </a:lnTo>
                <a:lnTo>
                  <a:pt x="13462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786130" y="2491740"/>
            <a:ext cx="347981" cy="26671"/>
          </a:xfrm>
          <a:custGeom>
            <a:avLst/>
            <a:gdLst/>
            <a:ahLst/>
            <a:cxnLst/>
            <a:rect l="0" t="0" r="0" b="0"/>
            <a:pathLst>
              <a:path w="347981" h="26671">
                <a:moveTo>
                  <a:pt x="17780" y="26670"/>
                </a:moveTo>
                <a:lnTo>
                  <a:pt x="0" y="26670"/>
                </a:lnTo>
                <a:lnTo>
                  <a:pt x="53340" y="26670"/>
                </a:lnTo>
                <a:lnTo>
                  <a:pt x="97790" y="17780"/>
                </a:lnTo>
                <a:lnTo>
                  <a:pt x="133350" y="8890"/>
                </a:lnTo>
                <a:lnTo>
                  <a:pt x="168910" y="8890"/>
                </a:lnTo>
                <a:lnTo>
                  <a:pt x="204470" y="0"/>
                </a:lnTo>
                <a:lnTo>
                  <a:pt x="241300" y="0"/>
                </a:lnTo>
                <a:lnTo>
                  <a:pt x="285750" y="0"/>
                </a:lnTo>
                <a:lnTo>
                  <a:pt x="321310" y="0"/>
                </a:lnTo>
                <a:lnTo>
                  <a:pt x="3479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937260" y="2669540"/>
            <a:ext cx="214631" cy="393701"/>
          </a:xfrm>
          <a:custGeom>
            <a:avLst/>
            <a:gdLst/>
            <a:ahLst/>
            <a:cxnLst/>
            <a:rect l="0" t="0" r="0" b="0"/>
            <a:pathLst>
              <a:path w="214631" h="393701">
                <a:moveTo>
                  <a:pt x="116840" y="17780"/>
                </a:moveTo>
                <a:lnTo>
                  <a:pt x="90170" y="0"/>
                </a:lnTo>
                <a:lnTo>
                  <a:pt x="72390" y="0"/>
                </a:lnTo>
                <a:lnTo>
                  <a:pt x="53340" y="8890"/>
                </a:lnTo>
                <a:lnTo>
                  <a:pt x="35560" y="17780"/>
                </a:lnTo>
                <a:lnTo>
                  <a:pt x="17780" y="45720"/>
                </a:lnTo>
                <a:lnTo>
                  <a:pt x="0" y="72390"/>
                </a:lnTo>
                <a:lnTo>
                  <a:pt x="0" y="90170"/>
                </a:lnTo>
                <a:lnTo>
                  <a:pt x="8890" y="107950"/>
                </a:lnTo>
                <a:lnTo>
                  <a:pt x="26670" y="116840"/>
                </a:lnTo>
                <a:lnTo>
                  <a:pt x="63500" y="107950"/>
                </a:lnTo>
                <a:lnTo>
                  <a:pt x="81280" y="99060"/>
                </a:lnTo>
                <a:lnTo>
                  <a:pt x="99060" y="72390"/>
                </a:lnTo>
                <a:lnTo>
                  <a:pt x="107950" y="54610"/>
                </a:lnTo>
                <a:lnTo>
                  <a:pt x="107950" y="35560"/>
                </a:lnTo>
                <a:lnTo>
                  <a:pt x="99060" y="63500"/>
                </a:lnTo>
                <a:lnTo>
                  <a:pt x="90170" y="107950"/>
                </a:lnTo>
                <a:lnTo>
                  <a:pt x="90170" y="143510"/>
                </a:lnTo>
                <a:lnTo>
                  <a:pt x="90170" y="179070"/>
                </a:lnTo>
                <a:lnTo>
                  <a:pt x="90170" y="214630"/>
                </a:lnTo>
                <a:lnTo>
                  <a:pt x="90170" y="250190"/>
                </a:lnTo>
                <a:lnTo>
                  <a:pt x="81280" y="294640"/>
                </a:lnTo>
                <a:lnTo>
                  <a:pt x="81280" y="330200"/>
                </a:lnTo>
                <a:lnTo>
                  <a:pt x="81280" y="375920"/>
                </a:lnTo>
                <a:lnTo>
                  <a:pt x="81280" y="393700"/>
                </a:lnTo>
                <a:lnTo>
                  <a:pt x="125730" y="349250"/>
                </a:lnTo>
                <a:lnTo>
                  <a:pt x="152400" y="303530"/>
                </a:lnTo>
                <a:lnTo>
                  <a:pt x="170180" y="285750"/>
                </a:lnTo>
                <a:lnTo>
                  <a:pt x="21463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010150" y="1499870"/>
            <a:ext cx="231141" cy="8891"/>
          </a:xfrm>
          <a:custGeom>
            <a:avLst/>
            <a:gdLst/>
            <a:ahLst/>
            <a:cxnLst/>
            <a:rect l="0" t="0" r="0" b="0"/>
            <a:pathLst>
              <a:path w="23114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97790" y="0"/>
                </a:lnTo>
                <a:lnTo>
                  <a:pt x="133350" y="0"/>
                </a:lnTo>
                <a:lnTo>
                  <a:pt x="177800" y="0"/>
                </a:lnTo>
                <a:lnTo>
                  <a:pt x="222250" y="0"/>
                </a:lnTo>
                <a:lnTo>
                  <a:pt x="23114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919480" y="1499870"/>
            <a:ext cx="250191" cy="17781"/>
          </a:xfrm>
          <a:custGeom>
            <a:avLst/>
            <a:gdLst/>
            <a:ahLst/>
            <a:cxnLst/>
            <a:rect l="0" t="0" r="0" b="0"/>
            <a:pathLst>
              <a:path w="250191" h="17781">
                <a:moveTo>
                  <a:pt x="0" y="17780"/>
                </a:move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  <a:lnTo>
                  <a:pt x="2501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1508760" y="1982470"/>
            <a:ext cx="17781" cy="142241"/>
          </a:xfrm>
          <a:custGeom>
            <a:avLst/>
            <a:gdLst/>
            <a:ahLst/>
            <a:cxnLst/>
            <a:rect l="0" t="0" r="0" b="0"/>
            <a:pathLst>
              <a:path w="17781" h="142241">
                <a:moveTo>
                  <a:pt x="17780" y="0"/>
                </a:moveTo>
                <a:lnTo>
                  <a:pt x="17780" y="35560"/>
                </a:lnTo>
                <a:lnTo>
                  <a:pt x="17780" y="80010"/>
                </a:lnTo>
                <a:lnTo>
                  <a:pt x="0" y="13335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1419860" y="202692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17780"/>
                </a:moveTo>
                <a:lnTo>
                  <a:pt x="4445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1446530" y="215265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26670" y="26670"/>
                </a:lnTo>
                <a:lnTo>
                  <a:pt x="62230" y="17780"/>
                </a:lnTo>
                <a:lnTo>
                  <a:pt x="97790" y="17780"/>
                </a:lnTo>
                <a:lnTo>
                  <a:pt x="143510" y="889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1705610" y="2000250"/>
            <a:ext cx="26671" cy="241301"/>
          </a:xfrm>
          <a:custGeom>
            <a:avLst/>
            <a:gdLst/>
            <a:ahLst/>
            <a:cxnLst/>
            <a:rect l="0" t="0" r="0" b="0"/>
            <a:pathLst>
              <a:path w="26671" h="241301">
                <a:moveTo>
                  <a:pt x="26670" y="0"/>
                </a:moveTo>
                <a:lnTo>
                  <a:pt x="1778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889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1803400" y="2223770"/>
            <a:ext cx="53341" cy="133351"/>
          </a:xfrm>
          <a:custGeom>
            <a:avLst/>
            <a:gdLst/>
            <a:ahLst/>
            <a:cxnLst/>
            <a:rect l="0" t="0" r="0" b="0"/>
            <a:pathLst>
              <a:path w="53341" h="133351">
                <a:moveTo>
                  <a:pt x="53340" y="0"/>
                </a:moveTo>
                <a:lnTo>
                  <a:pt x="44450" y="26670"/>
                </a:lnTo>
                <a:lnTo>
                  <a:pt x="35560" y="44450"/>
                </a:lnTo>
                <a:lnTo>
                  <a:pt x="17780" y="88900"/>
                </a:lnTo>
                <a:lnTo>
                  <a:pt x="8890" y="10668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026920" y="2009140"/>
            <a:ext cx="17781" cy="124461"/>
          </a:xfrm>
          <a:custGeom>
            <a:avLst/>
            <a:gdLst/>
            <a:ahLst/>
            <a:cxnLst/>
            <a:rect l="0" t="0" r="0" b="0"/>
            <a:pathLst>
              <a:path w="17781" h="124461">
                <a:moveTo>
                  <a:pt x="1778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9779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982470" y="203581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000250" y="217932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170430" y="2018030"/>
            <a:ext cx="151131" cy="161291"/>
          </a:xfrm>
          <a:custGeom>
            <a:avLst/>
            <a:gdLst/>
            <a:ahLst/>
            <a:cxnLst/>
            <a:rect l="0" t="0" r="0" b="0"/>
            <a:pathLst>
              <a:path w="151131" h="161291">
                <a:moveTo>
                  <a:pt x="0" y="44450"/>
                </a:moveTo>
                <a:lnTo>
                  <a:pt x="0" y="26670"/>
                </a:lnTo>
                <a:lnTo>
                  <a:pt x="17780" y="8890"/>
                </a:lnTo>
                <a:lnTo>
                  <a:pt x="35560" y="0"/>
                </a:lnTo>
                <a:lnTo>
                  <a:pt x="62230" y="0"/>
                </a:lnTo>
                <a:lnTo>
                  <a:pt x="80010" y="8890"/>
                </a:lnTo>
                <a:lnTo>
                  <a:pt x="88900" y="35560"/>
                </a:lnTo>
                <a:lnTo>
                  <a:pt x="80010" y="71120"/>
                </a:lnTo>
                <a:lnTo>
                  <a:pt x="62230" y="106680"/>
                </a:lnTo>
                <a:lnTo>
                  <a:pt x="26670" y="143510"/>
                </a:lnTo>
                <a:lnTo>
                  <a:pt x="26670" y="161290"/>
                </a:lnTo>
                <a:lnTo>
                  <a:pt x="71120" y="161290"/>
                </a:lnTo>
                <a:lnTo>
                  <a:pt x="106680" y="161290"/>
                </a:lnTo>
                <a:lnTo>
                  <a:pt x="15113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366010" y="2197100"/>
            <a:ext cx="81281" cy="133351"/>
          </a:xfrm>
          <a:custGeom>
            <a:avLst/>
            <a:gdLst/>
            <a:ahLst/>
            <a:cxnLst/>
            <a:rect l="0" t="0" r="0" b="0"/>
            <a:pathLst>
              <a:path w="81281" h="133351">
                <a:moveTo>
                  <a:pt x="81280" y="0"/>
                </a:moveTo>
                <a:lnTo>
                  <a:pt x="53340" y="35560"/>
                </a:lnTo>
                <a:lnTo>
                  <a:pt x="26670" y="80010"/>
                </a:lnTo>
                <a:lnTo>
                  <a:pt x="0" y="12446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625090" y="1946910"/>
            <a:ext cx="26671" cy="115571"/>
          </a:xfrm>
          <a:custGeom>
            <a:avLst/>
            <a:gdLst/>
            <a:ahLst/>
            <a:cxnLst/>
            <a:rect l="0" t="0" r="0" b="0"/>
            <a:pathLst>
              <a:path w="26671" h="115571">
                <a:moveTo>
                  <a:pt x="17780" y="0"/>
                </a:moveTo>
                <a:lnTo>
                  <a:pt x="26670" y="17780"/>
                </a:lnTo>
                <a:lnTo>
                  <a:pt x="26670" y="53340"/>
                </a:lnTo>
                <a:lnTo>
                  <a:pt x="26670" y="97790"/>
                </a:lnTo>
                <a:lnTo>
                  <a:pt x="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589530" y="199136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26670"/>
                </a:moveTo>
                <a:lnTo>
                  <a:pt x="44450" y="8890"/>
                </a:lnTo>
                <a:lnTo>
                  <a:pt x="88900" y="0"/>
                </a:lnTo>
                <a:lnTo>
                  <a:pt x="106680" y="0"/>
                </a:lnTo>
                <a:lnTo>
                  <a:pt x="13462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580640" y="215265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2875280" y="199136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857500" y="1946910"/>
            <a:ext cx="133351" cy="115571"/>
          </a:xfrm>
          <a:custGeom>
            <a:avLst/>
            <a:gdLst/>
            <a:ahLst/>
            <a:cxnLst/>
            <a:rect l="0" t="0" r="0" b="0"/>
            <a:pathLst>
              <a:path w="133351" h="115571">
                <a:moveTo>
                  <a:pt x="35560" y="0"/>
                </a:moveTo>
                <a:lnTo>
                  <a:pt x="17780" y="35560"/>
                </a:lnTo>
                <a:lnTo>
                  <a:pt x="0" y="80010"/>
                </a:lnTo>
                <a:lnTo>
                  <a:pt x="8890" y="97790"/>
                </a:lnTo>
                <a:lnTo>
                  <a:pt x="35560" y="115570"/>
                </a:lnTo>
                <a:lnTo>
                  <a:pt x="71120" y="115570"/>
                </a:lnTo>
                <a:lnTo>
                  <a:pt x="97790" y="115570"/>
                </a:lnTo>
                <a:lnTo>
                  <a:pt x="13335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928620" y="1911350"/>
            <a:ext cx="81281" cy="259081"/>
          </a:xfrm>
          <a:custGeom>
            <a:avLst/>
            <a:gdLst/>
            <a:ahLst/>
            <a:cxnLst/>
            <a:rect l="0" t="0" r="0" b="0"/>
            <a:pathLst>
              <a:path w="81281" h="259081">
                <a:moveTo>
                  <a:pt x="81280" y="0"/>
                </a:moveTo>
                <a:lnTo>
                  <a:pt x="62230" y="35560"/>
                </a:lnTo>
                <a:lnTo>
                  <a:pt x="44450" y="71120"/>
                </a:lnTo>
                <a:lnTo>
                  <a:pt x="26670" y="106680"/>
                </a:lnTo>
                <a:lnTo>
                  <a:pt x="17780" y="151130"/>
                </a:lnTo>
                <a:lnTo>
                  <a:pt x="8890" y="186690"/>
                </a:lnTo>
                <a:lnTo>
                  <a:pt x="0" y="22225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1473200" y="2651760"/>
            <a:ext cx="17781" cy="152401"/>
          </a:xfrm>
          <a:custGeom>
            <a:avLst/>
            <a:gdLst/>
            <a:ahLst/>
            <a:cxnLst/>
            <a:rect l="0" t="0" r="0" b="0"/>
            <a:pathLst>
              <a:path w="17781" h="152401">
                <a:moveTo>
                  <a:pt x="17780" y="0"/>
                </a:moveTo>
                <a:lnTo>
                  <a:pt x="8890" y="26670"/>
                </a:lnTo>
                <a:lnTo>
                  <a:pt x="8890" y="72390"/>
                </a:lnTo>
                <a:lnTo>
                  <a:pt x="8890" y="11684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1402080" y="271526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3556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1402080" y="2884170"/>
            <a:ext cx="170181" cy="1"/>
          </a:xfrm>
          <a:custGeom>
            <a:avLst/>
            <a:gdLst/>
            <a:ahLst/>
            <a:cxnLst/>
            <a:rect l="0" t="0" r="0" b="0"/>
            <a:pathLst>
              <a:path w="170181" h="1">
                <a:moveTo>
                  <a:pt x="0" y="0"/>
                </a:moveTo>
                <a:lnTo>
                  <a:pt x="4445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1652270" y="2678430"/>
            <a:ext cx="8891" cy="232411"/>
          </a:xfrm>
          <a:custGeom>
            <a:avLst/>
            <a:gdLst/>
            <a:ahLst/>
            <a:cxnLst/>
            <a:rect l="0" t="0" r="0" b="0"/>
            <a:pathLst>
              <a:path w="8891" h="232411">
                <a:moveTo>
                  <a:pt x="8890" y="0"/>
                </a:moveTo>
                <a:lnTo>
                  <a:pt x="889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714500" y="2884170"/>
            <a:ext cx="62231" cy="143511"/>
          </a:xfrm>
          <a:custGeom>
            <a:avLst/>
            <a:gdLst/>
            <a:ahLst/>
            <a:cxnLst/>
            <a:rect l="0" t="0" r="0" b="0"/>
            <a:pathLst>
              <a:path w="62231" h="143511">
                <a:moveTo>
                  <a:pt x="62230" y="0"/>
                </a:moveTo>
                <a:lnTo>
                  <a:pt x="53340" y="26670"/>
                </a:lnTo>
                <a:lnTo>
                  <a:pt x="35560" y="62230"/>
                </a:lnTo>
                <a:lnTo>
                  <a:pt x="17780" y="106680"/>
                </a:lnTo>
                <a:lnTo>
                  <a:pt x="8890" y="13462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1911350" y="2715260"/>
            <a:ext cx="8891" cy="151131"/>
          </a:xfrm>
          <a:custGeom>
            <a:avLst/>
            <a:gdLst/>
            <a:ahLst/>
            <a:cxnLst/>
            <a:rect l="0" t="0" r="0" b="0"/>
            <a:pathLst>
              <a:path w="8891" h="151131">
                <a:moveTo>
                  <a:pt x="8890" y="0"/>
                </a:moveTo>
                <a:lnTo>
                  <a:pt x="8890" y="44450"/>
                </a:lnTo>
                <a:lnTo>
                  <a:pt x="8890" y="62230"/>
                </a:lnTo>
                <a:lnTo>
                  <a:pt x="8890" y="106680"/>
                </a:lnTo>
                <a:lnTo>
                  <a:pt x="0" y="13335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1875790" y="275971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35560" y="0"/>
                </a:lnTo>
                <a:lnTo>
                  <a:pt x="62230" y="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1902460" y="286639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071370" y="2715260"/>
            <a:ext cx="134621" cy="168911"/>
          </a:xfrm>
          <a:custGeom>
            <a:avLst/>
            <a:gdLst/>
            <a:ahLst/>
            <a:cxnLst/>
            <a:rect l="0" t="0" r="0" b="0"/>
            <a:pathLst>
              <a:path w="134621" h="168911">
                <a:moveTo>
                  <a:pt x="0" y="17780"/>
                </a:moveTo>
                <a:lnTo>
                  <a:pt x="17780" y="0"/>
                </a:lnTo>
                <a:lnTo>
                  <a:pt x="44450" y="0"/>
                </a:lnTo>
                <a:lnTo>
                  <a:pt x="72390" y="0"/>
                </a:lnTo>
                <a:lnTo>
                  <a:pt x="90170" y="8890"/>
                </a:lnTo>
                <a:lnTo>
                  <a:pt x="90170" y="26670"/>
                </a:lnTo>
                <a:lnTo>
                  <a:pt x="90170" y="44450"/>
                </a:lnTo>
                <a:lnTo>
                  <a:pt x="81280" y="62230"/>
                </a:lnTo>
                <a:lnTo>
                  <a:pt x="81280" y="80010"/>
                </a:lnTo>
                <a:lnTo>
                  <a:pt x="44450" y="115570"/>
                </a:lnTo>
                <a:lnTo>
                  <a:pt x="26670" y="124460"/>
                </a:lnTo>
                <a:lnTo>
                  <a:pt x="8890" y="151130"/>
                </a:lnTo>
                <a:lnTo>
                  <a:pt x="62230" y="160020"/>
                </a:lnTo>
                <a:lnTo>
                  <a:pt x="107950" y="160020"/>
                </a:lnTo>
                <a:lnTo>
                  <a:pt x="13462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2205990" y="2884170"/>
            <a:ext cx="71121" cy="115571"/>
          </a:xfrm>
          <a:custGeom>
            <a:avLst/>
            <a:gdLst/>
            <a:ahLst/>
            <a:cxnLst/>
            <a:rect l="0" t="0" r="0" b="0"/>
            <a:pathLst>
              <a:path w="71121" h="115571">
                <a:moveTo>
                  <a:pt x="71120" y="0"/>
                </a:moveTo>
                <a:lnTo>
                  <a:pt x="62230" y="26670"/>
                </a:lnTo>
                <a:lnTo>
                  <a:pt x="53340" y="53340"/>
                </a:lnTo>
                <a:lnTo>
                  <a:pt x="26670" y="88900"/>
                </a:lnTo>
                <a:lnTo>
                  <a:pt x="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401570" y="269621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8890" y="0"/>
                </a:moveTo>
                <a:lnTo>
                  <a:pt x="8890" y="45720"/>
                </a:lnTo>
                <a:lnTo>
                  <a:pt x="0" y="81280"/>
                </a:lnTo>
                <a:lnTo>
                  <a:pt x="0" y="12573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383790" y="2750820"/>
            <a:ext cx="107951" cy="26671"/>
          </a:xfrm>
          <a:custGeom>
            <a:avLst/>
            <a:gdLst/>
            <a:ahLst/>
            <a:cxnLst/>
            <a:rect l="0" t="0" r="0" b="0"/>
            <a:pathLst>
              <a:path w="107951" h="26671">
                <a:moveTo>
                  <a:pt x="0" y="26670"/>
                </a:moveTo>
                <a:lnTo>
                  <a:pt x="26670" y="8890"/>
                </a:lnTo>
                <a:lnTo>
                  <a:pt x="7239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383790" y="2848610"/>
            <a:ext cx="90171" cy="26671"/>
          </a:xfrm>
          <a:custGeom>
            <a:avLst/>
            <a:gdLst/>
            <a:ahLst/>
            <a:cxnLst/>
            <a:rect l="0" t="0" r="0" b="0"/>
            <a:pathLst>
              <a:path w="90171" h="26671">
                <a:moveTo>
                  <a:pt x="0" y="26670"/>
                </a:moveTo>
                <a:lnTo>
                  <a:pt x="35560" y="8890"/>
                </a:lnTo>
                <a:lnTo>
                  <a:pt x="7239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2536190" y="2705100"/>
            <a:ext cx="142241" cy="161291"/>
          </a:xfrm>
          <a:custGeom>
            <a:avLst/>
            <a:gdLst/>
            <a:ahLst/>
            <a:cxnLst/>
            <a:rect l="0" t="0" r="0" b="0"/>
            <a:pathLst>
              <a:path w="142241" h="161291">
                <a:moveTo>
                  <a:pt x="0" y="10160"/>
                </a:moveTo>
                <a:lnTo>
                  <a:pt x="26670" y="0"/>
                </a:lnTo>
                <a:lnTo>
                  <a:pt x="62230" y="0"/>
                </a:lnTo>
                <a:lnTo>
                  <a:pt x="80010" y="10160"/>
                </a:lnTo>
                <a:lnTo>
                  <a:pt x="97790" y="19050"/>
                </a:lnTo>
                <a:lnTo>
                  <a:pt x="88900" y="36830"/>
                </a:lnTo>
                <a:lnTo>
                  <a:pt x="62230" y="54610"/>
                </a:lnTo>
                <a:lnTo>
                  <a:pt x="106680" y="90170"/>
                </a:lnTo>
                <a:lnTo>
                  <a:pt x="133350" y="99060"/>
                </a:lnTo>
                <a:lnTo>
                  <a:pt x="142240" y="116840"/>
                </a:lnTo>
                <a:lnTo>
                  <a:pt x="133350" y="143510"/>
                </a:lnTo>
                <a:lnTo>
                  <a:pt x="115570" y="152400"/>
                </a:lnTo>
                <a:lnTo>
                  <a:pt x="80010" y="152400"/>
                </a:lnTo>
                <a:lnTo>
                  <a:pt x="5334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2733040" y="2875280"/>
            <a:ext cx="88901" cy="124461"/>
          </a:xfrm>
          <a:custGeom>
            <a:avLst/>
            <a:gdLst/>
            <a:ahLst/>
            <a:cxnLst/>
            <a:rect l="0" t="0" r="0" b="0"/>
            <a:pathLst>
              <a:path w="88901" h="124461">
                <a:moveTo>
                  <a:pt x="88900" y="0"/>
                </a:moveTo>
                <a:lnTo>
                  <a:pt x="62230" y="35560"/>
                </a:lnTo>
                <a:lnTo>
                  <a:pt x="53340" y="71120"/>
                </a:lnTo>
                <a:lnTo>
                  <a:pt x="17780" y="10668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2893060" y="2696210"/>
            <a:ext cx="26671" cy="143511"/>
          </a:xfrm>
          <a:custGeom>
            <a:avLst/>
            <a:gdLst/>
            <a:ahLst/>
            <a:cxnLst/>
            <a:rect l="0" t="0" r="0" b="0"/>
            <a:pathLst>
              <a:path w="26671" h="143511">
                <a:moveTo>
                  <a:pt x="26670" y="0"/>
                </a:moveTo>
                <a:lnTo>
                  <a:pt x="17780" y="3683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875280" y="2741930"/>
            <a:ext cx="134621" cy="35561"/>
          </a:xfrm>
          <a:custGeom>
            <a:avLst/>
            <a:gdLst/>
            <a:ahLst/>
            <a:cxnLst/>
            <a:rect l="0" t="0" r="0" b="0"/>
            <a:pathLst>
              <a:path w="134621" h="35561">
                <a:moveTo>
                  <a:pt x="0" y="35560"/>
                </a:moveTo>
                <a:lnTo>
                  <a:pt x="8890" y="17780"/>
                </a:lnTo>
                <a:lnTo>
                  <a:pt x="53340" y="8890"/>
                </a:lnTo>
                <a:lnTo>
                  <a:pt x="8890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884170" y="283972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35560" y="0"/>
                </a:lnTo>
                <a:lnTo>
                  <a:pt x="8001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3054350" y="2696210"/>
            <a:ext cx="133351" cy="161291"/>
          </a:xfrm>
          <a:custGeom>
            <a:avLst/>
            <a:gdLst/>
            <a:ahLst/>
            <a:cxnLst/>
            <a:rect l="0" t="0" r="0" b="0"/>
            <a:pathLst>
              <a:path w="133351" h="161291">
                <a:moveTo>
                  <a:pt x="53340" y="0"/>
                </a:moveTo>
                <a:lnTo>
                  <a:pt x="26670" y="36830"/>
                </a:lnTo>
                <a:lnTo>
                  <a:pt x="8890" y="81280"/>
                </a:lnTo>
                <a:lnTo>
                  <a:pt x="0" y="99060"/>
                </a:lnTo>
                <a:lnTo>
                  <a:pt x="0" y="116840"/>
                </a:lnTo>
                <a:lnTo>
                  <a:pt x="8890" y="134620"/>
                </a:lnTo>
                <a:lnTo>
                  <a:pt x="17780" y="152400"/>
                </a:lnTo>
                <a:lnTo>
                  <a:pt x="35560" y="161290"/>
                </a:lnTo>
                <a:lnTo>
                  <a:pt x="71120" y="161290"/>
                </a:lnTo>
                <a:lnTo>
                  <a:pt x="88900" y="161290"/>
                </a:lnTo>
                <a:lnTo>
                  <a:pt x="115570" y="152400"/>
                </a:lnTo>
                <a:lnTo>
                  <a:pt x="133350" y="125730"/>
                </a:lnTo>
                <a:lnTo>
                  <a:pt x="133350" y="107950"/>
                </a:lnTo>
                <a:lnTo>
                  <a:pt x="106680" y="99060"/>
                </a:lnTo>
                <a:lnTo>
                  <a:pt x="88900" y="107950"/>
                </a:lnTo>
                <a:lnTo>
                  <a:pt x="80010" y="134620"/>
                </a:lnTo>
                <a:lnTo>
                  <a:pt x="8001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4142740" y="1875790"/>
            <a:ext cx="1" cy="160021"/>
          </a:xfrm>
          <a:custGeom>
            <a:avLst/>
            <a:gdLst/>
            <a:ahLst/>
            <a:cxnLst/>
            <a:rect l="0" t="0" r="0" b="0"/>
            <a:pathLst>
              <a:path w="1" h="16002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4062730" y="192913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26670" y="17780"/>
                </a:lnTo>
                <a:lnTo>
                  <a:pt x="44450" y="8890"/>
                </a:lnTo>
                <a:lnTo>
                  <a:pt x="90170" y="0"/>
                </a:lnTo>
                <a:lnTo>
                  <a:pt x="134620" y="0"/>
                </a:lnTo>
                <a:lnTo>
                  <a:pt x="17907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4080510" y="2080260"/>
            <a:ext cx="232411" cy="8891"/>
          </a:xfrm>
          <a:custGeom>
            <a:avLst/>
            <a:gdLst/>
            <a:ahLst/>
            <a:cxnLst/>
            <a:rect l="0" t="0" r="0" b="0"/>
            <a:pathLst>
              <a:path w="232411" h="8891">
                <a:moveTo>
                  <a:pt x="0" y="8890"/>
                </a:moveTo>
                <a:lnTo>
                  <a:pt x="44450" y="8890"/>
                </a:lnTo>
                <a:lnTo>
                  <a:pt x="90170" y="8890"/>
                </a:lnTo>
                <a:lnTo>
                  <a:pt x="125730" y="8890"/>
                </a:lnTo>
                <a:lnTo>
                  <a:pt x="170180" y="8890"/>
                </a:lnTo>
                <a:lnTo>
                  <a:pt x="196850" y="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4384040" y="183896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17780" y="0"/>
                </a:moveTo>
                <a:lnTo>
                  <a:pt x="8890" y="36830"/>
                </a:lnTo>
                <a:lnTo>
                  <a:pt x="889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483100" y="2098040"/>
            <a:ext cx="106681" cy="161291"/>
          </a:xfrm>
          <a:custGeom>
            <a:avLst/>
            <a:gdLst/>
            <a:ahLst/>
            <a:cxnLst/>
            <a:rect l="0" t="0" r="0" b="0"/>
            <a:pathLst>
              <a:path w="106681" h="161291">
                <a:moveTo>
                  <a:pt x="80010" y="0"/>
                </a:moveTo>
                <a:lnTo>
                  <a:pt x="106680" y="26670"/>
                </a:lnTo>
                <a:lnTo>
                  <a:pt x="106680" y="45720"/>
                </a:lnTo>
                <a:lnTo>
                  <a:pt x="97790" y="72390"/>
                </a:lnTo>
                <a:lnTo>
                  <a:pt x="71120" y="107950"/>
                </a:lnTo>
                <a:lnTo>
                  <a:pt x="26670" y="14351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696460" y="1920240"/>
            <a:ext cx="27941" cy="133351"/>
          </a:xfrm>
          <a:custGeom>
            <a:avLst/>
            <a:gdLst/>
            <a:ahLst/>
            <a:cxnLst/>
            <a:rect l="0" t="0" r="0" b="0"/>
            <a:pathLst>
              <a:path w="27941" h="133351">
                <a:moveTo>
                  <a:pt x="27940" y="0"/>
                </a:moveTo>
                <a:lnTo>
                  <a:pt x="27940" y="2667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4669790" y="1964690"/>
            <a:ext cx="125731" cy="26671"/>
          </a:xfrm>
          <a:custGeom>
            <a:avLst/>
            <a:gdLst/>
            <a:ahLst/>
            <a:cxnLst/>
            <a:rect l="0" t="0" r="0" b="0"/>
            <a:pathLst>
              <a:path w="125731" h="26671">
                <a:moveTo>
                  <a:pt x="0" y="26670"/>
                </a:moveTo>
                <a:lnTo>
                  <a:pt x="26670" y="8890"/>
                </a:lnTo>
                <a:lnTo>
                  <a:pt x="72390" y="0"/>
                </a:lnTo>
                <a:lnTo>
                  <a:pt x="9906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4696460" y="206248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36830" y="26670"/>
                </a:lnTo>
                <a:lnTo>
                  <a:pt x="63500" y="17780"/>
                </a:lnTo>
                <a:lnTo>
                  <a:pt x="10795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4919980" y="1838960"/>
            <a:ext cx="35561" cy="107951"/>
          </a:xfrm>
          <a:custGeom>
            <a:avLst/>
            <a:gdLst/>
            <a:ahLst/>
            <a:cxnLst/>
            <a:rect l="0" t="0" r="0" b="0"/>
            <a:pathLst>
              <a:path w="35561" h="107951">
                <a:moveTo>
                  <a:pt x="35560" y="0"/>
                </a:moveTo>
                <a:lnTo>
                  <a:pt x="17780" y="36830"/>
                </a:lnTo>
                <a:lnTo>
                  <a:pt x="0" y="81280"/>
                </a:lnTo>
                <a:lnTo>
                  <a:pt x="0" y="1079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4928870" y="1838960"/>
            <a:ext cx="116841" cy="294641"/>
          </a:xfrm>
          <a:custGeom>
            <a:avLst/>
            <a:gdLst/>
            <a:ahLst/>
            <a:cxnLst/>
            <a:rect l="0" t="0" r="0" b="0"/>
            <a:pathLst>
              <a:path w="116841" h="294641">
                <a:moveTo>
                  <a:pt x="116840" y="0"/>
                </a:moveTo>
                <a:lnTo>
                  <a:pt x="90170" y="36830"/>
                </a:lnTo>
                <a:lnTo>
                  <a:pt x="72390" y="81280"/>
                </a:lnTo>
                <a:lnTo>
                  <a:pt x="53340" y="125730"/>
                </a:lnTo>
                <a:lnTo>
                  <a:pt x="44450" y="161290"/>
                </a:lnTo>
                <a:lnTo>
                  <a:pt x="26670" y="196850"/>
                </a:lnTo>
                <a:lnTo>
                  <a:pt x="17780" y="232410"/>
                </a:lnTo>
                <a:lnTo>
                  <a:pt x="0" y="27686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027930" y="2009140"/>
            <a:ext cx="115571" cy="106681"/>
          </a:xfrm>
          <a:custGeom>
            <a:avLst/>
            <a:gdLst/>
            <a:ahLst/>
            <a:cxnLst/>
            <a:rect l="0" t="0" r="0" b="0"/>
            <a:pathLst>
              <a:path w="115571" h="10668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62230" y="0"/>
                </a:lnTo>
                <a:lnTo>
                  <a:pt x="71120" y="17780"/>
                </a:lnTo>
                <a:lnTo>
                  <a:pt x="62230" y="35560"/>
                </a:lnTo>
                <a:lnTo>
                  <a:pt x="44450" y="62230"/>
                </a:lnTo>
                <a:lnTo>
                  <a:pt x="17780" y="80010"/>
                </a:lnTo>
                <a:lnTo>
                  <a:pt x="17780" y="97790"/>
                </a:lnTo>
                <a:lnTo>
                  <a:pt x="35560" y="97790"/>
                </a:lnTo>
                <a:lnTo>
                  <a:pt x="80010" y="97790"/>
                </a:lnTo>
                <a:lnTo>
                  <a:pt x="115570" y="106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187950" y="2071370"/>
            <a:ext cx="80011" cy="152401"/>
          </a:xfrm>
          <a:custGeom>
            <a:avLst/>
            <a:gdLst/>
            <a:ahLst/>
            <a:cxnLst/>
            <a:rect l="0" t="0" r="0" b="0"/>
            <a:pathLst>
              <a:path w="80011" h="152401">
                <a:moveTo>
                  <a:pt x="71120" y="0"/>
                </a:moveTo>
                <a:lnTo>
                  <a:pt x="80010" y="26670"/>
                </a:lnTo>
                <a:lnTo>
                  <a:pt x="80010" y="53340"/>
                </a:lnTo>
                <a:lnTo>
                  <a:pt x="80010" y="81280"/>
                </a:lnTo>
                <a:lnTo>
                  <a:pt x="71120" y="107950"/>
                </a:lnTo>
                <a:lnTo>
                  <a:pt x="44450" y="143510"/>
                </a:lnTo>
                <a:lnTo>
                  <a:pt x="2667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5438140" y="1847850"/>
            <a:ext cx="17781" cy="143511"/>
          </a:xfrm>
          <a:custGeom>
            <a:avLst/>
            <a:gdLst/>
            <a:ahLst/>
            <a:cxnLst/>
            <a:rect l="0" t="0" r="0" b="0"/>
            <a:pathLst>
              <a:path w="17781" h="143511">
                <a:moveTo>
                  <a:pt x="17780" y="0"/>
                </a:moveTo>
                <a:lnTo>
                  <a:pt x="17780" y="36830"/>
                </a:lnTo>
                <a:lnTo>
                  <a:pt x="8890" y="81280"/>
                </a:lnTo>
                <a:lnTo>
                  <a:pt x="0" y="12573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402580" y="190246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0" y="35560"/>
                </a:moveTo>
                <a:lnTo>
                  <a:pt x="35560" y="8890"/>
                </a:lnTo>
                <a:lnTo>
                  <a:pt x="62230" y="889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5393690" y="201803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5679440" y="1794510"/>
            <a:ext cx="26671" cy="99061"/>
          </a:xfrm>
          <a:custGeom>
            <a:avLst/>
            <a:gdLst/>
            <a:ahLst/>
            <a:cxnLst/>
            <a:rect l="0" t="0" r="0" b="0"/>
            <a:pathLst>
              <a:path w="26671" h="99061">
                <a:moveTo>
                  <a:pt x="26670" y="0"/>
                </a:moveTo>
                <a:lnTo>
                  <a:pt x="8890" y="26670"/>
                </a:lnTo>
                <a:lnTo>
                  <a:pt x="0" y="6223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670550" y="1785620"/>
            <a:ext cx="124461" cy="276861"/>
          </a:xfrm>
          <a:custGeom>
            <a:avLst/>
            <a:gdLst/>
            <a:ahLst/>
            <a:cxnLst/>
            <a:rect l="0" t="0" r="0" b="0"/>
            <a:pathLst>
              <a:path w="124461" h="276861">
                <a:moveTo>
                  <a:pt x="124460" y="0"/>
                </a:moveTo>
                <a:lnTo>
                  <a:pt x="106680" y="35560"/>
                </a:lnTo>
                <a:lnTo>
                  <a:pt x="88900" y="71120"/>
                </a:lnTo>
                <a:lnTo>
                  <a:pt x="71120" y="107950"/>
                </a:lnTo>
                <a:lnTo>
                  <a:pt x="53340" y="152400"/>
                </a:lnTo>
                <a:lnTo>
                  <a:pt x="44450" y="196850"/>
                </a:lnTo>
                <a:lnTo>
                  <a:pt x="26670" y="23241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821680" y="1938020"/>
            <a:ext cx="99061" cy="133351"/>
          </a:xfrm>
          <a:custGeom>
            <a:avLst/>
            <a:gdLst/>
            <a:ahLst/>
            <a:cxnLst/>
            <a:rect l="0" t="0" r="0" b="0"/>
            <a:pathLst>
              <a:path w="99061" h="133351">
                <a:moveTo>
                  <a:pt x="0" y="0"/>
                </a:moveTo>
                <a:lnTo>
                  <a:pt x="26670" y="0"/>
                </a:lnTo>
                <a:lnTo>
                  <a:pt x="54610" y="8890"/>
                </a:lnTo>
                <a:lnTo>
                  <a:pt x="72390" y="17780"/>
                </a:lnTo>
                <a:lnTo>
                  <a:pt x="63500" y="35560"/>
                </a:lnTo>
                <a:lnTo>
                  <a:pt x="26670" y="53340"/>
                </a:lnTo>
                <a:lnTo>
                  <a:pt x="54610" y="71120"/>
                </a:lnTo>
                <a:lnTo>
                  <a:pt x="81280" y="80010"/>
                </a:lnTo>
                <a:lnTo>
                  <a:pt x="99060" y="88900"/>
                </a:lnTo>
                <a:lnTo>
                  <a:pt x="99060" y="106680"/>
                </a:lnTo>
                <a:lnTo>
                  <a:pt x="54610" y="124460"/>
                </a:lnTo>
                <a:lnTo>
                  <a:pt x="2667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6062980" y="2000250"/>
            <a:ext cx="71121" cy="170181"/>
          </a:xfrm>
          <a:custGeom>
            <a:avLst/>
            <a:gdLst/>
            <a:ahLst/>
            <a:cxnLst/>
            <a:rect l="0" t="0" r="0" b="0"/>
            <a:pathLst>
              <a:path w="71121" h="170181">
                <a:moveTo>
                  <a:pt x="62230" y="0"/>
                </a:moveTo>
                <a:lnTo>
                  <a:pt x="71120" y="26670"/>
                </a:lnTo>
                <a:lnTo>
                  <a:pt x="71120" y="53340"/>
                </a:lnTo>
                <a:lnTo>
                  <a:pt x="71120" y="71120"/>
                </a:lnTo>
                <a:lnTo>
                  <a:pt x="44450" y="106680"/>
                </a:lnTo>
                <a:lnTo>
                  <a:pt x="26670" y="14351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6268720" y="1758950"/>
            <a:ext cx="8891" cy="161291"/>
          </a:xfrm>
          <a:custGeom>
            <a:avLst/>
            <a:gdLst/>
            <a:ahLst/>
            <a:cxnLst/>
            <a:rect l="0" t="0" r="0" b="0"/>
            <a:pathLst>
              <a:path w="8891" h="161291">
                <a:moveTo>
                  <a:pt x="889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2573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6242050" y="182118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6233160" y="195580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35560" y="1778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492240" y="1723390"/>
            <a:ext cx="26671" cy="124461"/>
          </a:xfrm>
          <a:custGeom>
            <a:avLst/>
            <a:gdLst/>
            <a:ahLst/>
            <a:cxnLst/>
            <a:rect l="0" t="0" r="0" b="0"/>
            <a:pathLst>
              <a:path w="26671" h="124461">
                <a:moveTo>
                  <a:pt x="26670" y="0"/>
                </a:moveTo>
                <a:lnTo>
                  <a:pt x="8890" y="44450"/>
                </a:lnTo>
                <a:lnTo>
                  <a:pt x="0" y="88900"/>
                </a:lnTo>
                <a:lnTo>
                  <a:pt x="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510020" y="1705610"/>
            <a:ext cx="88901" cy="365761"/>
          </a:xfrm>
          <a:custGeom>
            <a:avLst/>
            <a:gdLst/>
            <a:ahLst/>
            <a:cxnLst/>
            <a:rect l="0" t="0" r="0" b="0"/>
            <a:pathLst>
              <a:path w="88901" h="365761">
                <a:moveTo>
                  <a:pt x="88900" y="0"/>
                </a:moveTo>
                <a:lnTo>
                  <a:pt x="88900" y="17780"/>
                </a:lnTo>
                <a:lnTo>
                  <a:pt x="80010" y="53340"/>
                </a:lnTo>
                <a:lnTo>
                  <a:pt x="71120" y="97790"/>
                </a:lnTo>
                <a:lnTo>
                  <a:pt x="62230" y="142240"/>
                </a:lnTo>
                <a:lnTo>
                  <a:pt x="53340" y="187960"/>
                </a:lnTo>
                <a:lnTo>
                  <a:pt x="35560" y="223520"/>
                </a:lnTo>
                <a:lnTo>
                  <a:pt x="26670" y="259080"/>
                </a:lnTo>
                <a:lnTo>
                  <a:pt x="17780" y="294640"/>
                </a:lnTo>
                <a:lnTo>
                  <a:pt x="8890" y="339090"/>
                </a:lnTo>
                <a:lnTo>
                  <a:pt x="0" y="35687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6625590" y="1929130"/>
            <a:ext cx="116841" cy="168911"/>
          </a:xfrm>
          <a:custGeom>
            <a:avLst/>
            <a:gdLst/>
            <a:ahLst/>
            <a:cxnLst/>
            <a:rect l="0" t="0" r="0" b="0"/>
            <a:pathLst>
              <a:path w="116841" h="168911">
                <a:moveTo>
                  <a:pt x="17780" y="0"/>
                </a:moveTo>
                <a:lnTo>
                  <a:pt x="889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33350"/>
                </a:lnTo>
                <a:lnTo>
                  <a:pt x="35560" y="142240"/>
                </a:lnTo>
                <a:lnTo>
                  <a:pt x="53340" y="142240"/>
                </a:lnTo>
                <a:lnTo>
                  <a:pt x="71120" y="133350"/>
                </a:lnTo>
                <a:lnTo>
                  <a:pt x="90170" y="133350"/>
                </a:lnTo>
                <a:lnTo>
                  <a:pt x="107950" y="115570"/>
                </a:lnTo>
                <a:lnTo>
                  <a:pt x="116840" y="97790"/>
                </a:lnTo>
                <a:lnTo>
                  <a:pt x="99060" y="97790"/>
                </a:lnTo>
                <a:lnTo>
                  <a:pt x="71120" y="115570"/>
                </a:lnTo>
                <a:lnTo>
                  <a:pt x="53340" y="124460"/>
                </a:lnTo>
                <a:lnTo>
                  <a:pt x="6223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6804660" y="2044700"/>
            <a:ext cx="115571" cy="214631"/>
          </a:xfrm>
          <a:custGeom>
            <a:avLst/>
            <a:gdLst/>
            <a:ahLst/>
            <a:cxnLst/>
            <a:rect l="0" t="0" r="0" b="0"/>
            <a:pathLst>
              <a:path w="115571" h="214631">
                <a:moveTo>
                  <a:pt x="106680" y="0"/>
                </a:moveTo>
                <a:lnTo>
                  <a:pt x="115570" y="17780"/>
                </a:lnTo>
                <a:lnTo>
                  <a:pt x="115570" y="44450"/>
                </a:lnTo>
                <a:lnTo>
                  <a:pt x="115570" y="80010"/>
                </a:lnTo>
                <a:lnTo>
                  <a:pt x="97790" y="125730"/>
                </a:lnTo>
                <a:lnTo>
                  <a:pt x="88900" y="152400"/>
                </a:lnTo>
                <a:lnTo>
                  <a:pt x="53340" y="179070"/>
                </a:lnTo>
                <a:lnTo>
                  <a:pt x="26670" y="20574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125970" y="1705610"/>
            <a:ext cx="35561" cy="187961"/>
          </a:xfrm>
          <a:custGeom>
            <a:avLst/>
            <a:gdLst/>
            <a:ahLst/>
            <a:cxnLst/>
            <a:rect l="0" t="0" r="0" b="0"/>
            <a:pathLst>
              <a:path w="35561" h="187961">
                <a:moveTo>
                  <a:pt x="35560" y="0"/>
                </a:moveTo>
                <a:lnTo>
                  <a:pt x="35560" y="44450"/>
                </a:lnTo>
                <a:lnTo>
                  <a:pt x="35560" y="80010"/>
                </a:lnTo>
                <a:lnTo>
                  <a:pt x="26670" y="124460"/>
                </a:lnTo>
                <a:lnTo>
                  <a:pt x="8890" y="16129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108190" y="1758950"/>
            <a:ext cx="151131" cy="35561"/>
          </a:xfrm>
          <a:custGeom>
            <a:avLst/>
            <a:gdLst/>
            <a:ahLst/>
            <a:cxnLst/>
            <a:rect l="0" t="0" r="0" b="0"/>
            <a:pathLst>
              <a:path w="151131" h="3556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71120" y="0"/>
                </a:lnTo>
                <a:lnTo>
                  <a:pt x="97790" y="0"/>
                </a:lnTo>
                <a:lnTo>
                  <a:pt x="13335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7134860" y="194691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7313930" y="1723390"/>
            <a:ext cx="177801" cy="250191"/>
          </a:xfrm>
          <a:custGeom>
            <a:avLst/>
            <a:gdLst/>
            <a:ahLst/>
            <a:cxnLst/>
            <a:rect l="0" t="0" r="0" b="0"/>
            <a:pathLst>
              <a:path w="177801" h="25019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  <a:lnTo>
                  <a:pt x="62230" y="0"/>
                </a:lnTo>
                <a:lnTo>
                  <a:pt x="80010" y="0"/>
                </a:lnTo>
                <a:lnTo>
                  <a:pt x="97790" y="8890"/>
                </a:lnTo>
                <a:lnTo>
                  <a:pt x="106680" y="26670"/>
                </a:lnTo>
                <a:lnTo>
                  <a:pt x="124460" y="53340"/>
                </a:lnTo>
                <a:lnTo>
                  <a:pt x="106680" y="106680"/>
                </a:lnTo>
                <a:lnTo>
                  <a:pt x="106680" y="124460"/>
                </a:lnTo>
                <a:lnTo>
                  <a:pt x="88900" y="143510"/>
                </a:lnTo>
                <a:lnTo>
                  <a:pt x="71120" y="161290"/>
                </a:lnTo>
                <a:lnTo>
                  <a:pt x="53340" y="179070"/>
                </a:lnTo>
                <a:lnTo>
                  <a:pt x="35560" y="196850"/>
                </a:lnTo>
                <a:lnTo>
                  <a:pt x="44450" y="214630"/>
                </a:lnTo>
                <a:lnTo>
                  <a:pt x="80010" y="223520"/>
                </a:lnTo>
                <a:lnTo>
                  <a:pt x="115570" y="223520"/>
                </a:lnTo>
                <a:lnTo>
                  <a:pt x="160020" y="241300"/>
                </a:lnTo>
                <a:lnTo>
                  <a:pt x="177800" y="250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7536180" y="1946910"/>
            <a:ext cx="107951" cy="151131"/>
          </a:xfrm>
          <a:custGeom>
            <a:avLst/>
            <a:gdLst/>
            <a:ahLst/>
            <a:cxnLst/>
            <a:rect l="0" t="0" r="0" b="0"/>
            <a:pathLst>
              <a:path w="107951" h="151131">
                <a:moveTo>
                  <a:pt x="107950" y="0"/>
                </a:moveTo>
                <a:lnTo>
                  <a:pt x="90170" y="35560"/>
                </a:lnTo>
                <a:lnTo>
                  <a:pt x="81280" y="62230"/>
                </a:lnTo>
                <a:lnTo>
                  <a:pt x="45720" y="97790"/>
                </a:lnTo>
                <a:lnTo>
                  <a:pt x="0" y="14224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4206240" y="2447290"/>
            <a:ext cx="8891" cy="151131"/>
          </a:xfrm>
          <a:custGeom>
            <a:avLst/>
            <a:gdLst/>
            <a:ahLst/>
            <a:cxnLst/>
            <a:rect l="0" t="0" r="0" b="0"/>
            <a:pathLst>
              <a:path w="8891" h="15113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88900"/>
                </a:lnTo>
                <a:lnTo>
                  <a:pt x="8890" y="133350"/>
                </a:lnTo>
                <a:lnTo>
                  <a:pt x="889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4170680" y="251841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4170680" y="2705100"/>
            <a:ext cx="151131" cy="10161"/>
          </a:xfrm>
          <a:custGeom>
            <a:avLst/>
            <a:gdLst/>
            <a:ahLst/>
            <a:cxnLst/>
            <a:rect l="0" t="0" r="0" b="0"/>
            <a:pathLst>
              <a:path w="151131" h="10161">
                <a:moveTo>
                  <a:pt x="0" y="10160"/>
                </a:moveTo>
                <a:lnTo>
                  <a:pt x="35560" y="1016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4456430" y="2366010"/>
            <a:ext cx="115571" cy="143511"/>
          </a:xfrm>
          <a:custGeom>
            <a:avLst/>
            <a:gdLst/>
            <a:ahLst/>
            <a:cxnLst/>
            <a:rect l="0" t="0" r="0" b="0"/>
            <a:pathLst>
              <a:path w="115571" h="143511">
                <a:moveTo>
                  <a:pt x="889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53340" y="0"/>
                </a:lnTo>
                <a:lnTo>
                  <a:pt x="80010" y="8890"/>
                </a:lnTo>
                <a:lnTo>
                  <a:pt x="88900" y="26670"/>
                </a:lnTo>
                <a:lnTo>
                  <a:pt x="80010" y="53340"/>
                </a:lnTo>
                <a:lnTo>
                  <a:pt x="62230" y="81280"/>
                </a:lnTo>
                <a:lnTo>
                  <a:pt x="17780" y="116840"/>
                </a:lnTo>
                <a:lnTo>
                  <a:pt x="8890" y="134620"/>
                </a:lnTo>
                <a:lnTo>
                  <a:pt x="35560" y="143510"/>
                </a:lnTo>
                <a:lnTo>
                  <a:pt x="53340" y="143510"/>
                </a:lnTo>
                <a:lnTo>
                  <a:pt x="97790" y="143510"/>
                </a:lnTo>
                <a:lnTo>
                  <a:pt x="11557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4563110" y="2383790"/>
            <a:ext cx="124461" cy="294641"/>
          </a:xfrm>
          <a:custGeom>
            <a:avLst/>
            <a:gdLst/>
            <a:ahLst/>
            <a:cxnLst/>
            <a:rect l="0" t="0" r="0" b="0"/>
            <a:pathLst>
              <a:path w="124461" h="294641">
                <a:moveTo>
                  <a:pt x="124460" y="0"/>
                </a:moveTo>
                <a:lnTo>
                  <a:pt x="97790" y="35560"/>
                </a:lnTo>
                <a:lnTo>
                  <a:pt x="71120" y="81280"/>
                </a:lnTo>
                <a:lnTo>
                  <a:pt x="53340" y="116840"/>
                </a:lnTo>
                <a:lnTo>
                  <a:pt x="35560" y="161290"/>
                </a:lnTo>
                <a:lnTo>
                  <a:pt x="26670" y="20574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4687570" y="2553970"/>
            <a:ext cx="116841" cy="124461"/>
          </a:xfrm>
          <a:custGeom>
            <a:avLst/>
            <a:gdLst/>
            <a:ahLst/>
            <a:cxnLst/>
            <a:rect l="0" t="0" r="0" b="0"/>
            <a:pathLst>
              <a:path w="116841" h="124461">
                <a:moveTo>
                  <a:pt x="0" y="0"/>
                </a:moveTo>
                <a:lnTo>
                  <a:pt x="36830" y="0"/>
                </a:lnTo>
                <a:lnTo>
                  <a:pt x="54610" y="0"/>
                </a:lnTo>
                <a:lnTo>
                  <a:pt x="72390" y="8890"/>
                </a:lnTo>
                <a:lnTo>
                  <a:pt x="72390" y="26670"/>
                </a:lnTo>
                <a:lnTo>
                  <a:pt x="54610" y="35560"/>
                </a:lnTo>
                <a:lnTo>
                  <a:pt x="54610" y="53340"/>
                </a:lnTo>
                <a:lnTo>
                  <a:pt x="99060" y="62230"/>
                </a:lnTo>
                <a:lnTo>
                  <a:pt x="116840" y="71120"/>
                </a:lnTo>
                <a:lnTo>
                  <a:pt x="99060" y="97790"/>
                </a:lnTo>
                <a:lnTo>
                  <a:pt x="72390" y="115570"/>
                </a:lnTo>
                <a:lnTo>
                  <a:pt x="36830" y="115570"/>
                </a:lnTo>
                <a:lnTo>
                  <a:pt x="1778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4857750" y="2642870"/>
            <a:ext cx="88901" cy="161291"/>
          </a:xfrm>
          <a:custGeom>
            <a:avLst/>
            <a:gdLst/>
            <a:ahLst/>
            <a:cxnLst/>
            <a:rect l="0" t="0" r="0" b="0"/>
            <a:pathLst>
              <a:path w="88901" h="161291">
                <a:moveTo>
                  <a:pt x="88900" y="0"/>
                </a:moveTo>
                <a:lnTo>
                  <a:pt x="88900" y="17780"/>
                </a:lnTo>
                <a:lnTo>
                  <a:pt x="80010" y="53340"/>
                </a:lnTo>
                <a:lnTo>
                  <a:pt x="71120" y="81280"/>
                </a:lnTo>
                <a:lnTo>
                  <a:pt x="26670" y="11684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5107940" y="2428240"/>
            <a:ext cx="26671" cy="134621"/>
          </a:xfrm>
          <a:custGeom>
            <a:avLst/>
            <a:gdLst/>
            <a:ahLst/>
            <a:cxnLst/>
            <a:rect l="0" t="0" r="0" b="0"/>
            <a:pathLst>
              <a:path w="26671" h="134621">
                <a:moveTo>
                  <a:pt x="26670" y="0"/>
                </a:moveTo>
                <a:lnTo>
                  <a:pt x="17780" y="2794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5072380" y="246507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8890"/>
                </a:lnTo>
                <a:lnTo>
                  <a:pt x="62230" y="0"/>
                </a:lnTo>
                <a:lnTo>
                  <a:pt x="8890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5063490" y="258064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26670"/>
                </a:moveTo>
                <a:lnTo>
                  <a:pt x="35560" y="26670"/>
                </a:lnTo>
                <a:lnTo>
                  <a:pt x="53340" y="1778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5276850" y="2447290"/>
            <a:ext cx="107951" cy="62231"/>
          </a:xfrm>
          <a:custGeom>
            <a:avLst/>
            <a:gdLst/>
            <a:ahLst/>
            <a:cxnLst/>
            <a:rect l="0" t="0" r="0" b="0"/>
            <a:pathLst>
              <a:path w="107951" h="62231">
                <a:moveTo>
                  <a:pt x="45720" y="0"/>
                </a:moveTo>
                <a:lnTo>
                  <a:pt x="27940" y="0"/>
                </a:lnTo>
                <a:lnTo>
                  <a:pt x="19050" y="17780"/>
                </a:lnTo>
                <a:lnTo>
                  <a:pt x="0" y="26670"/>
                </a:lnTo>
                <a:lnTo>
                  <a:pt x="0" y="44450"/>
                </a:lnTo>
                <a:lnTo>
                  <a:pt x="8890" y="62230"/>
                </a:lnTo>
                <a:lnTo>
                  <a:pt x="63500" y="62230"/>
                </a:lnTo>
                <a:lnTo>
                  <a:pt x="81280" y="62230"/>
                </a:lnTo>
                <a:lnTo>
                  <a:pt x="10795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5367020" y="2428240"/>
            <a:ext cx="62231" cy="223521"/>
          </a:xfrm>
          <a:custGeom>
            <a:avLst/>
            <a:gdLst/>
            <a:ahLst/>
            <a:cxnLst/>
            <a:rect l="0" t="0" r="0" b="0"/>
            <a:pathLst>
              <a:path w="62231" h="223521">
                <a:moveTo>
                  <a:pt x="62230" y="0"/>
                </a:moveTo>
                <a:lnTo>
                  <a:pt x="44450" y="36830"/>
                </a:lnTo>
                <a:lnTo>
                  <a:pt x="26670" y="72390"/>
                </a:lnTo>
                <a:lnTo>
                  <a:pt x="17780" y="107950"/>
                </a:lnTo>
                <a:lnTo>
                  <a:pt x="8890" y="143510"/>
                </a:lnTo>
                <a:lnTo>
                  <a:pt x="0" y="18796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5429250" y="2633980"/>
            <a:ext cx="88901" cy="116841"/>
          </a:xfrm>
          <a:custGeom>
            <a:avLst/>
            <a:gdLst/>
            <a:ahLst/>
            <a:cxnLst/>
            <a:rect l="0" t="0" r="0" b="0"/>
            <a:pathLst>
              <a:path w="88901" h="116841">
                <a:moveTo>
                  <a:pt x="88900" y="0"/>
                </a:moveTo>
                <a:lnTo>
                  <a:pt x="88900" y="17780"/>
                </a:lnTo>
                <a:lnTo>
                  <a:pt x="80010" y="35560"/>
                </a:lnTo>
                <a:lnTo>
                  <a:pt x="53340" y="81280"/>
                </a:lnTo>
                <a:lnTo>
                  <a:pt x="17780" y="10795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5821680" y="2366010"/>
            <a:ext cx="35561" cy="107951"/>
          </a:xfrm>
          <a:custGeom>
            <a:avLst/>
            <a:gdLst/>
            <a:ahLst/>
            <a:cxnLst/>
            <a:rect l="0" t="0" r="0" b="0"/>
            <a:pathLst>
              <a:path w="35561" h="107951">
                <a:moveTo>
                  <a:pt x="35560" y="0"/>
                </a:moveTo>
                <a:lnTo>
                  <a:pt x="35560" y="35560"/>
                </a:lnTo>
                <a:lnTo>
                  <a:pt x="26670" y="90170"/>
                </a:lnTo>
                <a:lnTo>
                  <a:pt x="17780" y="10795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5803900" y="2392680"/>
            <a:ext cx="116841" cy="35561"/>
          </a:xfrm>
          <a:custGeom>
            <a:avLst/>
            <a:gdLst/>
            <a:ahLst/>
            <a:cxnLst/>
            <a:rect l="0" t="0" r="0" b="0"/>
            <a:pathLst>
              <a:path w="116841" h="3556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723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5777230" y="2509520"/>
            <a:ext cx="143511" cy="26671"/>
          </a:xfrm>
          <a:custGeom>
            <a:avLst/>
            <a:gdLst/>
            <a:ahLst/>
            <a:cxnLst/>
            <a:rect l="0" t="0" r="0" b="0"/>
            <a:pathLst>
              <a:path w="143511" h="26671">
                <a:moveTo>
                  <a:pt x="0" y="2667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684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6027420" y="237490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26670" y="0"/>
                </a:moveTo>
                <a:lnTo>
                  <a:pt x="8890" y="0"/>
                </a:lnTo>
                <a:lnTo>
                  <a:pt x="0" y="17780"/>
                </a:lnTo>
                <a:lnTo>
                  <a:pt x="17780" y="35560"/>
                </a:lnTo>
                <a:lnTo>
                  <a:pt x="35560" y="35560"/>
                </a:lnTo>
                <a:lnTo>
                  <a:pt x="71120" y="26670"/>
                </a:lnTo>
                <a:lnTo>
                  <a:pt x="9779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6098540" y="2348230"/>
            <a:ext cx="45721" cy="170181"/>
          </a:xfrm>
          <a:custGeom>
            <a:avLst/>
            <a:gdLst/>
            <a:ahLst/>
            <a:cxnLst/>
            <a:rect l="0" t="0" r="0" b="0"/>
            <a:pathLst>
              <a:path w="45721" h="170181">
                <a:moveTo>
                  <a:pt x="45720" y="0"/>
                </a:moveTo>
                <a:lnTo>
                  <a:pt x="26670" y="35560"/>
                </a:lnTo>
                <a:lnTo>
                  <a:pt x="8890" y="80010"/>
                </a:lnTo>
                <a:lnTo>
                  <a:pt x="8890" y="116840"/>
                </a:lnTo>
                <a:lnTo>
                  <a:pt x="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6153150" y="2330450"/>
            <a:ext cx="115571" cy="347981"/>
          </a:xfrm>
          <a:custGeom>
            <a:avLst/>
            <a:gdLst/>
            <a:ahLst/>
            <a:cxnLst/>
            <a:rect l="0" t="0" r="0" b="0"/>
            <a:pathLst>
              <a:path w="115571" h="347981">
                <a:moveTo>
                  <a:pt x="115570" y="0"/>
                </a:moveTo>
                <a:lnTo>
                  <a:pt x="106680" y="26670"/>
                </a:lnTo>
                <a:lnTo>
                  <a:pt x="97790" y="62230"/>
                </a:lnTo>
                <a:lnTo>
                  <a:pt x="80010" y="107950"/>
                </a:lnTo>
                <a:lnTo>
                  <a:pt x="62230" y="143510"/>
                </a:lnTo>
                <a:lnTo>
                  <a:pt x="44450" y="187960"/>
                </a:lnTo>
                <a:lnTo>
                  <a:pt x="35560" y="223520"/>
                </a:lnTo>
                <a:lnTo>
                  <a:pt x="26670" y="267970"/>
                </a:lnTo>
                <a:lnTo>
                  <a:pt x="8890" y="31242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6259830" y="2562860"/>
            <a:ext cx="124461" cy="142241"/>
          </a:xfrm>
          <a:custGeom>
            <a:avLst/>
            <a:gdLst/>
            <a:ahLst/>
            <a:cxnLst/>
            <a:rect l="0" t="0" r="0" b="0"/>
            <a:pathLst>
              <a:path w="124461" h="14224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106680" y="8890"/>
                </a:lnTo>
                <a:lnTo>
                  <a:pt x="97790" y="26670"/>
                </a:lnTo>
                <a:lnTo>
                  <a:pt x="71120" y="26670"/>
                </a:lnTo>
                <a:lnTo>
                  <a:pt x="71120" y="44450"/>
                </a:lnTo>
                <a:lnTo>
                  <a:pt x="88900" y="53340"/>
                </a:lnTo>
                <a:lnTo>
                  <a:pt x="106680" y="62230"/>
                </a:lnTo>
                <a:lnTo>
                  <a:pt x="124460" y="80010"/>
                </a:lnTo>
                <a:lnTo>
                  <a:pt x="115570" y="106680"/>
                </a:lnTo>
                <a:lnTo>
                  <a:pt x="97790" y="115570"/>
                </a:lnTo>
                <a:lnTo>
                  <a:pt x="62230" y="133350"/>
                </a:lnTo>
                <a:lnTo>
                  <a:pt x="17780" y="133350"/>
                </a:lnTo>
                <a:lnTo>
                  <a:pt x="1778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9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883920" y="1446530"/>
            <a:ext cx="44451" cy="491491"/>
          </a:xfrm>
          <a:custGeom>
            <a:avLst/>
            <a:gdLst/>
            <a:ahLst/>
            <a:cxnLst/>
            <a:rect l="0" t="0" r="0" b="0"/>
            <a:pathLst>
              <a:path w="44451" h="49149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25730"/>
                </a:lnTo>
                <a:lnTo>
                  <a:pt x="8890" y="161290"/>
                </a:lnTo>
                <a:lnTo>
                  <a:pt x="17780" y="196850"/>
                </a:lnTo>
                <a:lnTo>
                  <a:pt x="17780" y="232410"/>
                </a:lnTo>
                <a:lnTo>
                  <a:pt x="17780" y="276860"/>
                </a:lnTo>
                <a:lnTo>
                  <a:pt x="26670" y="321310"/>
                </a:lnTo>
                <a:lnTo>
                  <a:pt x="26670" y="356870"/>
                </a:lnTo>
                <a:lnTo>
                  <a:pt x="26670" y="392430"/>
                </a:lnTo>
                <a:lnTo>
                  <a:pt x="35560" y="438150"/>
                </a:lnTo>
                <a:lnTo>
                  <a:pt x="35560" y="482600"/>
                </a:lnTo>
                <a:lnTo>
                  <a:pt x="44450" y="4914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000760" y="1678940"/>
            <a:ext cx="248921" cy="276861"/>
          </a:xfrm>
          <a:custGeom>
            <a:avLst/>
            <a:gdLst/>
            <a:ahLst/>
            <a:cxnLst/>
            <a:rect l="0" t="0" r="0" b="0"/>
            <a:pathLst>
              <a:path w="248921" h="27686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17780" y="115570"/>
                </a:lnTo>
                <a:lnTo>
                  <a:pt x="26670" y="151130"/>
                </a:lnTo>
                <a:lnTo>
                  <a:pt x="35560" y="187960"/>
                </a:lnTo>
                <a:lnTo>
                  <a:pt x="35560" y="205740"/>
                </a:lnTo>
                <a:lnTo>
                  <a:pt x="44450" y="177800"/>
                </a:lnTo>
                <a:lnTo>
                  <a:pt x="53340" y="124460"/>
                </a:lnTo>
                <a:lnTo>
                  <a:pt x="62230" y="88900"/>
                </a:lnTo>
                <a:lnTo>
                  <a:pt x="71120" y="53340"/>
                </a:lnTo>
                <a:lnTo>
                  <a:pt x="71120" y="35560"/>
                </a:lnTo>
                <a:lnTo>
                  <a:pt x="88900" y="889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0"/>
                </a:lnTo>
                <a:lnTo>
                  <a:pt x="168910" y="8890"/>
                </a:lnTo>
                <a:lnTo>
                  <a:pt x="186690" y="62230"/>
                </a:lnTo>
                <a:lnTo>
                  <a:pt x="195580" y="106680"/>
                </a:lnTo>
                <a:lnTo>
                  <a:pt x="204470" y="151130"/>
                </a:lnTo>
                <a:lnTo>
                  <a:pt x="204470" y="187960"/>
                </a:lnTo>
                <a:lnTo>
                  <a:pt x="213360" y="214630"/>
                </a:lnTo>
                <a:lnTo>
                  <a:pt x="222250" y="250190"/>
                </a:lnTo>
                <a:lnTo>
                  <a:pt x="24892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393190" y="1402080"/>
            <a:ext cx="267971" cy="722631"/>
          </a:xfrm>
          <a:custGeom>
            <a:avLst/>
            <a:gdLst/>
            <a:ahLst/>
            <a:cxnLst/>
            <a:rect l="0" t="0" r="0" b="0"/>
            <a:pathLst>
              <a:path w="267971" h="722631">
                <a:moveTo>
                  <a:pt x="232410" y="26670"/>
                </a:moveTo>
                <a:lnTo>
                  <a:pt x="205740" y="8890"/>
                </a:lnTo>
                <a:lnTo>
                  <a:pt x="168910" y="0"/>
                </a:lnTo>
                <a:lnTo>
                  <a:pt x="133350" y="0"/>
                </a:lnTo>
                <a:lnTo>
                  <a:pt x="106680" y="0"/>
                </a:lnTo>
                <a:lnTo>
                  <a:pt x="62230" y="8890"/>
                </a:lnTo>
                <a:lnTo>
                  <a:pt x="26670" y="17780"/>
                </a:lnTo>
                <a:lnTo>
                  <a:pt x="8890" y="26670"/>
                </a:lnTo>
                <a:lnTo>
                  <a:pt x="8890" y="44450"/>
                </a:lnTo>
                <a:lnTo>
                  <a:pt x="8890" y="8890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21310"/>
                </a:lnTo>
                <a:lnTo>
                  <a:pt x="0" y="365760"/>
                </a:lnTo>
                <a:lnTo>
                  <a:pt x="0" y="410210"/>
                </a:lnTo>
                <a:lnTo>
                  <a:pt x="0" y="454660"/>
                </a:lnTo>
                <a:lnTo>
                  <a:pt x="0" y="491490"/>
                </a:lnTo>
                <a:lnTo>
                  <a:pt x="0" y="527050"/>
                </a:lnTo>
                <a:lnTo>
                  <a:pt x="0" y="562610"/>
                </a:lnTo>
                <a:lnTo>
                  <a:pt x="0" y="607060"/>
                </a:lnTo>
                <a:lnTo>
                  <a:pt x="0" y="642620"/>
                </a:lnTo>
                <a:lnTo>
                  <a:pt x="0" y="678180"/>
                </a:lnTo>
                <a:lnTo>
                  <a:pt x="8890" y="695960"/>
                </a:lnTo>
                <a:lnTo>
                  <a:pt x="62230" y="704850"/>
                </a:lnTo>
                <a:lnTo>
                  <a:pt x="106680" y="704850"/>
                </a:lnTo>
                <a:lnTo>
                  <a:pt x="142240" y="704850"/>
                </a:lnTo>
                <a:lnTo>
                  <a:pt x="187960" y="713740"/>
                </a:lnTo>
                <a:lnTo>
                  <a:pt x="232410" y="722630"/>
                </a:lnTo>
                <a:lnTo>
                  <a:pt x="267970" y="722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875790" y="1393190"/>
            <a:ext cx="142241" cy="142241"/>
          </a:xfrm>
          <a:custGeom>
            <a:avLst/>
            <a:gdLst/>
            <a:ahLst/>
            <a:cxnLst/>
            <a:rect l="0" t="0" r="0" b="0"/>
            <a:pathLst>
              <a:path w="142241" h="142241">
                <a:moveTo>
                  <a:pt x="142240" y="0"/>
                </a:moveTo>
                <a:lnTo>
                  <a:pt x="97790" y="35560"/>
                </a:lnTo>
                <a:lnTo>
                  <a:pt x="62230" y="80010"/>
                </a:lnTo>
                <a:lnTo>
                  <a:pt x="17780" y="115570"/>
                </a:lnTo>
                <a:lnTo>
                  <a:pt x="8890" y="13335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902460" y="1393190"/>
            <a:ext cx="168911" cy="179071"/>
          </a:xfrm>
          <a:custGeom>
            <a:avLst/>
            <a:gdLst/>
            <a:ahLst/>
            <a:cxnLst/>
            <a:rect l="0" t="0" r="0" b="0"/>
            <a:pathLst>
              <a:path w="168911" h="17907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71120" y="115570"/>
                </a:lnTo>
                <a:lnTo>
                  <a:pt x="115570" y="151130"/>
                </a:lnTo>
                <a:lnTo>
                  <a:pt x="151130" y="168910"/>
                </a:lnTo>
                <a:lnTo>
                  <a:pt x="16891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696720" y="1705610"/>
            <a:ext cx="651511" cy="8891"/>
          </a:xfrm>
          <a:custGeom>
            <a:avLst/>
            <a:gdLst/>
            <a:ahLst/>
            <a:cxnLst/>
            <a:rect l="0" t="0" r="0" b="0"/>
            <a:pathLst>
              <a:path w="65151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8890"/>
                </a:lnTo>
                <a:lnTo>
                  <a:pt x="179070" y="8890"/>
                </a:lnTo>
                <a:lnTo>
                  <a:pt x="223520" y="8890"/>
                </a:lnTo>
                <a:lnTo>
                  <a:pt x="267970" y="8890"/>
                </a:lnTo>
                <a:lnTo>
                  <a:pt x="303530" y="8890"/>
                </a:lnTo>
                <a:lnTo>
                  <a:pt x="347980" y="0"/>
                </a:lnTo>
                <a:lnTo>
                  <a:pt x="383540" y="0"/>
                </a:lnTo>
                <a:lnTo>
                  <a:pt x="419100" y="0"/>
                </a:lnTo>
                <a:lnTo>
                  <a:pt x="455930" y="0"/>
                </a:lnTo>
                <a:lnTo>
                  <a:pt x="500380" y="0"/>
                </a:lnTo>
                <a:lnTo>
                  <a:pt x="527050" y="0"/>
                </a:lnTo>
                <a:lnTo>
                  <a:pt x="562610" y="0"/>
                </a:lnTo>
                <a:lnTo>
                  <a:pt x="598170" y="0"/>
                </a:lnTo>
                <a:lnTo>
                  <a:pt x="642620" y="0"/>
                </a:lnTo>
                <a:lnTo>
                  <a:pt x="6515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598930" y="1803400"/>
            <a:ext cx="80011" cy="321311"/>
          </a:xfrm>
          <a:custGeom>
            <a:avLst/>
            <a:gdLst/>
            <a:ahLst/>
            <a:cxnLst/>
            <a:rect l="0" t="0" r="0" b="0"/>
            <a:pathLst>
              <a:path w="80011" h="321311">
                <a:moveTo>
                  <a:pt x="80010" y="0"/>
                </a:moveTo>
                <a:lnTo>
                  <a:pt x="62230" y="0"/>
                </a:lnTo>
                <a:lnTo>
                  <a:pt x="35560" y="17780"/>
                </a:lnTo>
                <a:lnTo>
                  <a:pt x="8890" y="5334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41300"/>
                </a:lnTo>
                <a:lnTo>
                  <a:pt x="26670" y="276860"/>
                </a:lnTo>
                <a:lnTo>
                  <a:pt x="35560" y="294640"/>
                </a:lnTo>
                <a:lnTo>
                  <a:pt x="6223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723390" y="1875790"/>
            <a:ext cx="97791" cy="151131"/>
          </a:xfrm>
          <a:custGeom>
            <a:avLst/>
            <a:gdLst/>
            <a:ahLst/>
            <a:cxnLst/>
            <a:rect l="0" t="0" r="0" b="0"/>
            <a:pathLst>
              <a:path w="97791" h="151131">
                <a:moveTo>
                  <a:pt x="97790" y="0"/>
                </a:moveTo>
                <a:lnTo>
                  <a:pt x="71120" y="35560"/>
                </a:lnTo>
                <a:lnTo>
                  <a:pt x="44450" y="80010"/>
                </a:lnTo>
                <a:lnTo>
                  <a:pt x="17780" y="11557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750060" y="1875790"/>
            <a:ext cx="125731" cy="168911"/>
          </a:xfrm>
          <a:custGeom>
            <a:avLst/>
            <a:gdLst/>
            <a:ahLst/>
            <a:cxnLst/>
            <a:rect l="0" t="0" r="0" b="0"/>
            <a:pathLst>
              <a:path w="125731" h="16891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53340" y="88900"/>
                </a:lnTo>
                <a:lnTo>
                  <a:pt x="71120" y="124460"/>
                </a:lnTo>
                <a:lnTo>
                  <a:pt x="80010" y="151130"/>
                </a:lnTo>
                <a:lnTo>
                  <a:pt x="106680" y="160020"/>
                </a:lnTo>
                <a:lnTo>
                  <a:pt x="12573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955800" y="1875790"/>
            <a:ext cx="26671" cy="177801"/>
          </a:xfrm>
          <a:custGeom>
            <a:avLst/>
            <a:gdLst/>
            <a:ahLst/>
            <a:cxnLst/>
            <a:rect l="0" t="0" r="0" b="0"/>
            <a:pathLst>
              <a:path w="26671" h="17780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8890" y="115570"/>
                </a:lnTo>
                <a:lnTo>
                  <a:pt x="17780" y="151130"/>
                </a:lnTo>
                <a:lnTo>
                  <a:pt x="2667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929130" y="195580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161540" y="1875790"/>
            <a:ext cx="8891" cy="195581"/>
          </a:xfrm>
          <a:custGeom>
            <a:avLst/>
            <a:gdLst/>
            <a:ahLst/>
            <a:cxnLst/>
            <a:rect l="0" t="0" r="0" b="0"/>
            <a:pathLst>
              <a:path w="8891" h="19558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1955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197100" y="1794510"/>
            <a:ext cx="115571" cy="384811"/>
          </a:xfrm>
          <a:custGeom>
            <a:avLst/>
            <a:gdLst/>
            <a:ahLst/>
            <a:cxnLst/>
            <a:rect l="0" t="0" r="0" b="0"/>
            <a:pathLst>
              <a:path w="115571" h="38481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80010" y="90170"/>
                </a:lnTo>
                <a:lnTo>
                  <a:pt x="97790" y="134620"/>
                </a:lnTo>
                <a:lnTo>
                  <a:pt x="115570" y="161290"/>
                </a:lnTo>
                <a:lnTo>
                  <a:pt x="115570" y="205740"/>
                </a:lnTo>
                <a:lnTo>
                  <a:pt x="115570" y="241300"/>
                </a:lnTo>
                <a:lnTo>
                  <a:pt x="106680" y="276860"/>
                </a:lnTo>
                <a:lnTo>
                  <a:pt x="88900" y="321310"/>
                </a:lnTo>
                <a:lnTo>
                  <a:pt x="62230" y="358140"/>
                </a:lnTo>
                <a:lnTo>
                  <a:pt x="5334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330450" y="1785620"/>
            <a:ext cx="125731" cy="90171"/>
          </a:xfrm>
          <a:custGeom>
            <a:avLst/>
            <a:gdLst/>
            <a:ahLst/>
            <a:cxnLst/>
            <a:rect l="0" t="0" r="0" b="0"/>
            <a:pathLst>
              <a:path w="125731" h="90171">
                <a:moveTo>
                  <a:pt x="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53340" y="26670"/>
                </a:lnTo>
                <a:lnTo>
                  <a:pt x="44450" y="62230"/>
                </a:lnTo>
                <a:lnTo>
                  <a:pt x="53340" y="81280"/>
                </a:lnTo>
                <a:lnTo>
                  <a:pt x="97790" y="81280"/>
                </a:lnTo>
                <a:lnTo>
                  <a:pt x="12573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447290" y="1348740"/>
            <a:ext cx="267971" cy="883921"/>
          </a:xfrm>
          <a:custGeom>
            <a:avLst/>
            <a:gdLst/>
            <a:ahLst/>
            <a:cxnLst/>
            <a:rect l="0" t="0" r="0" b="0"/>
            <a:pathLst>
              <a:path w="267971" h="88392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80010" y="0"/>
                </a:lnTo>
                <a:lnTo>
                  <a:pt x="106680" y="8890"/>
                </a:lnTo>
                <a:lnTo>
                  <a:pt x="133350" y="8890"/>
                </a:lnTo>
                <a:lnTo>
                  <a:pt x="160020" y="17780"/>
                </a:lnTo>
                <a:lnTo>
                  <a:pt x="204470" y="26670"/>
                </a:lnTo>
                <a:lnTo>
                  <a:pt x="248920" y="26670"/>
                </a:lnTo>
                <a:lnTo>
                  <a:pt x="257810" y="44450"/>
                </a:lnTo>
                <a:lnTo>
                  <a:pt x="267970" y="71120"/>
                </a:lnTo>
                <a:lnTo>
                  <a:pt x="267970" y="115570"/>
                </a:lnTo>
                <a:lnTo>
                  <a:pt x="257810" y="160020"/>
                </a:lnTo>
                <a:lnTo>
                  <a:pt x="257810" y="204470"/>
                </a:lnTo>
                <a:lnTo>
                  <a:pt x="248920" y="241300"/>
                </a:lnTo>
                <a:lnTo>
                  <a:pt x="248920" y="276860"/>
                </a:lnTo>
                <a:lnTo>
                  <a:pt x="240030" y="321310"/>
                </a:lnTo>
                <a:lnTo>
                  <a:pt x="231140" y="356870"/>
                </a:lnTo>
                <a:lnTo>
                  <a:pt x="231140" y="401320"/>
                </a:lnTo>
                <a:lnTo>
                  <a:pt x="231140" y="436880"/>
                </a:lnTo>
                <a:lnTo>
                  <a:pt x="231140" y="481330"/>
                </a:lnTo>
                <a:lnTo>
                  <a:pt x="231140" y="518160"/>
                </a:lnTo>
                <a:lnTo>
                  <a:pt x="231140" y="562610"/>
                </a:lnTo>
                <a:lnTo>
                  <a:pt x="231140" y="607060"/>
                </a:lnTo>
                <a:lnTo>
                  <a:pt x="231140" y="642620"/>
                </a:lnTo>
                <a:lnTo>
                  <a:pt x="231140" y="678180"/>
                </a:lnTo>
                <a:lnTo>
                  <a:pt x="231140" y="713740"/>
                </a:lnTo>
                <a:lnTo>
                  <a:pt x="231140" y="749300"/>
                </a:lnTo>
                <a:lnTo>
                  <a:pt x="240030" y="784860"/>
                </a:lnTo>
                <a:lnTo>
                  <a:pt x="240030" y="821690"/>
                </a:lnTo>
                <a:lnTo>
                  <a:pt x="248920" y="848360"/>
                </a:lnTo>
                <a:lnTo>
                  <a:pt x="240030" y="866140"/>
                </a:lnTo>
                <a:lnTo>
                  <a:pt x="204470" y="866140"/>
                </a:lnTo>
                <a:lnTo>
                  <a:pt x="168910" y="866140"/>
                </a:lnTo>
                <a:lnTo>
                  <a:pt x="124460" y="866140"/>
                </a:lnTo>
                <a:lnTo>
                  <a:pt x="88900" y="866140"/>
                </a:lnTo>
                <a:lnTo>
                  <a:pt x="53340" y="875030"/>
                </a:lnTo>
                <a:lnTo>
                  <a:pt x="8890" y="875030"/>
                </a:lnTo>
                <a:lnTo>
                  <a:pt x="0" y="883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1295400" y="2500630"/>
            <a:ext cx="17781" cy="490221"/>
          </a:xfrm>
          <a:custGeom>
            <a:avLst/>
            <a:gdLst/>
            <a:ahLst/>
            <a:cxnLst/>
            <a:rect l="0" t="0" r="0" b="0"/>
            <a:pathLst>
              <a:path w="17781" h="490221">
                <a:moveTo>
                  <a:pt x="8890" y="0"/>
                </a:moveTo>
                <a:lnTo>
                  <a:pt x="0" y="17780"/>
                </a:lnTo>
                <a:lnTo>
                  <a:pt x="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392430"/>
                </a:lnTo>
                <a:lnTo>
                  <a:pt x="8890" y="427990"/>
                </a:lnTo>
                <a:lnTo>
                  <a:pt x="8890" y="472440"/>
                </a:lnTo>
                <a:lnTo>
                  <a:pt x="17780" y="4902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1384300" y="2733040"/>
            <a:ext cx="177801" cy="222251"/>
          </a:xfrm>
          <a:custGeom>
            <a:avLst/>
            <a:gdLst/>
            <a:ahLst/>
            <a:cxnLst/>
            <a:rect l="0" t="0" r="0" b="0"/>
            <a:pathLst>
              <a:path w="177801" h="222251">
                <a:moveTo>
                  <a:pt x="0" y="26670"/>
                </a:moveTo>
                <a:lnTo>
                  <a:pt x="0" y="71120"/>
                </a:lnTo>
                <a:lnTo>
                  <a:pt x="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168910"/>
                </a:lnTo>
                <a:lnTo>
                  <a:pt x="17780" y="124460"/>
                </a:lnTo>
                <a:lnTo>
                  <a:pt x="26670" y="88900"/>
                </a:lnTo>
                <a:lnTo>
                  <a:pt x="44450" y="44450"/>
                </a:lnTo>
                <a:lnTo>
                  <a:pt x="53340" y="1778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35560"/>
                </a:lnTo>
                <a:lnTo>
                  <a:pt x="133350" y="80010"/>
                </a:lnTo>
                <a:lnTo>
                  <a:pt x="142240" y="106680"/>
                </a:lnTo>
                <a:lnTo>
                  <a:pt x="151130" y="151130"/>
                </a:lnTo>
                <a:lnTo>
                  <a:pt x="160020" y="186690"/>
                </a:lnTo>
                <a:lnTo>
                  <a:pt x="168910" y="222250"/>
                </a:lnTo>
                <a:lnTo>
                  <a:pt x="177800" y="222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678940" y="2642870"/>
            <a:ext cx="133351" cy="330201"/>
          </a:xfrm>
          <a:custGeom>
            <a:avLst/>
            <a:gdLst/>
            <a:ahLst/>
            <a:cxnLst/>
            <a:rect l="0" t="0" r="0" b="0"/>
            <a:pathLst>
              <a:path w="133351" h="330201">
                <a:moveTo>
                  <a:pt x="133350" y="0"/>
                </a:moveTo>
                <a:lnTo>
                  <a:pt x="115570" y="35560"/>
                </a:lnTo>
                <a:lnTo>
                  <a:pt x="97790" y="81280"/>
                </a:lnTo>
                <a:lnTo>
                  <a:pt x="80010" y="125730"/>
                </a:lnTo>
                <a:lnTo>
                  <a:pt x="62230" y="170180"/>
                </a:lnTo>
                <a:lnTo>
                  <a:pt x="44450" y="214630"/>
                </a:lnTo>
                <a:lnTo>
                  <a:pt x="26670" y="259080"/>
                </a:lnTo>
                <a:lnTo>
                  <a:pt x="17780" y="294640"/>
                </a:lnTo>
                <a:lnTo>
                  <a:pt x="0" y="32131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634490" y="2678430"/>
            <a:ext cx="195581" cy="321311"/>
          </a:xfrm>
          <a:custGeom>
            <a:avLst/>
            <a:gdLst/>
            <a:ahLst/>
            <a:cxnLst/>
            <a:rect l="0" t="0" r="0" b="0"/>
            <a:pathLst>
              <a:path w="195581" h="321311">
                <a:moveTo>
                  <a:pt x="0" y="0"/>
                </a:moveTo>
                <a:lnTo>
                  <a:pt x="17780" y="36830"/>
                </a:lnTo>
                <a:lnTo>
                  <a:pt x="35560" y="72390"/>
                </a:lnTo>
                <a:lnTo>
                  <a:pt x="44450" y="107950"/>
                </a:lnTo>
                <a:lnTo>
                  <a:pt x="71120" y="152400"/>
                </a:lnTo>
                <a:lnTo>
                  <a:pt x="97790" y="196850"/>
                </a:lnTo>
                <a:lnTo>
                  <a:pt x="124460" y="241300"/>
                </a:lnTo>
                <a:lnTo>
                  <a:pt x="160020" y="285750"/>
                </a:lnTo>
                <a:lnTo>
                  <a:pt x="177800" y="312420"/>
                </a:lnTo>
                <a:lnTo>
                  <a:pt x="19558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920240" y="2777490"/>
            <a:ext cx="168911" cy="1"/>
          </a:xfrm>
          <a:custGeom>
            <a:avLst/>
            <a:gdLst/>
            <a:ahLst/>
            <a:cxnLst/>
            <a:rect l="0" t="0" r="0" b="0"/>
            <a:pathLst>
              <a:path w="16891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5113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2286000" y="2553970"/>
            <a:ext cx="44451" cy="436881"/>
          </a:xfrm>
          <a:custGeom>
            <a:avLst/>
            <a:gdLst/>
            <a:ahLst/>
            <a:cxnLst/>
            <a:rect l="0" t="0" r="0" b="0"/>
            <a:pathLst>
              <a:path w="44451" h="43688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8890" y="241300"/>
                </a:lnTo>
                <a:lnTo>
                  <a:pt x="8890" y="285750"/>
                </a:lnTo>
                <a:lnTo>
                  <a:pt x="8890" y="321310"/>
                </a:lnTo>
                <a:lnTo>
                  <a:pt x="17780" y="356870"/>
                </a:lnTo>
                <a:lnTo>
                  <a:pt x="26670" y="401320"/>
                </a:lnTo>
                <a:lnTo>
                  <a:pt x="26670" y="419100"/>
                </a:lnTo>
                <a:lnTo>
                  <a:pt x="44450" y="4368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2383790" y="2705100"/>
            <a:ext cx="232411" cy="276861"/>
          </a:xfrm>
          <a:custGeom>
            <a:avLst/>
            <a:gdLst/>
            <a:ahLst/>
            <a:cxnLst/>
            <a:rect l="0" t="0" r="0" b="0"/>
            <a:pathLst>
              <a:path w="232411" h="276861">
                <a:moveTo>
                  <a:pt x="0" y="36830"/>
                </a:move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26670" y="250190"/>
                </a:lnTo>
                <a:lnTo>
                  <a:pt x="26670" y="232410"/>
                </a:lnTo>
                <a:lnTo>
                  <a:pt x="26670" y="187960"/>
                </a:lnTo>
                <a:lnTo>
                  <a:pt x="26670" y="152400"/>
                </a:lnTo>
                <a:lnTo>
                  <a:pt x="35560" y="125730"/>
                </a:lnTo>
                <a:lnTo>
                  <a:pt x="44450" y="81280"/>
                </a:lnTo>
                <a:lnTo>
                  <a:pt x="54610" y="45720"/>
                </a:lnTo>
                <a:lnTo>
                  <a:pt x="63500" y="27940"/>
                </a:lnTo>
                <a:lnTo>
                  <a:pt x="90170" y="0"/>
                </a:lnTo>
                <a:lnTo>
                  <a:pt x="107950" y="0"/>
                </a:lnTo>
                <a:lnTo>
                  <a:pt x="125730" y="10160"/>
                </a:lnTo>
                <a:lnTo>
                  <a:pt x="143510" y="27940"/>
                </a:lnTo>
                <a:lnTo>
                  <a:pt x="161290" y="63500"/>
                </a:lnTo>
                <a:lnTo>
                  <a:pt x="170180" y="81280"/>
                </a:lnTo>
                <a:lnTo>
                  <a:pt x="179070" y="125730"/>
                </a:lnTo>
                <a:lnTo>
                  <a:pt x="187960" y="161290"/>
                </a:lnTo>
                <a:lnTo>
                  <a:pt x="196850" y="205740"/>
                </a:lnTo>
                <a:lnTo>
                  <a:pt x="205740" y="250190"/>
                </a:lnTo>
                <a:lnTo>
                  <a:pt x="214630" y="267970"/>
                </a:lnTo>
                <a:lnTo>
                  <a:pt x="23241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750820" y="2527300"/>
            <a:ext cx="106681" cy="472441"/>
          </a:xfrm>
          <a:custGeom>
            <a:avLst/>
            <a:gdLst/>
            <a:ahLst/>
            <a:cxnLst/>
            <a:rect l="0" t="0" r="0" b="0"/>
            <a:pathLst>
              <a:path w="106681" h="472441">
                <a:moveTo>
                  <a:pt x="106680" y="0"/>
                </a:moveTo>
                <a:lnTo>
                  <a:pt x="88900" y="8890"/>
                </a:lnTo>
                <a:lnTo>
                  <a:pt x="53340" y="62230"/>
                </a:lnTo>
                <a:lnTo>
                  <a:pt x="35560" y="106680"/>
                </a:lnTo>
                <a:lnTo>
                  <a:pt x="8890" y="142240"/>
                </a:lnTo>
                <a:lnTo>
                  <a:pt x="0" y="17780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9090"/>
                </a:lnTo>
                <a:lnTo>
                  <a:pt x="17780" y="374650"/>
                </a:lnTo>
                <a:lnTo>
                  <a:pt x="35560" y="419100"/>
                </a:lnTo>
                <a:lnTo>
                  <a:pt x="53340" y="454660"/>
                </a:lnTo>
                <a:lnTo>
                  <a:pt x="62230" y="472440"/>
                </a:lnTo>
                <a:lnTo>
                  <a:pt x="7112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857500" y="2696210"/>
            <a:ext cx="115571" cy="196851"/>
          </a:xfrm>
          <a:custGeom>
            <a:avLst/>
            <a:gdLst/>
            <a:ahLst/>
            <a:cxnLst/>
            <a:rect l="0" t="0" r="0" b="0"/>
            <a:pathLst>
              <a:path w="115571" h="196851">
                <a:moveTo>
                  <a:pt x="115570" y="0"/>
                </a:moveTo>
                <a:lnTo>
                  <a:pt x="80010" y="36830"/>
                </a:lnTo>
                <a:lnTo>
                  <a:pt x="71120" y="54610"/>
                </a:lnTo>
                <a:lnTo>
                  <a:pt x="53340" y="99060"/>
                </a:lnTo>
                <a:lnTo>
                  <a:pt x="35560" y="134620"/>
                </a:lnTo>
                <a:lnTo>
                  <a:pt x="17780" y="170180"/>
                </a:lnTo>
                <a:lnTo>
                  <a:pt x="0" y="19685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884170" y="2724150"/>
            <a:ext cx="143511" cy="186691"/>
          </a:xfrm>
          <a:custGeom>
            <a:avLst/>
            <a:gdLst/>
            <a:ahLst/>
            <a:cxnLst/>
            <a:rect l="0" t="0" r="0" b="0"/>
            <a:pathLst>
              <a:path w="143511" h="186691">
                <a:moveTo>
                  <a:pt x="0" y="0"/>
                </a:moveTo>
                <a:lnTo>
                  <a:pt x="17780" y="35560"/>
                </a:lnTo>
                <a:lnTo>
                  <a:pt x="35560" y="53340"/>
                </a:lnTo>
                <a:lnTo>
                  <a:pt x="62230" y="97790"/>
                </a:lnTo>
                <a:lnTo>
                  <a:pt x="88900" y="142240"/>
                </a:lnTo>
                <a:lnTo>
                  <a:pt x="115570" y="168910"/>
                </a:lnTo>
                <a:lnTo>
                  <a:pt x="143510" y="186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3143250" y="2696210"/>
            <a:ext cx="35561" cy="214631"/>
          </a:xfrm>
          <a:custGeom>
            <a:avLst/>
            <a:gdLst/>
            <a:ahLst/>
            <a:cxnLst/>
            <a:rect l="0" t="0" r="0" b="0"/>
            <a:pathLst>
              <a:path w="35561" h="214631">
                <a:moveTo>
                  <a:pt x="0" y="0"/>
                </a:moveTo>
                <a:lnTo>
                  <a:pt x="0" y="19050"/>
                </a:lnTo>
                <a:lnTo>
                  <a:pt x="0" y="54610"/>
                </a:lnTo>
                <a:lnTo>
                  <a:pt x="0" y="99060"/>
                </a:lnTo>
                <a:lnTo>
                  <a:pt x="8890" y="134620"/>
                </a:lnTo>
                <a:lnTo>
                  <a:pt x="17780" y="170180"/>
                </a:lnTo>
                <a:lnTo>
                  <a:pt x="17780" y="196850"/>
                </a:lnTo>
                <a:lnTo>
                  <a:pt x="3556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3116580" y="278638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88900" y="8890"/>
                </a:lnTo>
                <a:lnTo>
                  <a:pt x="13335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3295650" y="2696210"/>
            <a:ext cx="26671" cy="196851"/>
          </a:xfrm>
          <a:custGeom>
            <a:avLst/>
            <a:gdLst/>
            <a:ahLst/>
            <a:cxnLst/>
            <a:rect l="0" t="0" r="0" b="0"/>
            <a:pathLst>
              <a:path w="26671" h="196851">
                <a:moveTo>
                  <a:pt x="26670" y="0"/>
                </a:moveTo>
                <a:lnTo>
                  <a:pt x="17780" y="36830"/>
                </a:lnTo>
                <a:lnTo>
                  <a:pt x="8890" y="8128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79070"/>
                </a:lnTo>
                <a:lnTo>
                  <a:pt x="0" y="196850"/>
                </a:lnTo>
                <a:lnTo>
                  <a:pt x="1778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402330" y="2473960"/>
            <a:ext cx="168911" cy="553721"/>
          </a:xfrm>
          <a:custGeom>
            <a:avLst/>
            <a:gdLst/>
            <a:ahLst/>
            <a:cxnLst/>
            <a:rect l="0" t="0" r="0" b="0"/>
            <a:pathLst>
              <a:path w="168911" h="553721">
                <a:moveTo>
                  <a:pt x="0" y="0"/>
                </a:moveTo>
                <a:lnTo>
                  <a:pt x="35560" y="17780"/>
                </a:lnTo>
                <a:lnTo>
                  <a:pt x="71120" y="53340"/>
                </a:lnTo>
                <a:lnTo>
                  <a:pt x="106680" y="88900"/>
                </a:lnTo>
                <a:lnTo>
                  <a:pt x="133350" y="124460"/>
                </a:lnTo>
                <a:lnTo>
                  <a:pt x="151130" y="160020"/>
                </a:lnTo>
                <a:lnTo>
                  <a:pt x="160020" y="195580"/>
                </a:lnTo>
                <a:lnTo>
                  <a:pt x="160020" y="231140"/>
                </a:lnTo>
                <a:lnTo>
                  <a:pt x="168910" y="276860"/>
                </a:lnTo>
                <a:lnTo>
                  <a:pt x="168910" y="312420"/>
                </a:lnTo>
                <a:lnTo>
                  <a:pt x="168910" y="347980"/>
                </a:lnTo>
                <a:lnTo>
                  <a:pt x="160020" y="392430"/>
                </a:lnTo>
                <a:lnTo>
                  <a:pt x="151130" y="427990"/>
                </a:lnTo>
                <a:lnTo>
                  <a:pt x="133350" y="472440"/>
                </a:lnTo>
                <a:lnTo>
                  <a:pt x="115570" y="490220"/>
                </a:lnTo>
                <a:lnTo>
                  <a:pt x="97790" y="535940"/>
                </a:lnTo>
                <a:lnTo>
                  <a:pt x="8890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3590290" y="2465070"/>
            <a:ext cx="160021" cy="124461"/>
          </a:xfrm>
          <a:custGeom>
            <a:avLst/>
            <a:gdLst/>
            <a:ahLst/>
            <a:cxnLst/>
            <a:rect l="0" t="0" r="0" b="0"/>
            <a:pathLst>
              <a:path w="160021" h="12446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80010" y="0"/>
                </a:lnTo>
                <a:lnTo>
                  <a:pt x="97790" y="0"/>
                </a:lnTo>
                <a:lnTo>
                  <a:pt x="97790" y="17780"/>
                </a:lnTo>
                <a:lnTo>
                  <a:pt x="80010" y="53340"/>
                </a:lnTo>
                <a:lnTo>
                  <a:pt x="53340" y="97790"/>
                </a:lnTo>
                <a:lnTo>
                  <a:pt x="62230" y="115570"/>
                </a:lnTo>
                <a:lnTo>
                  <a:pt x="97790" y="124460"/>
                </a:lnTo>
                <a:lnTo>
                  <a:pt x="124460" y="124460"/>
                </a:lnTo>
                <a:lnTo>
                  <a:pt x="16002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3911600" y="2759710"/>
            <a:ext cx="419101" cy="8891"/>
          </a:xfrm>
          <a:custGeom>
            <a:avLst/>
            <a:gdLst/>
            <a:ahLst/>
            <a:cxnLst/>
            <a:rect l="0" t="0" r="0" b="0"/>
            <a:pathLst>
              <a:path w="41910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204470" y="0"/>
                </a:lnTo>
                <a:lnTo>
                  <a:pt x="24130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1910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4268470" y="2687320"/>
            <a:ext cx="124461" cy="232411"/>
          </a:xfrm>
          <a:custGeom>
            <a:avLst/>
            <a:gdLst/>
            <a:ahLst/>
            <a:cxnLst/>
            <a:rect l="0" t="0" r="0" b="0"/>
            <a:pathLst>
              <a:path w="124461" h="232411">
                <a:moveTo>
                  <a:pt x="0" y="8890"/>
                </a:moveTo>
                <a:lnTo>
                  <a:pt x="17780" y="0"/>
                </a:lnTo>
                <a:lnTo>
                  <a:pt x="53340" y="8890"/>
                </a:lnTo>
                <a:lnTo>
                  <a:pt x="88900" y="36830"/>
                </a:lnTo>
                <a:lnTo>
                  <a:pt x="115570" y="45720"/>
                </a:lnTo>
                <a:lnTo>
                  <a:pt x="124460" y="63500"/>
                </a:lnTo>
                <a:lnTo>
                  <a:pt x="124460" y="81280"/>
                </a:lnTo>
                <a:lnTo>
                  <a:pt x="106680" y="116840"/>
                </a:lnTo>
                <a:lnTo>
                  <a:pt x="80010" y="152400"/>
                </a:lnTo>
                <a:lnTo>
                  <a:pt x="62230" y="170180"/>
                </a:lnTo>
                <a:lnTo>
                  <a:pt x="44450" y="214630"/>
                </a:lnTo>
                <a:lnTo>
                  <a:pt x="4445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4634230" y="2482850"/>
            <a:ext cx="53341" cy="499111"/>
          </a:xfrm>
          <a:custGeom>
            <a:avLst/>
            <a:gdLst/>
            <a:ahLst/>
            <a:cxnLst/>
            <a:rect l="0" t="0" r="0" b="0"/>
            <a:pathLst>
              <a:path w="53341" h="499111">
                <a:moveTo>
                  <a:pt x="53340" y="0"/>
                </a:moveTo>
                <a:lnTo>
                  <a:pt x="53340" y="35560"/>
                </a:lnTo>
                <a:lnTo>
                  <a:pt x="53340" y="71120"/>
                </a:lnTo>
                <a:lnTo>
                  <a:pt x="44450" y="115570"/>
                </a:lnTo>
                <a:lnTo>
                  <a:pt x="35560" y="160020"/>
                </a:lnTo>
                <a:lnTo>
                  <a:pt x="26670" y="204470"/>
                </a:lnTo>
                <a:lnTo>
                  <a:pt x="17780" y="250190"/>
                </a:lnTo>
                <a:lnTo>
                  <a:pt x="8890" y="294640"/>
                </a:lnTo>
                <a:lnTo>
                  <a:pt x="889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0" y="445770"/>
                </a:lnTo>
                <a:lnTo>
                  <a:pt x="0" y="472440"/>
                </a:lnTo>
                <a:lnTo>
                  <a:pt x="8890" y="490220"/>
                </a:lnTo>
                <a:lnTo>
                  <a:pt x="17780" y="4991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742180" y="2696210"/>
            <a:ext cx="259081" cy="303531"/>
          </a:xfrm>
          <a:custGeom>
            <a:avLst/>
            <a:gdLst/>
            <a:ahLst/>
            <a:cxnLst/>
            <a:rect l="0" t="0" r="0" b="0"/>
            <a:pathLst>
              <a:path w="259081" h="303531">
                <a:moveTo>
                  <a:pt x="0" y="27940"/>
                </a:move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0" y="232410"/>
                </a:lnTo>
                <a:lnTo>
                  <a:pt x="17780" y="187960"/>
                </a:lnTo>
                <a:lnTo>
                  <a:pt x="35560" y="143510"/>
                </a:lnTo>
                <a:lnTo>
                  <a:pt x="62230" y="107950"/>
                </a:lnTo>
                <a:lnTo>
                  <a:pt x="80010" y="63500"/>
                </a:lnTo>
                <a:lnTo>
                  <a:pt x="88900" y="36830"/>
                </a:lnTo>
                <a:lnTo>
                  <a:pt x="106680" y="19050"/>
                </a:lnTo>
                <a:lnTo>
                  <a:pt x="124460" y="8890"/>
                </a:lnTo>
                <a:lnTo>
                  <a:pt x="142240" y="0"/>
                </a:lnTo>
                <a:lnTo>
                  <a:pt x="168910" y="19050"/>
                </a:lnTo>
                <a:lnTo>
                  <a:pt x="177800" y="36830"/>
                </a:lnTo>
                <a:lnTo>
                  <a:pt x="186690" y="81280"/>
                </a:lnTo>
                <a:lnTo>
                  <a:pt x="186690" y="107950"/>
                </a:lnTo>
                <a:lnTo>
                  <a:pt x="195580" y="152400"/>
                </a:lnTo>
                <a:lnTo>
                  <a:pt x="195580" y="196850"/>
                </a:lnTo>
                <a:lnTo>
                  <a:pt x="204470" y="232410"/>
                </a:lnTo>
                <a:lnTo>
                  <a:pt x="213360" y="276860"/>
                </a:lnTo>
                <a:lnTo>
                  <a:pt x="222250" y="303530"/>
                </a:lnTo>
                <a:lnTo>
                  <a:pt x="240030" y="303530"/>
                </a:lnTo>
                <a:lnTo>
                  <a:pt x="25908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5099050" y="2696210"/>
            <a:ext cx="205741" cy="276861"/>
          </a:xfrm>
          <a:custGeom>
            <a:avLst/>
            <a:gdLst/>
            <a:ahLst/>
            <a:cxnLst/>
            <a:rect l="0" t="0" r="0" b="0"/>
            <a:pathLst>
              <a:path w="205741" h="276861">
                <a:moveTo>
                  <a:pt x="205740" y="0"/>
                </a:moveTo>
                <a:lnTo>
                  <a:pt x="186690" y="19050"/>
                </a:lnTo>
                <a:lnTo>
                  <a:pt x="160020" y="54610"/>
                </a:lnTo>
                <a:lnTo>
                  <a:pt x="124460" y="99060"/>
                </a:lnTo>
                <a:lnTo>
                  <a:pt x="97790" y="134620"/>
                </a:lnTo>
                <a:lnTo>
                  <a:pt x="62230" y="179070"/>
                </a:lnTo>
                <a:lnTo>
                  <a:pt x="26670" y="223520"/>
                </a:lnTo>
                <a:lnTo>
                  <a:pt x="8890" y="259080"/>
                </a:lnTo>
                <a:lnTo>
                  <a:pt x="0" y="276860"/>
                </a:lnTo>
                <a:lnTo>
                  <a:pt x="1778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125720" y="2696210"/>
            <a:ext cx="179071" cy="267971"/>
          </a:xfrm>
          <a:custGeom>
            <a:avLst/>
            <a:gdLst/>
            <a:ahLst/>
            <a:cxnLst/>
            <a:rect l="0" t="0" r="0" b="0"/>
            <a:pathLst>
              <a:path w="179071" h="267971">
                <a:moveTo>
                  <a:pt x="0" y="0"/>
                </a:moveTo>
                <a:lnTo>
                  <a:pt x="8890" y="36830"/>
                </a:lnTo>
                <a:lnTo>
                  <a:pt x="26670" y="72390"/>
                </a:lnTo>
                <a:lnTo>
                  <a:pt x="53340" y="116840"/>
                </a:lnTo>
                <a:lnTo>
                  <a:pt x="80010" y="161290"/>
                </a:lnTo>
                <a:lnTo>
                  <a:pt x="106680" y="205740"/>
                </a:lnTo>
                <a:lnTo>
                  <a:pt x="142240" y="241300"/>
                </a:lnTo>
                <a:lnTo>
                  <a:pt x="160020" y="259080"/>
                </a:lnTo>
                <a:lnTo>
                  <a:pt x="17907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375910" y="280416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0"/>
                </a:moveTo>
                <a:lnTo>
                  <a:pt x="17780" y="0"/>
                </a:ln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51130" y="8890"/>
                </a:lnTo>
                <a:lnTo>
                  <a:pt x="186690" y="17780"/>
                </a:lnTo>
                <a:lnTo>
                  <a:pt x="20574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5759450" y="2571750"/>
            <a:ext cx="26671" cy="447041"/>
          </a:xfrm>
          <a:custGeom>
            <a:avLst/>
            <a:gdLst/>
            <a:ahLst/>
            <a:cxnLst/>
            <a:rect l="0" t="0" r="0" b="0"/>
            <a:pathLst>
              <a:path w="26671" h="447041">
                <a:moveTo>
                  <a:pt x="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17780" y="97790"/>
                </a:lnTo>
                <a:lnTo>
                  <a:pt x="17780" y="133350"/>
                </a:lnTo>
                <a:lnTo>
                  <a:pt x="8890" y="17907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8890" y="410210"/>
                </a:lnTo>
                <a:lnTo>
                  <a:pt x="8890" y="427990"/>
                </a:lnTo>
                <a:lnTo>
                  <a:pt x="26670" y="4470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857240" y="2759710"/>
            <a:ext cx="241301" cy="259081"/>
          </a:xfrm>
          <a:custGeom>
            <a:avLst/>
            <a:gdLst/>
            <a:ahLst/>
            <a:cxnLst/>
            <a:rect l="0" t="0" r="0" b="0"/>
            <a:pathLst>
              <a:path w="241301" h="259081">
                <a:moveTo>
                  <a:pt x="0" y="0"/>
                </a:moveTo>
                <a:lnTo>
                  <a:pt x="10160" y="26670"/>
                </a:lnTo>
                <a:lnTo>
                  <a:pt x="10160" y="71120"/>
                </a:lnTo>
                <a:lnTo>
                  <a:pt x="10160" y="106680"/>
                </a:lnTo>
                <a:lnTo>
                  <a:pt x="10160" y="142240"/>
                </a:lnTo>
                <a:lnTo>
                  <a:pt x="10160" y="177800"/>
                </a:lnTo>
                <a:lnTo>
                  <a:pt x="10160" y="195580"/>
                </a:lnTo>
                <a:lnTo>
                  <a:pt x="27940" y="195580"/>
                </a:lnTo>
                <a:lnTo>
                  <a:pt x="45720" y="151130"/>
                </a:lnTo>
                <a:lnTo>
                  <a:pt x="54610" y="115570"/>
                </a:lnTo>
                <a:lnTo>
                  <a:pt x="72390" y="71120"/>
                </a:lnTo>
                <a:lnTo>
                  <a:pt x="90170" y="53340"/>
                </a:lnTo>
                <a:lnTo>
                  <a:pt x="116840" y="17780"/>
                </a:lnTo>
                <a:lnTo>
                  <a:pt x="152400" y="8890"/>
                </a:lnTo>
                <a:lnTo>
                  <a:pt x="170180" y="17780"/>
                </a:lnTo>
                <a:lnTo>
                  <a:pt x="196850" y="62230"/>
                </a:lnTo>
                <a:lnTo>
                  <a:pt x="196850" y="97790"/>
                </a:lnTo>
                <a:lnTo>
                  <a:pt x="196850" y="142240"/>
                </a:lnTo>
                <a:lnTo>
                  <a:pt x="205740" y="168910"/>
                </a:lnTo>
                <a:lnTo>
                  <a:pt x="214630" y="204470"/>
                </a:lnTo>
                <a:lnTo>
                  <a:pt x="223520" y="240030"/>
                </a:lnTo>
                <a:lnTo>
                  <a:pt x="24130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5608320" y="2616200"/>
            <a:ext cx="124461" cy="365761"/>
          </a:xfrm>
          <a:custGeom>
            <a:avLst/>
            <a:gdLst/>
            <a:ahLst/>
            <a:cxnLst/>
            <a:rect l="0" t="0" r="0" b="0"/>
            <a:pathLst>
              <a:path w="124461" h="36576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24460" y="17780"/>
                </a:lnTo>
                <a:lnTo>
                  <a:pt x="124460" y="35560"/>
                </a:lnTo>
                <a:lnTo>
                  <a:pt x="124460" y="71120"/>
                </a:lnTo>
                <a:lnTo>
                  <a:pt x="124460" y="88900"/>
                </a:lnTo>
                <a:lnTo>
                  <a:pt x="106680" y="134620"/>
                </a:lnTo>
                <a:lnTo>
                  <a:pt x="80010" y="179070"/>
                </a:lnTo>
                <a:lnTo>
                  <a:pt x="62230" y="214630"/>
                </a:lnTo>
                <a:lnTo>
                  <a:pt x="44450" y="259080"/>
                </a:lnTo>
                <a:lnTo>
                  <a:pt x="26670" y="303530"/>
                </a:lnTo>
                <a:lnTo>
                  <a:pt x="8890" y="339090"/>
                </a:lnTo>
                <a:lnTo>
                  <a:pt x="35560" y="365760"/>
                </a:lnTo>
                <a:lnTo>
                  <a:pt x="88900" y="365760"/>
                </a:lnTo>
                <a:lnTo>
                  <a:pt x="9779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6250940" y="2589530"/>
            <a:ext cx="17781" cy="17781"/>
          </a:xfrm>
          <a:custGeom>
            <a:avLst/>
            <a:gdLst/>
            <a:ahLst/>
            <a:cxnLst/>
            <a:rect l="0" t="0" r="0" b="0"/>
            <a:pathLst>
              <a:path w="17781" h="17781">
                <a:moveTo>
                  <a:pt x="17780" y="17780"/>
                </a:moveTo>
                <a:lnTo>
                  <a:pt x="889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6134100" y="2607310"/>
            <a:ext cx="170181" cy="509271"/>
          </a:xfrm>
          <a:custGeom>
            <a:avLst/>
            <a:gdLst/>
            <a:ahLst/>
            <a:cxnLst/>
            <a:rect l="0" t="0" r="0" b="0"/>
            <a:pathLst>
              <a:path w="170181" h="509271">
                <a:moveTo>
                  <a:pt x="170180" y="0"/>
                </a:moveTo>
                <a:lnTo>
                  <a:pt x="152400" y="0"/>
                </a:lnTo>
                <a:lnTo>
                  <a:pt x="116840" y="44450"/>
                </a:lnTo>
                <a:lnTo>
                  <a:pt x="81280" y="88900"/>
                </a:lnTo>
                <a:lnTo>
                  <a:pt x="54610" y="134620"/>
                </a:lnTo>
                <a:lnTo>
                  <a:pt x="45720" y="179070"/>
                </a:lnTo>
                <a:lnTo>
                  <a:pt x="27940" y="223520"/>
                </a:lnTo>
                <a:lnTo>
                  <a:pt x="1016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56870"/>
                </a:lnTo>
                <a:lnTo>
                  <a:pt x="10160" y="402590"/>
                </a:lnTo>
                <a:lnTo>
                  <a:pt x="27940" y="438150"/>
                </a:lnTo>
                <a:lnTo>
                  <a:pt x="36830" y="455930"/>
                </a:lnTo>
                <a:lnTo>
                  <a:pt x="72390" y="482600"/>
                </a:lnTo>
                <a:lnTo>
                  <a:pt x="116840" y="500380"/>
                </a:lnTo>
                <a:lnTo>
                  <a:pt x="134620" y="5092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6286500" y="2777490"/>
            <a:ext cx="142241" cy="160021"/>
          </a:xfrm>
          <a:custGeom>
            <a:avLst/>
            <a:gdLst/>
            <a:ahLst/>
            <a:cxnLst/>
            <a:rect l="0" t="0" r="0" b="0"/>
            <a:pathLst>
              <a:path w="142241" h="160021">
                <a:moveTo>
                  <a:pt x="142240" y="0"/>
                </a:moveTo>
                <a:lnTo>
                  <a:pt x="124460" y="17780"/>
                </a:lnTo>
                <a:lnTo>
                  <a:pt x="80010" y="53340"/>
                </a:lnTo>
                <a:lnTo>
                  <a:pt x="71120" y="71120"/>
                </a:lnTo>
                <a:lnTo>
                  <a:pt x="26670" y="115570"/>
                </a:lnTo>
                <a:lnTo>
                  <a:pt x="0" y="16002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330950" y="2777490"/>
            <a:ext cx="107951" cy="160021"/>
          </a:xfrm>
          <a:custGeom>
            <a:avLst/>
            <a:gdLst/>
            <a:ahLst/>
            <a:cxnLst/>
            <a:rect l="0" t="0" r="0" b="0"/>
            <a:pathLst>
              <a:path w="107951" h="160021">
                <a:moveTo>
                  <a:pt x="0" y="0"/>
                </a:moveTo>
                <a:lnTo>
                  <a:pt x="8890" y="26670"/>
                </a:lnTo>
                <a:lnTo>
                  <a:pt x="17780" y="62230"/>
                </a:lnTo>
                <a:lnTo>
                  <a:pt x="17780" y="88900"/>
                </a:lnTo>
                <a:lnTo>
                  <a:pt x="26670" y="106680"/>
                </a:lnTo>
                <a:lnTo>
                  <a:pt x="35560" y="124460"/>
                </a:lnTo>
                <a:lnTo>
                  <a:pt x="62230" y="151130"/>
                </a:lnTo>
                <a:lnTo>
                  <a:pt x="10795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536690" y="2795270"/>
            <a:ext cx="8891" cy="124461"/>
          </a:xfrm>
          <a:custGeom>
            <a:avLst/>
            <a:gdLst/>
            <a:ahLst/>
            <a:cxnLst/>
            <a:rect l="0" t="0" r="0" b="0"/>
            <a:pathLst>
              <a:path w="8891" h="12446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88900"/>
                </a:lnTo>
                <a:lnTo>
                  <a:pt x="889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510020" y="2839720"/>
            <a:ext cx="88901" cy="1"/>
          </a:xfrm>
          <a:custGeom>
            <a:avLst/>
            <a:gdLst/>
            <a:ahLst/>
            <a:cxnLst/>
            <a:rect l="0" t="0" r="0" b="0"/>
            <a:pathLst>
              <a:path w="8890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6678930" y="2777490"/>
            <a:ext cx="8891" cy="168911"/>
          </a:xfrm>
          <a:custGeom>
            <a:avLst/>
            <a:gdLst/>
            <a:ahLst/>
            <a:cxnLst/>
            <a:rect l="0" t="0" r="0" b="0"/>
            <a:pathLst>
              <a:path w="8891" h="16891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6678930" y="2553970"/>
            <a:ext cx="196851" cy="598171"/>
          </a:xfrm>
          <a:custGeom>
            <a:avLst/>
            <a:gdLst/>
            <a:ahLst/>
            <a:cxnLst/>
            <a:rect l="0" t="0" r="0" b="0"/>
            <a:pathLst>
              <a:path w="196851" h="59817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54610" y="8890"/>
                </a:lnTo>
                <a:lnTo>
                  <a:pt x="72390" y="17780"/>
                </a:lnTo>
                <a:lnTo>
                  <a:pt x="107950" y="62230"/>
                </a:lnTo>
                <a:lnTo>
                  <a:pt x="143510" y="106680"/>
                </a:lnTo>
                <a:lnTo>
                  <a:pt x="161290" y="151130"/>
                </a:lnTo>
                <a:lnTo>
                  <a:pt x="179070" y="187960"/>
                </a:lnTo>
                <a:lnTo>
                  <a:pt x="187960" y="232410"/>
                </a:lnTo>
                <a:lnTo>
                  <a:pt x="196850" y="259080"/>
                </a:lnTo>
                <a:lnTo>
                  <a:pt x="196850" y="294640"/>
                </a:lnTo>
                <a:lnTo>
                  <a:pt x="196850" y="339090"/>
                </a:lnTo>
                <a:lnTo>
                  <a:pt x="196850" y="374650"/>
                </a:lnTo>
                <a:lnTo>
                  <a:pt x="196850" y="401320"/>
                </a:lnTo>
                <a:lnTo>
                  <a:pt x="187960" y="436880"/>
                </a:lnTo>
                <a:lnTo>
                  <a:pt x="179070" y="482600"/>
                </a:lnTo>
                <a:lnTo>
                  <a:pt x="161290" y="527050"/>
                </a:lnTo>
                <a:lnTo>
                  <a:pt x="134620" y="562610"/>
                </a:lnTo>
                <a:lnTo>
                  <a:pt x="116840" y="589280"/>
                </a:lnTo>
                <a:lnTo>
                  <a:pt x="134620" y="598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456430" y="2383790"/>
            <a:ext cx="2830831" cy="902971"/>
          </a:xfrm>
          <a:custGeom>
            <a:avLst/>
            <a:gdLst/>
            <a:ahLst/>
            <a:cxnLst/>
            <a:rect l="0" t="0" r="0" b="0"/>
            <a:pathLst>
              <a:path w="2830831" h="902971">
                <a:moveTo>
                  <a:pt x="97790" y="81280"/>
                </a:moveTo>
                <a:lnTo>
                  <a:pt x="80010" y="125730"/>
                </a:lnTo>
                <a:lnTo>
                  <a:pt x="62230" y="161290"/>
                </a:lnTo>
                <a:lnTo>
                  <a:pt x="53340" y="205740"/>
                </a:lnTo>
                <a:lnTo>
                  <a:pt x="44450" y="250190"/>
                </a:lnTo>
                <a:lnTo>
                  <a:pt x="35560" y="285750"/>
                </a:lnTo>
                <a:lnTo>
                  <a:pt x="26670" y="331470"/>
                </a:lnTo>
                <a:lnTo>
                  <a:pt x="17780" y="367030"/>
                </a:lnTo>
                <a:lnTo>
                  <a:pt x="8890" y="402590"/>
                </a:lnTo>
                <a:lnTo>
                  <a:pt x="8890" y="438150"/>
                </a:lnTo>
                <a:lnTo>
                  <a:pt x="0" y="482600"/>
                </a:lnTo>
                <a:lnTo>
                  <a:pt x="0" y="527050"/>
                </a:lnTo>
                <a:lnTo>
                  <a:pt x="0" y="562610"/>
                </a:lnTo>
                <a:lnTo>
                  <a:pt x="0" y="598170"/>
                </a:lnTo>
                <a:lnTo>
                  <a:pt x="0" y="635000"/>
                </a:lnTo>
                <a:lnTo>
                  <a:pt x="0" y="679450"/>
                </a:lnTo>
                <a:lnTo>
                  <a:pt x="0" y="715010"/>
                </a:lnTo>
                <a:lnTo>
                  <a:pt x="17780" y="750570"/>
                </a:lnTo>
                <a:lnTo>
                  <a:pt x="17780" y="768350"/>
                </a:lnTo>
                <a:lnTo>
                  <a:pt x="44450" y="803910"/>
                </a:lnTo>
                <a:lnTo>
                  <a:pt x="88900" y="830580"/>
                </a:lnTo>
                <a:lnTo>
                  <a:pt x="124460" y="857250"/>
                </a:lnTo>
                <a:lnTo>
                  <a:pt x="160020" y="866140"/>
                </a:lnTo>
                <a:lnTo>
                  <a:pt x="195580" y="875030"/>
                </a:lnTo>
                <a:lnTo>
                  <a:pt x="240030" y="883920"/>
                </a:lnTo>
                <a:lnTo>
                  <a:pt x="285750" y="892810"/>
                </a:lnTo>
                <a:lnTo>
                  <a:pt x="330200" y="892810"/>
                </a:lnTo>
                <a:lnTo>
                  <a:pt x="374650" y="902970"/>
                </a:lnTo>
                <a:lnTo>
                  <a:pt x="410210" y="902970"/>
                </a:lnTo>
                <a:lnTo>
                  <a:pt x="445770" y="902970"/>
                </a:lnTo>
                <a:lnTo>
                  <a:pt x="490220" y="902970"/>
                </a:lnTo>
                <a:lnTo>
                  <a:pt x="534670" y="902970"/>
                </a:lnTo>
                <a:lnTo>
                  <a:pt x="571500" y="892810"/>
                </a:lnTo>
                <a:lnTo>
                  <a:pt x="615950" y="892810"/>
                </a:lnTo>
                <a:lnTo>
                  <a:pt x="651510" y="892810"/>
                </a:lnTo>
                <a:lnTo>
                  <a:pt x="687070" y="892810"/>
                </a:lnTo>
                <a:lnTo>
                  <a:pt x="722630" y="883920"/>
                </a:lnTo>
                <a:lnTo>
                  <a:pt x="767080" y="883920"/>
                </a:lnTo>
                <a:lnTo>
                  <a:pt x="802640" y="875030"/>
                </a:lnTo>
                <a:lnTo>
                  <a:pt x="848360" y="875030"/>
                </a:lnTo>
                <a:lnTo>
                  <a:pt x="883920" y="875030"/>
                </a:lnTo>
                <a:lnTo>
                  <a:pt x="919480" y="866140"/>
                </a:lnTo>
                <a:lnTo>
                  <a:pt x="955040" y="866140"/>
                </a:lnTo>
                <a:lnTo>
                  <a:pt x="990600" y="866140"/>
                </a:lnTo>
                <a:lnTo>
                  <a:pt x="1035050" y="857250"/>
                </a:lnTo>
                <a:lnTo>
                  <a:pt x="1070610" y="857250"/>
                </a:lnTo>
                <a:lnTo>
                  <a:pt x="1106170" y="857250"/>
                </a:lnTo>
                <a:lnTo>
                  <a:pt x="1151890" y="857250"/>
                </a:lnTo>
                <a:lnTo>
                  <a:pt x="1187450" y="857250"/>
                </a:lnTo>
                <a:lnTo>
                  <a:pt x="1223010" y="857250"/>
                </a:lnTo>
                <a:lnTo>
                  <a:pt x="1267460" y="857250"/>
                </a:lnTo>
                <a:lnTo>
                  <a:pt x="1303020" y="857250"/>
                </a:lnTo>
                <a:lnTo>
                  <a:pt x="1347470" y="857250"/>
                </a:lnTo>
                <a:lnTo>
                  <a:pt x="1383030" y="857250"/>
                </a:lnTo>
                <a:lnTo>
                  <a:pt x="1428750" y="857250"/>
                </a:lnTo>
                <a:lnTo>
                  <a:pt x="1464310" y="848360"/>
                </a:lnTo>
                <a:lnTo>
                  <a:pt x="1508760" y="848360"/>
                </a:lnTo>
                <a:lnTo>
                  <a:pt x="1553210" y="848360"/>
                </a:lnTo>
                <a:lnTo>
                  <a:pt x="1588770" y="848360"/>
                </a:lnTo>
                <a:lnTo>
                  <a:pt x="1633220" y="848360"/>
                </a:lnTo>
                <a:lnTo>
                  <a:pt x="1668780" y="848360"/>
                </a:lnTo>
                <a:lnTo>
                  <a:pt x="1714500" y="848360"/>
                </a:lnTo>
                <a:lnTo>
                  <a:pt x="1750060" y="848360"/>
                </a:lnTo>
                <a:lnTo>
                  <a:pt x="1794510" y="848360"/>
                </a:lnTo>
                <a:lnTo>
                  <a:pt x="1838960" y="848360"/>
                </a:lnTo>
                <a:lnTo>
                  <a:pt x="1874520" y="848360"/>
                </a:lnTo>
                <a:lnTo>
                  <a:pt x="1918970" y="848360"/>
                </a:lnTo>
                <a:lnTo>
                  <a:pt x="1954530" y="848360"/>
                </a:lnTo>
                <a:lnTo>
                  <a:pt x="2000250" y="848360"/>
                </a:lnTo>
                <a:lnTo>
                  <a:pt x="2035810" y="848360"/>
                </a:lnTo>
                <a:lnTo>
                  <a:pt x="2071370" y="848360"/>
                </a:lnTo>
                <a:lnTo>
                  <a:pt x="2106930" y="848360"/>
                </a:lnTo>
                <a:lnTo>
                  <a:pt x="2142490" y="848360"/>
                </a:lnTo>
                <a:lnTo>
                  <a:pt x="2178050" y="848360"/>
                </a:lnTo>
                <a:lnTo>
                  <a:pt x="2213610" y="848360"/>
                </a:lnTo>
                <a:lnTo>
                  <a:pt x="2249170" y="848360"/>
                </a:lnTo>
                <a:lnTo>
                  <a:pt x="2294890" y="848360"/>
                </a:lnTo>
                <a:lnTo>
                  <a:pt x="2330450" y="857250"/>
                </a:lnTo>
                <a:lnTo>
                  <a:pt x="2374900" y="848360"/>
                </a:lnTo>
                <a:lnTo>
                  <a:pt x="2419350" y="848360"/>
                </a:lnTo>
                <a:lnTo>
                  <a:pt x="2454910" y="839470"/>
                </a:lnTo>
                <a:lnTo>
                  <a:pt x="2499360" y="839470"/>
                </a:lnTo>
                <a:lnTo>
                  <a:pt x="2534920" y="830580"/>
                </a:lnTo>
                <a:lnTo>
                  <a:pt x="2571750" y="830580"/>
                </a:lnTo>
                <a:lnTo>
                  <a:pt x="2607310" y="821690"/>
                </a:lnTo>
                <a:lnTo>
                  <a:pt x="2642870" y="821690"/>
                </a:lnTo>
                <a:lnTo>
                  <a:pt x="2687320" y="812800"/>
                </a:lnTo>
                <a:lnTo>
                  <a:pt x="2722880" y="803910"/>
                </a:lnTo>
                <a:lnTo>
                  <a:pt x="2749550" y="795020"/>
                </a:lnTo>
                <a:lnTo>
                  <a:pt x="2794000" y="768350"/>
                </a:lnTo>
                <a:lnTo>
                  <a:pt x="2811780" y="741680"/>
                </a:lnTo>
                <a:lnTo>
                  <a:pt x="2820670" y="723900"/>
                </a:lnTo>
                <a:lnTo>
                  <a:pt x="2830830" y="679450"/>
                </a:lnTo>
                <a:lnTo>
                  <a:pt x="2830830" y="652780"/>
                </a:lnTo>
                <a:lnTo>
                  <a:pt x="2830830" y="635000"/>
                </a:lnTo>
                <a:lnTo>
                  <a:pt x="2830830" y="598170"/>
                </a:lnTo>
                <a:lnTo>
                  <a:pt x="2820670" y="553720"/>
                </a:lnTo>
                <a:lnTo>
                  <a:pt x="2820670" y="509270"/>
                </a:lnTo>
                <a:lnTo>
                  <a:pt x="2820670" y="464820"/>
                </a:lnTo>
                <a:lnTo>
                  <a:pt x="2811780" y="429260"/>
                </a:lnTo>
                <a:lnTo>
                  <a:pt x="2811780" y="384810"/>
                </a:lnTo>
                <a:lnTo>
                  <a:pt x="2802890" y="340360"/>
                </a:lnTo>
                <a:lnTo>
                  <a:pt x="2802890" y="303530"/>
                </a:lnTo>
                <a:lnTo>
                  <a:pt x="2794000" y="267970"/>
                </a:lnTo>
                <a:lnTo>
                  <a:pt x="2776220" y="232410"/>
                </a:lnTo>
                <a:lnTo>
                  <a:pt x="2767330" y="187960"/>
                </a:lnTo>
                <a:lnTo>
                  <a:pt x="2749550" y="152400"/>
                </a:lnTo>
                <a:lnTo>
                  <a:pt x="2731770" y="107950"/>
                </a:lnTo>
                <a:lnTo>
                  <a:pt x="2722880" y="90170"/>
                </a:lnTo>
                <a:lnTo>
                  <a:pt x="2678430" y="44450"/>
                </a:lnTo>
                <a:lnTo>
                  <a:pt x="2642870" y="17780"/>
                </a:lnTo>
                <a:lnTo>
                  <a:pt x="2607310" y="8890"/>
                </a:lnTo>
                <a:lnTo>
                  <a:pt x="2562860" y="8890"/>
                </a:lnTo>
                <a:lnTo>
                  <a:pt x="2526030" y="8890"/>
                </a:lnTo>
                <a:lnTo>
                  <a:pt x="2490470" y="8890"/>
                </a:lnTo>
                <a:lnTo>
                  <a:pt x="2454910" y="8890"/>
                </a:lnTo>
                <a:lnTo>
                  <a:pt x="2410460" y="8890"/>
                </a:lnTo>
                <a:lnTo>
                  <a:pt x="2366010" y="8890"/>
                </a:lnTo>
                <a:lnTo>
                  <a:pt x="2330450" y="8890"/>
                </a:lnTo>
                <a:lnTo>
                  <a:pt x="2294890" y="8890"/>
                </a:lnTo>
                <a:lnTo>
                  <a:pt x="2259330" y="8890"/>
                </a:lnTo>
                <a:lnTo>
                  <a:pt x="2213610" y="8890"/>
                </a:lnTo>
                <a:lnTo>
                  <a:pt x="2178050" y="8890"/>
                </a:lnTo>
                <a:lnTo>
                  <a:pt x="2133600" y="8890"/>
                </a:lnTo>
                <a:lnTo>
                  <a:pt x="2098040" y="8890"/>
                </a:lnTo>
                <a:lnTo>
                  <a:pt x="2053590" y="8890"/>
                </a:lnTo>
                <a:lnTo>
                  <a:pt x="2018030" y="8890"/>
                </a:lnTo>
                <a:lnTo>
                  <a:pt x="1982470" y="8890"/>
                </a:lnTo>
                <a:lnTo>
                  <a:pt x="1945640" y="8890"/>
                </a:lnTo>
                <a:lnTo>
                  <a:pt x="1910080" y="8890"/>
                </a:lnTo>
                <a:lnTo>
                  <a:pt x="1874520" y="8890"/>
                </a:lnTo>
                <a:lnTo>
                  <a:pt x="1838960" y="8890"/>
                </a:lnTo>
                <a:lnTo>
                  <a:pt x="1803400" y="8890"/>
                </a:lnTo>
                <a:lnTo>
                  <a:pt x="1767840" y="8890"/>
                </a:lnTo>
                <a:lnTo>
                  <a:pt x="1732280" y="8890"/>
                </a:lnTo>
                <a:lnTo>
                  <a:pt x="1696720" y="8890"/>
                </a:lnTo>
                <a:lnTo>
                  <a:pt x="1659890" y="8890"/>
                </a:lnTo>
                <a:lnTo>
                  <a:pt x="1624330" y="8890"/>
                </a:lnTo>
                <a:lnTo>
                  <a:pt x="1579880" y="8890"/>
                </a:lnTo>
                <a:lnTo>
                  <a:pt x="1544320" y="8890"/>
                </a:lnTo>
                <a:lnTo>
                  <a:pt x="1508760" y="0"/>
                </a:lnTo>
                <a:lnTo>
                  <a:pt x="1473200" y="0"/>
                </a:lnTo>
                <a:lnTo>
                  <a:pt x="1437640" y="0"/>
                </a:lnTo>
                <a:lnTo>
                  <a:pt x="1400810" y="0"/>
                </a:lnTo>
                <a:lnTo>
                  <a:pt x="1365250" y="0"/>
                </a:lnTo>
                <a:lnTo>
                  <a:pt x="1329690" y="0"/>
                </a:lnTo>
                <a:lnTo>
                  <a:pt x="1294130" y="0"/>
                </a:lnTo>
                <a:lnTo>
                  <a:pt x="1249680" y="8890"/>
                </a:lnTo>
                <a:lnTo>
                  <a:pt x="1214120" y="8890"/>
                </a:lnTo>
                <a:lnTo>
                  <a:pt x="1178560" y="8890"/>
                </a:lnTo>
                <a:lnTo>
                  <a:pt x="1143000" y="8890"/>
                </a:lnTo>
                <a:lnTo>
                  <a:pt x="1106170" y="17780"/>
                </a:lnTo>
                <a:lnTo>
                  <a:pt x="1070610" y="17780"/>
                </a:lnTo>
                <a:lnTo>
                  <a:pt x="1035050" y="17780"/>
                </a:lnTo>
                <a:lnTo>
                  <a:pt x="990600" y="17780"/>
                </a:lnTo>
                <a:lnTo>
                  <a:pt x="955040" y="26670"/>
                </a:lnTo>
                <a:lnTo>
                  <a:pt x="919480" y="26670"/>
                </a:lnTo>
                <a:lnTo>
                  <a:pt x="883920" y="26670"/>
                </a:lnTo>
                <a:lnTo>
                  <a:pt x="839470" y="35560"/>
                </a:lnTo>
                <a:lnTo>
                  <a:pt x="793750" y="35560"/>
                </a:lnTo>
                <a:lnTo>
                  <a:pt x="758190" y="44450"/>
                </a:lnTo>
                <a:lnTo>
                  <a:pt x="722630" y="44450"/>
                </a:lnTo>
                <a:lnTo>
                  <a:pt x="678180" y="44450"/>
                </a:lnTo>
                <a:lnTo>
                  <a:pt x="642620" y="54610"/>
                </a:lnTo>
                <a:lnTo>
                  <a:pt x="607060" y="54610"/>
                </a:lnTo>
                <a:lnTo>
                  <a:pt x="571500" y="54610"/>
                </a:lnTo>
                <a:lnTo>
                  <a:pt x="534670" y="54610"/>
                </a:lnTo>
                <a:lnTo>
                  <a:pt x="499110" y="63500"/>
                </a:lnTo>
                <a:lnTo>
                  <a:pt x="463550" y="63500"/>
                </a:lnTo>
                <a:lnTo>
                  <a:pt x="419100" y="63500"/>
                </a:lnTo>
                <a:lnTo>
                  <a:pt x="374650" y="63500"/>
                </a:lnTo>
                <a:lnTo>
                  <a:pt x="330200" y="63500"/>
                </a:lnTo>
                <a:lnTo>
                  <a:pt x="303530" y="72390"/>
                </a:lnTo>
                <a:lnTo>
                  <a:pt x="257810" y="72390"/>
                </a:lnTo>
                <a:lnTo>
                  <a:pt x="213360" y="72390"/>
                </a:lnTo>
                <a:lnTo>
                  <a:pt x="177800" y="72390"/>
                </a:lnTo>
                <a:lnTo>
                  <a:pt x="142240" y="72390"/>
                </a:lnTo>
                <a:lnTo>
                  <a:pt x="124460" y="81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330960" y="1054100"/>
            <a:ext cx="97791" cy="472441"/>
          </a:xfrm>
          <a:custGeom>
            <a:avLst/>
            <a:gdLst/>
            <a:ahLst/>
            <a:cxnLst/>
            <a:rect l="0" t="0" r="0" b="0"/>
            <a:pathLst>
              <a:path w="97791" h="472441">
                <a:moveTo>
                  <a:pt x="97790" y="0"/>
                </a:moveTo>
                <a:lnTo>
                  <a:pt x="71120" y="35560"/>
                </a:lnTo>
                <a:lnTo>
                  <a:pt x="62230" y="80010"/>
                </a:lnTo>
                <a:lnTo>
                  <a:pt x="62230" y="115570"/>
                </a:lnTo>
                <a:lnTo>
                  <a:pt x="44450" y="160020"/>
                </a:lnTo>
                <a:lnTo>
                  <a:pt x="44450" y="195580"/>
                </a:lnTo>
                <a:lnTo>
                  <a:pt x="35560" y="241300"/>
                </a:lnTo>
                <a:lnTo>
                  <a:pt x="35560" y="267970"/>
                </a:lnTo>
                <a:lnTo>
                  <a:pt x="26670" y="312420"/>
                </a:lnTo>
                <a:lnTo>
                  <a:pt x="17780" y="347980"/>
                </a:lnTo>
                <a:lnTo>
                  <a:pt x="17780" y="392430"/>
                </a:lnTo>
                <a:lnTo>
                  <a:pt x="0" y="436880"/>
                </a:lnTo>
                <a:lnTo>
                  <a:pt x="0" y="4724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419860" y="1036320"/>
            <a:ext cx="187961" cy="392431"/>
          </a:xfrm>
          <a:custGeom>
            <a:avLst/>
            <a:gdLst/>
            <a:ahLst/>
            <a:cxnLst/>
            <a:rect l="0" t="0" r="0" b="0"/>
            <a:pathLst>
              <a:path w="187961" h="39243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62230" y="124460"/>
                </a:lnTo>
                <a:lnTo>
                  <a:pt x="80010" y="160020"/>
                </a:lnTo>
                <a:lnTo>
                  <a:pt x="97790" y="204470"/>
                </a:lnTo>
                <a:lnTo>
                  <a:pt x="115570" y="240030"/>
                </a:lnTo>
                <a:lnTo>
                  <a:pt x="133350" y="285750"/>
                </a:lnTo>
                <a:lnTo>
                  <a:pt x="152400" y="330200"/>
                </a:lnTo>
                <a:lnTo>
                  <a:pt x="179070" y="365760"/>
                </a:lnTo>
                <a:lnTo>
                  <a:pt x="187960" y="383540"/>
                </a:lnTo>
                <a:lnTo>
                  <a:pt x="187960" y="392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267460" y="1267460"/>
            <a:ext cx="331471" cy="45721"/>
          </a:xfrm>
          <a:custGeom>
            <a:avLst/>
            <a:gdLst/>
            <a:ahLst/>
            <a:cxnLst/>
            <a:rect l="0" t="0" r="0" b="0"/>
            <a:pathLst>
              <a:path w="331471" h="45721">
                <a:moveTo>
                  <a:pt x="0" y="45720"/>
                </a:moveTo>
                <a:lnTo>
                  <a:pt x="27940" y="36830"/>
                </a:lnTo>
                <a:lnTo>
                  <a:pt x="63500" y="27940"/>
                </a:lnTo>
                <a:lnTo>
                  <a:pt x="107950" y="27940"/>
                </a:lnTo>
                <a:lnTo>
                  <a:pt x="143510" y="17780"/>
                </a:lnTo>
                <a:lnTo>
                  <a:pt x="187960" y="17780"/>
                </a:lnTo>
                <a:lnTo>
                  <a:pt x="223520" y="8890"/>
                </a:lnTo>
                <a:lnTo>
                  <a:pt x="259080" y="8890"/>
                </a:lnTo>
                <a:lnTo>
                  <a:pt x="304800" y="0"/>
                </a:lnTo>
                <a:lnTo>
                  <a:pt x="322580" y="0"/>
                </a:lnTo>
                <a:lnTo>
                  <a:pt x="3314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732280" y="1178560"/>
            <a:ext cx="187961" cy="1"/>
          </a:xfrm>
          <a:custGeom>
            <a:avLst/>
            <a:gdLst/>
            <a:ahLst/>
            <a:cxnLst/>
            <a:rect l="0" t="0" r="0" b="0"/>
            <a:pathLst>
              <a:path w="18796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758950" y="1285240"/>
            <a:ext cx="161291" cy="10161"/>
          </a:xfrm>
          <a:custGeom>
            <a:avLst/>
            <a:gdLst/>
            <a:ahLst/>
            <a:cxnLst/>
            <a:rect l="0" t="0" r="0" b="0"/>
            <a:pathLst>
              <a:path w="161291" h="1016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6840" y="0"/>
                </a:lnTo>
                <a:lnTo>
                  <a:pt x="16129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106930" y="1009650"/>
            <a:ext cx="250191" cy="365761"/>
          </a:xfrm>
          <a:custGeom>
            <a:avLst/>
            <a:gdLst/>
            <a:ahLst/>
            <a:cxnLst/>
            <a:rect l="0" t="0" r="0" b="0"/>
            <a:pathLst>
              <a:path w="250191" h="365761">
                <a:moveTo>
                  <a:pt x="0" y="17780"/>
                </a:moveTo>
                <a:lnTo>
                  <a:pt x="26670" y="0"/>
                </a:lnTo>
                <a:lnTo>
                  <a:pt x="72390" y="0"/>
                </a:lnTo>
                <a:lnTo>
                  <a:pt x="99060" y="0"/>
                </a:lnTo>
                <a:lnTo>
                  <a:pt x="134620" y="8890"/>
                </a:lnTo>
                <a:lnTo>
                  <a:pt x="152400" y="17780"/>
                </a:lnTo>
                <a:lnTo>
                  <a:pt x="170180" y="35560"/>
                </a:lnTo>
                <a:lnTo>
                  <a:pt x="170180" y="53340"/>
                </a:lnTo>
                <a:lnTo>
                  <a:pt x="152400" y="88900"/>
                </a:lnTo>
                <a:lnTo>
                  <a:pt x="143510" y="106680"/>
                </a:lnTo>
                <a:lnTo>
                  <a:pt x="116840" y="124460"/>
                </a:lnTo>
                <a:lnTo>
                  <a:pt x="72390" y="151130"/>
                </a:lnTo>
                <a:lnTo>
                  <a:pt x="90170" y="160020"/>
                </a:lnTo>
                <a:lnTo>
                  <a:pt x="107950" y="160020"/>
                </a:lnTo>
                <a:lnTo>
                  <a:pt x="143510" y="160020"/>
                </a:lnTo>
                <a:lnTo>
                  <a:pt x="187960" y="168910"/>
                </a:lnTo>
                <a:lnTo>
                  <a:pt x="214630" y="177800"/>
                </a:lnTo>
                <a:lnTo>
                  <a:pt x="250190" y="213360"/>
                </a:lnTo>
                <a:lnTo>
                  <a:pt x="250190" y="231140"/>
                </a:lnTo>
                <a:lnTo>
                  <a:pt x="250190" y="257810"/>
                </a:lnTo>
                <a:lnTo>
                  <a:pt x="241300" y="285750"/>
                </a:lnTo>
                <a:lnTo>
                  <a:pt x="214630" y="321310"/>
                </a:lnTo>
                <a:lnTo>
                  <a:pt x="179070" y="347980"/>
                </a:lnTo>
                <a:lnTo>
                  <a:pt x="134620" y="365760"/>
                </a:lnTo>
                <a:lnTo>
                  <a:pt x="90170" y="365760"/>
                </a:lnTo>
                <a:lnTo>
                  <a:pt x="63500" y="365760"/>
                </a:lnTo>
                <a:lnTo>
                  <a:pt x="45720" y="356870"/>
                </a:lnTo>
                <a:lnTo>
                  <a:pt x="3683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410460" y="1000760"/>
            <a:ext cx="313691" cy="330201"/>
          </a:xfrm>
          <a:custGeom>
            <a:avLst/>
            <a:gdLst/>
            <a:ahLst/>
            <a:cxnLst/>
            <a:rect l="0" t="0" r="0" b="0"/>
            <a:pathLst>
              <a:path w="313691" h="330201">
                <a:moveTo>
                  <a:pt x="152400" y="26670"/>
                </a:moveTo>
                <a:lnTo>
                  <a:pt x="143510" y="8890"/>
                </a:lnTo>
                <a:lnTo>
                  <a:pt x="125730" y="0"/>
                </a:lnTo>
                <a:lnTo>
                  <a:pt x="81280" y="17780"/>
                </a:lnTo>
                <a:lnTo>
                  <a:pt x="63500" y="26670"/>
                </a:lnTo>
                <a:lnTo>
                  <a:pt x="36830" y="71120"/>
                </a:lnTo>
                <a:lnTo>
                  <a:pt x="1778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22250"/>
                </a:lnTo>
                <a:lnTo>
                  <a:pt x="8890" y="248920"/>
                </a:lnTo>
                <a:lnTo>
                  <a:pt x="27940" y="284480"/>
                </a:lnTo>
                <a:lnTo>
                  <a:pt x="72390" y="312420"/>
                </a:lnTo>
                <a:lnTo>
                  <a:pt x="90170" y="330200"/>
                </a:lnTo>
                <a:lnTo>
                  <a:pt x="116840" y="330200"/>
                </a:lnTo>
                <a:lnTo>
                  <a:pt x="152400" y="330200"/>
                </a:lnTo>
                <a:lnTo>
                  <a:pt x="187960" y="321310"/>
                </a:lnTo>
                <a:lnTo>
                  <a:pt x="223520" y="303530"/>
                </a:lnTo>
                <a:lnTo>
                  <a:pt x="259080" y="294640"/>
                </a:lnTo>
                <a:lnTo>
                  <a:pt x="285750" y="257810"/>
                </a:lnTo>
                <a:lnTo>
                  <a:pt x="313690" y="213360"/>
                </a:lnTo>
                <a:lnTo>
                  <a:pt x="313690" y="186690"/>
                </a:lnTo>
                <a:lnTo>
                  <a:pt x="313690" y="151130"/>
                </a:lnTo>
                <a:lnTo>
                  <a:pt x="294640" y="106680"/>
                </a:lnTo>
                <a:lnTo>
                  <a:pt x="250190" y="62230"/>
                </a:lnTo>
                <a:lnTo>
                  <a:pt x="232410" y="53340"/>
                </a:lnTo>
                <a:lnTo>
                  <a:pt x="205740" y="53340"/>
                </a:lnTo>
                <a:lnTo>
                  <a:pt x="179070" y="53340"/>
                </a:lnTo>
                <a:lnTo>
                  <a:pt x="16129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777490" y="1036320"/>
            <a:ext cx="294641" cy="248921"/>
          </a:xfrm>
          <a:custGeom>
            <a:avLst/>
            <a:gdLst/>
            <a:ahLst/>
            <a:cxnLst/>
            <a:rect l="0" t="0" r="0" b="0"/>
            <a:pathLst>
              <a:path w="294641" h="248921">
                <a:moveTo>
                  <a:pt x="124460" y="8890"/>
                </a:moveTo>
                <a:lnTo>
                  <a:pt x="106680" y="0"/>
                </a:lnTo>
                <a:lnTo>
                  <a:pt x="80010" y="8890"/>
                </a:lnTo>
                <a:lnTo>
                  <a:pt x="35560" y="53340"/>
                </a:lnTo>
                <a:lnTo>
                  <a:pt x="17780" y="97790"/>
                </a:lnTo>
                <a:lnTo>
                  <a:pt x="0" y="142240"/>
                </a:lnTo>
                <a:lnTo>
                  <a:pt x="0" y="160020"/>
                </a:lnTo>
                <a:lnTo>
                  <a:pt x="8890" y="204470"/>
                </a:lnTo>
                <a:lnTo>
                  <a:pt x="44450" y="240030"/>
                </a:lnTo>
                <a:lnTo>
                  <a:pt x="71120" y="248920"/>
                </a:lnTo>
                <a:lnTo>
                  <a:pt x="115570" y="248920"/>
                </a:lnTo>
                <a:lnTo>
                  <a:pt x="142240" y="248920"/>
                </a:lnTo>
                <a:lnTo>
                  <a:pt x="177800" y="240030"/>
                </a:lnTo>
                <a:lnTo>
                  <a:pt x="213360" y="222250"/>
                </a:lnTo>
                <a:lnTo>
                  <a:pt x="259080" y="186690"/>
                </a:lnTo>
                <a:lnTo>
                  <a:pt x="276860" y="177800"/>
                </a:lnTo>
                <a:lnTo>
                  <a:pt x="294640" y="133350"/>
                </a:lnTo>
                <a:lnTo>
                  <a:pt x="294640" y="106680"/>
                </a:lnTo>
                <a:lnTo>
                  <a:pt x="294640" y="88900"/>
                </a:lnTo>
                <a:lnTo>
                  <a:pt x="285750" y="71120"/>
                </a:lnTo>
                <a:lnTo>
                  <a:pt x="241300" y="35560"/>
                </a:lnTo>
                <a:lnTo>
                  <a:pt x="204470" y="35560"/>
                </a:lnTo>
                <a:lnTo>
                  <a:pt x="177800" y="35560"/>
                </a:lnTo>
                <a:lnTo>
                  <a:pt x="133350" y="44450"/>
                </a:lnTo>
                <a:lnTo>
                  <a:pt x="12446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161030" y="1027430"/>
            <a:ext cx="347981" cy="276861"/>
          </a:xfrm>
          <a:custGeom>
            <a:avLst/>
            <a:gdLst/>
            <a:ahLst/>
            <a:cxnLst/>
            <a:rect l="0" t="0" r="0" b="0"/>
            <a:pathLst>
              <a:path w="347981" h="276861">
                <a:moveTo>
                  <a:pt x="170180" y="26670"/>
                </a:moveTo>
                <a:lnTo>
                  <a:pt x="161290" y="8890"/>
                </a:lnTo>
                <a:lnTo>
                  <a:pt x="125730" y="0"/>
                </a:lnTo>
                <a:lnTo>
                  <a:pt x="97790" y="0"/>
                </a:lnTo>
                <a:lnTo>
                  <a:pt x="71120" y="26670"/>
                </a:lnTo>
                <a:lnTo>
                  <a:pt x="4445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68910"/>
                </a:lnTo>
                <a:lnTo>
                  <a:pt x="8890" y="204470"/>
                </a:lnTo>
                <a:lnTo>
                  <a:pt x="8890" y="222250"/>
                </a:lnTo>
                <a:lnTo>
                  <a:pt x="26670" y="248920"/>
                </a:lnTo>
                <a:lnTo>
                  <a:pt x="44450" y="257810"/>
                </a:lnTo>
                <a:lnTo>
                  <a:pt x="80010" y="276860"/>
                </a:lnTo>
                <a:lnTo>
                  <a:pt x="115570" y="276860"/>
                </a:lnTo>
                <a:lnTo>
                  <a:pt x="152400" y="276860"/>
                </a:lnTo>
                <a:lnTo>
                  <a:pt x="187960" y="276860"/>
                </a:lnTo>
                <a:lnTo>
                  <a:pt x="223520" y="267970"/>
                </a:lnTo>
                <a:lnTo>
                  <a:pt x="259080" y="248920"/>
                </a:lnTo>
                <a:lnTo>
                  <a:pt x="294640" y="240030"/>
                </a:lnTo>
                <a:lnTo>
                  <a:pt x="330200" y="213360"/>
                </a:lnTo>
                <a:lnTo>
                  <a:pt x="347980" y="195580"/>
                </a:lnTo>
                <a:lnTo>
                  <a:pt x="347980" y="168910"/>
                </a:lnTo>
                <a:lnTo>
                  <a:pt x="347980" y="133350"/>
                </a:lnTo>
                <a:lnTo>
                  <a:pt x="339090" y="88900"/>
                </a:lnTo>
                <a:lnTo>
                  <a:pt x="312420" y="62230"/>
                </a:lnTo>
                <a:lnTo>
                  <a:pt x="294640" y="44450"/>
                </a:lnTo>
                <a:lnTo>
                  <a:pt x="259080" y="26670"/>
                </a:lnTo>
                <a:lnTo>
                  <a:pt x="241300" y="17780"/>
                </a:lnTo>
                <a:lnTo>
                  <a:pt x="205740" y="17780"/>
                </a:lnTo>
                <a:lnTo>
                  <a:pt x="187960" y="17780"/>
                </a:lnTo>
                <a:lnTo>
                  <a:pt x="143510" y="26670"/>
                </a:lnTo>
                <a:lnTo>
                  <a:pt x="106680" y="35560"/>
                </a:lnTo>
                <a:lnTo>
                  <a:pt x="9779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696970" y="812800"/>
            <a:ext cx="196851" cy="562611"/>
          </a:xfrm>
          <a:custGeom>
            <a:avLst/>
            <a:gdLst/>
            <a:ahLst/>
            <a:cxnLst/>
            <a:rect l="0" t="0" r="0" b="0"/>
            <a:pathLst>
              <a:path w="196851" h="562611">
                <a:moveTo>
                  <a:pt x="196850" y="0"/>
                </a:moveTo>
                <a:lnTo>
                  <a:pt x="170180" y="8890"/>
                </a:lnTo>
                <a:lnTo>
                  <a:pt x="151130" y="26670"/>
                </a:lnTo>
                <a:lnTo>
                  <a:pt x="115570" y="53340"/>
                </a:lnTo>
                <a:lnTo>
                  <a:pt x="106680" y="71120"/>
                </a:lnTo>
                <a:lnTo>
                  <a:pt x="88900" y="80010"/>
                </a:lnTo>
                <a:lnTo>
                  <a:pt x="62230" y="124460"/>
                </a:lnTo>
                <a:lnTo>
                  <a:pt x="35560" y="168910"/>
                </a:lnTo>
                <a:lnTo>
                  <a:pt x="17780" y="214630"/>
                </a:lnTo>
                <a:lnTo>
                  <a:pt x="8890" y="25019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8890" y="445770"/>
                </a:lnTo>
                <a:lnTo>
                  <a:pt x="8890" y="463550"/>
                </a:lnTo>
                <a:lnTo>
                  <a:pt x="35560" y="509270"/>
                </a:lnTo>
                <a:lnTo>
                  <a:pt x="71120" y="544830"/>
                </a:lnTo>
                <a:lnTo>
                  <a:pt x="97790" y="562610"/>
                </a:lnTo>
                <a:lnTo>
                  <a:pt x="115570" y="562610"/>
                </a:lnTo>
                <a:lnTo>
                  <a:pt x="13335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956050" y="875030"/>
            <a:ext cx="35561" cy="401321"/>
          </a:xfrm>
          <a:custGeom>
            <a:avLst/>
            <a:gdLst/>
            <a:ahLst/>
            <a:cxnLst/>
            <a:rect l="0" t="0" r="0" b="0"/>
            <a:pathLst>
              <a:path w="35561" h="40132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8890" y="241300"/>
                </a:lnTo>
                <a:lnTo>
                  <a:pt x="8890" y="285750"/>
                </a:lnTo>
                <a:lnTo>
                  <a:pt x="8890" y="330200"/>
                </a:lnTo>
                <a:lnTo>
                  <a:pt x="17780" y="365760"/>
                </a:lnTo>
                <a:lnTo>
                  <a:pt x="17780" y="383540"/>
                </a:lnTo>
                <a:lnTo>
                  <a:pt x="35560" y="4013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4215130" y="91948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8890" y="0"/>
                </a:moveTo>
                <a:lnTo>
                  <a:pt x="8890" y="3556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29464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4142740" y="1036320"/>
            <a:ext cx="259081" cy="44451"/>
          </a:xfrm>
          <a:custGeom>
            <a:avLst/>
            <a:gdLst/>
            <a:ahLst/>
            <a:cxnLst/>
            <a:rect l="0" t="0" r="0" b="0"/>
            <a:pathLst>
              <a:path w="259081" h="44451">
                <a:moveTo>
                  <a:pt x="0" y="44450"/>
                </a:moveTo>
                <a:lnTo>
                  <a:pt x="0" y="26670"/>
                </a:lnTo>
                <a:lnTo>
                  <a:pt x="45720" y="17780"/>
                </a:lnTo>
                <a:lnTo>
                  <a:pt x="90170" y="8890"/>
                </a:lnTo>
                <a:lnTo>
                  <a:pt x="125730" y="8890"/>
                </a:lnTo>
                <a:lnTo>
                  <a:pt x="161290" y="8890"/>
                </a:lnTo>
                <a:lnTo>
                  <a:pt x="196850" y="0"/>
                </a:lnTo>
                <a:lnTo>
                  <a:pt x="23241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527550" y="857250"/>
            <a:ext cx="26671" cy="26671"/>
          </a:xfrm>
          <a:custGeom>
            <a:avLst/>
            <a:gdLst/>
            <a:ahLst/>
            <a:cxnLst/>
            <a:rect l="0" t="0" r="0" b="0"/>
            <a:pathLst>
              <a:path w="26671" h="26671">
                <a:moveTo>
                  <a:pt x="17780" y="0"/>
                </a:moveTo>
                <a:lnTo>
                  <a:pt x="0" y="0"/>
                </a:lnTo>
                <a:lnTo>
                  <a:pt x="0" y="17780"/>
                </a:lnTo>
                <a:lnTo>
                  <a:pt x="17780" y="26670"/>
                </a:lnTo>
                <a:lnTo>
                  <a:pt x="266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643120" y="777240"/>
            <a:ext cx="223521" cy="204471"/>
          </a:xfrm>
          <a:custGeom>
            <a:avLst/>
            <a:gdLst/>
            <a:ahLst/>
            <a:cxnLst/>
            <a:rect l="0" t="0" r="0" b="0"/>
            <a:pathLst>
              <a:path w="223521" h="204471">
                <a:moveTo>
                  <a:pt x="62230" y="0"/>
                </a:moveTo>
                <a:lnTo>
                  <a:pt x="44450" y="0"/>
                </a:lnTo>
                <a:lnTo>
                  <a:pt x="1778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0" y="168910"/>
                </a:lnTo>
                <a:lnTo>
                  <a:pt x="17780" y="186690"/>
                </a:lnTo>
                <a:lnTo>
                  <a:pt x="44450" y="204470"/>
                </a:lnTo>
                <a:lnTo>
                  <a:pt x="71120" y="204470"/>
                </a:lnTo>
                <a:lnTo>
                  <a:pt x="107950" y="204470"/>
                </a:lnTo>
                <a:lnTo>
                  <a:pt x="152400" y="195580"/>
                </a:lnTo>
                <a:lnTo>
                  <a:pt x="179070" y="186690"/>
                </a:lnTo>
                <a:lnTo>
                  <a:pt x="196850" y="168910"/>
                </a:lnTo>
                <a:lnTo>
                  <a:pt x="214630" y="124460"/>
                </a:lnTo>
                <a:lnTo>
                  <a:pt x="223520" y="97790"/>
                </a:lnTo>
                <a:lnTo>
                  <a:pt x="223520" y="80010"/>
                </a:lnTo>
                <a:lnTo>
                  <a:pt x="205740" y="44450"/>
                </a:lnTo>
                <a:lnTo>
                  <a:pt x="187960" y="26670"/>
                </a:lnTo>
                <a:lnTo>
                  <a:pt x="179070" y="8890"/>
                </a:lnTo>
                <a:lnTo>
                  <a:pt x="161290" y="0"/>
                </a:lnTo>
                <a:lnTo>
                  <a:pt x="134620" y="0"/>
                </a:lnTo>
                <a:lnTo>
                  <a:pt x="116840" y="0"/>
                </a:lnTo>
                <a:lnTo>
                  <a:pt x="99060" y="8890"/>
                </a:lnTo>
                <a:lnTo>
                  <a:pt x="9906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946650" y="732790"/>
            <a:ext cx="214631" cy="285751"/>
          </a:xfrm>
          <a:custGeom>
            <a:avLst/>
            <a:gdLst/>
            <a:ahLst/>
            <a:cxnLst/>
            <a:rect l="0" t="0" r="0" b="0"/>
            <a:pathLst>
              <a:path w="214631" h="285751">
                <a:moveTo>
                  <a:pt x="63500" y="0"/>
                </a:moveTo>
                <a:lnTo>
                  <a:pt x="44450" y="0"/>
                </a:lnTo>
                <a:lnTo>
                  <a:pt x="26670" y="44450"/>
                </a:lnTo>
                <a:lnTo>
                  <a:pt x="8890" y="8890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8890" y="257810"/>
                </a:lnTo>
                <a:lnTo>
                  <a:pt x="35560" y="285750"/>
                </a:lnTo>
                <a:lnTo>
                  <a:pt x="63500" y="285750"/>
                </a:lnTo>
                <a:lnTo>
                  <a:pt x="99060" y="285750"/>
                </a:lnTo>
                <a:lnTo>
                  <a:pt x="143510" y="276860"/>
                </a:lnTo>
                <a:lnTo>
                  <a:pt x="161290" y="267970"/>
                </a:lnTo>
                <a:lnTo>
                  <a:pt x="205740" y="222250"/>
                </a:lnTo>
                <a:lnTo>
                  <a:pt x="214630" y="186690"/>
                </a:lnTo>
                <a:lnTo>
                  <a:pt x="214630" y="168910"/>
                </a:lnTo>
                <a:lnTo>
                  <a:pt x="205740" y="151130"/>
                </a:lnTo>
                <a:lnTo>
                  <a:pt x="152400" y="151130"/>
                </a:lnTo>
                <a:lnTo>
                  <a:pt x="134620" y="160020"/>
                </a:lnTo>
                <a:lnTo>
                  <a:pt x="107950" y="177800"/>
                </a:lnTo>
                <a:lnTo>
                  <a:pt x="90170" y="195580"/>
                </a:lnTo>
                <a:lnTo>
                  <a:pt x="72390" y="231140"/>
                </a:lnTo>
                <a:lnTo>
                  <a:pt x="81280" y="248920"/>
                </a:lnTo>
                <a:lnTo>
                  <a:pt x="90170" y="248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589780" y="1107440"/>
            <a:ext cx="607061" cy="53341"/>
          </a:xfrm>
          <a:custGeom>
            <a:avLst/>
            <a:gdLst/>
            <a:ahLst/>
            <a:cxnLst/>
            <a:rect l="0" t="0" r="0" b="0"/>
            <a:pathLst>
              <a:path w="607061" h="53341">
                <a:moveTo>
                  <a:pt x="0" y="53340"/>
                </a:moveTo>
                <a:lnTo>
                  <a:pt x="44450" y="35560"/>
                </a:lnTo>
                <a:lnTo>
                  <a:pt x="80010" y="26670"/>
                </a:lnTo>
                <a:lnTo>
                  <a:pt x="124460" y="26670"/>
                </a:lnTo>
                <a:lnTo>
                  <a:pt x="161290" y="26670"/>
                </a:lnTo>
                <a:lnTo>
                  <a:pt x="187960" y="17780"/>
                </a:lnTo>
                <a:lnTo>
                  <a:pt x="223520" y="17780"/>
                </a:lnTo>
                <a:lnTo>
                  <a:pt x="267970" y="8890"/>
                </a:lnTo>
                <a:lnTo>
                  <a:pt x="303530" y="8890"/>
                </a:lnTo>
                <a:lnTo>
                  <a:pt x="339090" y="8890"/>
                </a:lnTo>
                <a:lnTo>
                  <a:pt x="374650" y="8890"/>
                </a:lnTo>
                <a:lnTo>
                  <a:pt x="420370" y="8890"/>
                </a:lnTo>
                <a:lnTo>
                  <a:pt x="464820" y="8890"/>
                </a:lnTo>
                <a:lnTo>
                  <a:pt x="509270" y="8890"/>
                </a:lnTo>
                <a:lnTo>
                  <a:pt x="544830" y="8890"/>
                </a:lnTo>
                <a:lnTo>
                  <a:pt x="589280" y="0"/>
                </a:lnTo>
                <a:lnTo>
                  <a:pt x="607060" y="0"/>
                </a:lnTo>
                <a:lnTo>
                  <a:pt x="6070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759960" y="1214120"/>
            <a:ext cx="285751" cy="125731"/>
          </a:xfrm>
          <a:custGeom>
            <a:avLst/>
            <a:gdLst/>
            <a:ahLst/>
            <a:cxnLst/>
            <a:rect l="0" t="0" r="0" b="0"/>
            <a:pathLst>
              <a:path w="285751" h="125731">
                <a:moveTo>
                  <a:pt x="115570" y="0"/>
                </a:moveTo>
                <a:lnTo>
                  <a:pt x="97790" y="8890"/>
                </a:lnTo>
                <a:lnTo>
                  <a:pt x="62230" y="44450"/>
                </a:lnTo>
                <a:lnTo>
                  <a:pt x="26670" y="90170"/>
                </a:lnTo>
                <a:lnTo>
                  <a:pt x="0" y="116840"/>
                </a:lnTo>
                <a:lnTo>
                  <a:pt x="26670" y="125730"/>
                </a:lnTo>
                <a:lnTo>
                  <a:pt x="62230" y="116840"/>
                </a:lnTo>
                <a:lnTo>
                  <a:pt x="106680" y="107950"/>
                </a:lnTo>
                <a:lnTo>
                  <a:pt x="151130" y="107950"/>
                </a:lnTo>
                <a:lnTo>
                  <a:pt x="195580" y="99060"/>
                </a:lnTo>
                <a:lnTo>
                  <a:pt x="231140" y="81280"/>
                </a:lnTo>
                <a:lnTo>
                  <a:pt x="259080" y="81280"/>
                </a:lnTo>
                <a:lnTo>
                  <a:pt x="276860" y="71120"/>
                </a:lnTo>
                <a:lnTo>
                  <a:pt x="28575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973320" y="1187450"/>
            <a:ext cx="17781" cy="339091"/>
          </a:xfrm>
          <a:custGeom>
            <a:avLst/>
            <a:gdLst/>
            <a:ahLst/>
            <a:cxnLst/>
            <a:rect l="0" t="0" r="0" b="0"/>
            <a:pathLst>
              <a:path w="17781" h="339091">
                <a:moveTo>
                  <a:pt x="17780" y="0"/>
                </a:moveTo>
                <a:lnTo>
                  <a:pt x="0" y="26670"/>
                </a:lnTo>
                <a:lnTo>
                  <a:pt x="0" y="44450"/>
                </a:lnTo>
                <a:lnTo>
                  <a:pt x="0" y="8890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321310"/>
                </a:lnTo>
                <a:lnTo>
                  <a:pt x="8890" y="339090"/>
                </a:lnTo>
                <a:lnTo>
                  <a:pt x="1778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358130" y="678180"/>
            <a:ext cx="142241" cy="723901"/>
          </a:xfrm>
          <a:custGeom>
            <a:avLst/>
            <a:gdLst/>
            <a:ahLst/>
            <a:cxnLst/>
            <a:rect l="0" t="0" r="0" b="0"/>
            <a:pathLst>
              <a:path w="142241" h="723901">
                <a:moveTo>
                  <a:pt x="0" y="0"/>
                </a:moveTo>
                <a:lnTo>
                  <a:pt x="17780" y="17780"/>
                </a:lnTo>
                <a:lnTo>
                  <a:pt x="53340" y="45720"/>
                </a:lnTo>
                <a:lnTo>
                  <a:pt x="80010" y="90170"/>
                </a:lnTo>
                <a:lnTo>
                  <a:pt x="97790" y="134620"/>
                </a:lnTo>
                <a:lnTo>
                  <a:pt x="115570" y="170180"/>
                </a:lnTo>
                <a:lnTo>
                  <a:pt x="124460" y="205740"/>
                </a:lnTo>
                <a:lnTo>
                  <a:pt x="133350" y="232410"/>
                </a:lnTo>
                <a:lnTo>
                  <a:pt x="142240" y="276860"/>
                </a:lnTo>
                <a:lnTo>
                  <a:pt x="142240" y="294640"/>
                </a:lnTo>
                <a:lnTo>
                  <a:pt x="142240" y="331470"/>
                </a:lnTo>
                <a:lnTo>
                  <a:pt x="142240" y="375920"/>
                </a:lnTo>
                <a:lnTo>
                  <a:pt x="142240" y="411480"/>
                </a:lnTo>
                <a:lnTo>
                  <a:pt x="133350" y="447040"/>
                </a:lnTo>
                <a:lnTo>
                  <a:pt x="133350" y="482600"/>
                </a:lnTo>
                <a:lnTo>
                  <a:pt x="124460" y="527050"/>
                </a:lnTo>
                <a:lnTo>
                  <a:pt x="106680" y="562610"/>
                </a:lnTo>
                <a:lnTo>
                  <a:pt x="88900" y="598170"/>
                </a:lnTo>
                <a:lnTo>
                  <a:pt x="71120" y="643890"/>
                </a:lnTo>
                <a:lnTo>
                  <a:pt x="44450" y="688340"/>
                </a:lnTo>
                <a:lnTo>
                  <a:pt x="35560" y="723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617210" y="624840"/>
            <a:ext cx="213361" cy="170181"/>
          </a:xfrm>
          <a:custGeom>
            <a:avLst/>
            <a:gdLst/>
            <a:ahLst/>
            <a:cxnLst/>
            <a:rect l="0" t="0" r="0" b="0"/>
            <a:pathLst>
              <a:path w="213361" h="170181">
                <a:moveTo>
                  <a:pt x="88900" y="0"/>
                </a:moveTo>
                <a:lnTo>
                  <a:pt x="53340" y="53340"/>
                </a:lnTo>
                <a:lnTo>
                  <a:pt x="26670" y="99060"/>
                </a:lnTo>
                <a:lnTo>
                  <a:pt x="8890" y="143510"/>
                </a:lnTo>
                <a:lnTo>
                  <a:pt x="0" y="161290"/>
                </a:lnTo>
                <a:lnTo>
                  <a:pt x="17780" y="170180"/>
                </a:lnTo>
                <a:lnTo>
                  <a:pt x="44450" y="170180"/>
                </a:lnTo>
                <a:lnTo>
                  <a:pt x="80010" y="161290"/>
                </a:lnTo>
                <a:lnTo>
                  <a:pt x="124460" y="152400"/>
                </a:lnTo>
                <a:lnTo>
                  <a:pt x="160020" y="143510"/>
                </a:lnTo>
                <a:lnTo>
                  <a:pt x="195580" y="134620"/>
                </a:lnTo>
                <a:lnTo>
                  <a:pt x="21336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795010" y="64262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8890" y="0"/>
                </a:moveTo>
                <a:lnTo>
                  <a:pt x="0" y="3556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938520" y="741680"/>
            <a:ext cx="17781" cy="8891"/>
          </a:xfrm>
          <a:custGeom>
            <a:avLst/>
            <a:gdLst/>
            <a:ahLst/>
            <a:cxnLst/>
            <a:rect l="0" t="0" r="0" b="0"/>
            <a:pathLst>
              <a:path w="17781" h="8891">
                <a:moveTo>
                  <a:pt x="0" y="8890"/>
                </a:moveTo>
                <a:lnTo>
                  <a:pt x="17780" y="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6054090" y="615950"/>
            <a:ext cx="241301" cy="276861"/>
          </a:xfrm>
          <a:custGeom>
            <a:avLst/>
            <a:gdLst/>
            <a:ahLst/>
            <a:cxnLst/>
            <a:rect l="0" t="0" r="0" b="0"/>
            <a:pathLst>
              <a:path w="241301" h="276861">
                <a:moveTo>
                  <a:pt x="179070" y="8890"/>
                </a:moveTo>
                <a:lnTo>
                  <a:pt x="161290" y="0"/>
                </a:lnTo>
                <a:lnTo>
                  <a:pt x="143510" y="0"/>
                </a:lnTo>
                <a:lnTo>
                  <a:pt x="99060" y="0"/>
                </a:lnTo>
                <a:lnTo>
                  <a:pt x="62230" y="8890"/>
                </a:lnTo>
                <a:lnTo>
                  <a:pt x="44450" y="8890"/>
                </a:lnTo>
                <a:lnTo>
                  <a:pt x="26670" y="44450"/>
                </a:lnTo>
                <a:lnTo>
                  <a:pt x="17780" y="88900"/>
                </a:lnTo>
                <a:lnTo>
                  <a:pt x="0" y="134620"/>
                </a:lnTo>
                <a:lnTo>
                  <a:pt x="0" y="152400"/>
                </a:lnTo>
                <a:lnTo>
                  <a:pt x="17780" y="152400"/>
                </a:lnTo>
                <a:lnTo>
                  <a:pt x="62230" y="134620"/>
                </a:lnTo>
                <a:lnTo>
                  <a:pt x="99060" y="116840"/>
                </a:lnTo>
                <a:lnTo>
                  <a:pt x="143510" y="116840"/>
                </a:lnTo>
                <a:lnTo>
                  <a:pt x="170180" y="116840"/>
                </a:lnTo>
                <a:lnTo>
                  <a:pt x="205740" y="125730"/>
                </a:lnTo>
                <a:lnTo>
                  <a:pt x="223520" y="134620"/>
                </a:lnTo>
                <a:lnTo>
                  <a:pt x="241300" y="161290"/>
                </a:lnTo>
                <a:lnTo>
                  <a:pt x="241300" y="179070"/>
                </a:lnTo>
                <a:lnTo>
                  <a:pt x="232410" y="196850"/>
                </a:lnTo>
                <a:lnTo>
                  <a:pt x="214630" y="241300"/>
                </a:lnTo>
                <a:lnTo>
                  <a:pt x="187960" y="259080"/>
                </a:lnTo>
                <a:lnTo>
                  <a:pt x="152400" y="276860"/>
                </a:lnTo>
                <a:lnTo>
                  <a:pt x="116840" y="276860"/>
                </a:lnTo>
                <a:lnTo>
                  <a:pt x="80010" y="276860"/>
                </a:lnTo>
                <a:lnTo>
                  <a:pt x="53340" y="276860"/>
                </a:lnTo>
                <a:lnTo>
                  <a:pt x="4445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517650" y="365760"/>
            <a:ext cx="152401" cy="384811"/>
          </a:xfrm>
          <a:custGeom>
            <a:avLst/>
            <a:gdLst/>
            <a:ahLst/>
            <a:cxnLst/>
            <a:rect l="0" t="0" r="0" b="0"/>
            <a:pathLst>
              <a:path w="152401" h="384811">
                <a:moveTo>
                  <a:pt x="152400" y="0"/>
                </a:moveTo>
                <a:lnTo>
                  <a:pt x="143510" y="26670"/>
                </a:lnTo>
                <a:lnTo>
                  <a:pt x="134620" y="44450"/>
                </a:lnTo>
                <a:lnTo>
                  <a:pt x="116840" y="90170"/>
                </a:lnTo>
                <a:lnTo>
                  <a:pt x="99060" y="134620"/>
                </a:lnTo>
                <a:lnTo>
                  <a:pt x="81280" y="179070"/>
                </a:lnTo>
                <a:lnTo>
                  <a:pt x="63500" y="223520"/>
                </a:lnTo>
                <a:lnTo>
                  <a:pt x="44450" y="259080"/>
                </a:lnTo>
                <a:lnTo>
                  <a:pt x="26670" y="303530"/>
                </a:lnTo>
                <a:lnTo>
                  <a:pt x="8890" y="347980"/>
                </a:lnTo>
                <a:lnTo>
                  <a:pt x="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678940" y="36576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889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678940" y="365760"/>
            <a:ext cx="71121" cy="339091"/>
          </a:xfrm>
          <a:custGeom>
            <a:avLst/>
            <a:gdLst/>
            <a:ahLst/>
            <a:cxnLst/>
            <a:rect l="0" t="0" r="0" b="0"/>
            <a:pathLst>
              <a:path w="71121" h="339091">
                <a:moveTo>
                  <a:pt x="0" y="0"/>
                </a:moveTo>
                <a:lnTo>
                  <a:pt x="8890" y="44450"/>
                </a:lnTo>
                <a:lnTo>
                  <a:pt x="17780" y="81280"/>
                </a:lnTo>
                <a:lnTo>
                  <a:pt x="26670" y="125730"/>
                </a:lnTo>
                <a:lnTo>
                  <a:pt x="44450" y="170180"/>
                </a:lnTo>
                <a:lnTo>
                  <a:pt x="53340" y="205740"/>
                </a:lnTo>
                <a:lnTo>
                  <a:pt x="53340" y="232410"/>
                </a:lnTo>
                <a:lnTo>
                  <a:pt x="62230" y="276860"/>
                </a:lnTo>
                <a:lnTo>
                  <a:pt x="62230" y="321310"/>
                </a:lnTo>
                <a:lnTo>
                  <a:pt x="7112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1572260" y="518160"/>
            <a:ext cx="80011" cy="17781"/>
          </a:xfrm>
          <a:custGeom>
            <a:avLst/>
            <a:gdLst/>
            <a:ahLst/>
            <a:cxnLst/>
            <a:rect l="0" t="0" r="0" b="0"/>
            <a:pathLst>
              <a:path w="8001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687830" y="50927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1785620" y="50927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911350" y="419100"/>
            <a:ext cx="124461" cy="10161"/>
          </a:xfrm>
          <a:custGeom>
            <a:avLst/>
            <a:gdLst/>
            <a:ahLst/>
            <a:cxnLst/>
            <a:rect l="0" t="0" r="0" b="0"/>
            <a:pathLst>
              <a:path w="124461" h="10161">
                <a:moveTo>
                  <a:pt x="0" y="0"/>
                </a:moveTo>
                <a:lnTo>
                  <a:pt x="17780" y="0"/>
                </a:ln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1920240" y="49149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188210" y="356870"/>
            <a:ext cx="44451" cy="321311"/>
          </a:xfrm>
          <a:custGeom>
            <a:avLst/>
            <a:gdLst/>
            <a:ahLst/>
            <a:cxnLst/>
            <a:rect l="0" t="0" r="0" b="0"/>
            <a:pathLst>
              <a:path w="44451" h="321311">
                <a:moveTo>
                  <a:pt x="0" y="0"/>
                </a:moveTo>
                <a:lnTo>
                  <a:pt x="0" y="44450"/>
                </a:lnTo>
                <a:lnTo>
                  <a:pt x="8890" y="81280"/>
                </a:lnTo>
                <a:lnTo>
                  <a:pt x="8890" y="125730"/>
                </a:lnTo>
                <a:lnTo>
                  <a:pt x="17780" y="161290"/>
                </a:lnTo>
                <a:lnTo>
                  <a:pt x="17780" y="196850"/>
                </a:lnTo>
                <a:lnTo>
                  <a:pt x="17780" y="241300"/>
                </a:lnTo>
                <a:lnTo>
                  <a:pt x="17780" y="276860"/>
                </a:lnTo>
                <a:lnTo>
                  <a:pt x="17780" y="303530"/>
                </a:lnTo>
                <a:lnTo>
                  <a:pt x="4445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188210" y="330200"/>
            <a:ext cx="213361" cy="205741"/>
          </a:xfrm>
          <a:custGeom>
            <a:avLst/>
            <a:gdLst/>
            <a:ahLst/>
            <a:cxnLst/>
            <a:rect l="0" t="0" r="0" b="0"/>
            <a:pathLst>
              <a:path w="213361" h="205741">
                <a:moveTo>
                  <a:pt x="0" y="71120"/>
                </a:moveTo>
                <a:lnTo>
                  <a:pt x="0" y="53340"/>
                </a:lnTo>
                <a:lnTo>
                  <a:pt x="17780" y="26670"/>
                </a:lnTo>
                <a:lnTo>
                  <a:pt x="53340" y="889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8890"/>
                </a:lnTo>
                <a:lnTo>
                  <a:pt x="195580" y="17780"/>
                </a:lnTo>
                <a:lnTo>
                  <a:pt x="213360" y="26670"/>
                </a:lnTo>
                <a:lnTo>
                  <a:pt x="213360" y="62230"/>
                </a:lnTo>
                <a:lnTo>
                  <a:pt x="195580" y="99060"/>
                </a:lnTo>
                <a:lnTo>
                  <a:pt x="186690" y="125730"/>
                </a:lnTo>
                <a:lnTo>
                  <a:pt x="168910" y="143510"/>
                </a:lnTo>
                <a:lnTo>
                  <a:pt x="124460" y="170180"/>
                </a:lnTo>
                <a:lnTo>
                  <a:pt x="71120" y="196850"/>
                </a:lnTo>
                <a:lnTo>
                  <a:pt x="35560" y="196850"/>
                </a:lnTo>
                <a:lnTo>
                  <a:pt x="2667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527300" y="241300"/>
            <a:ext cx="115571" cy="427991"/>
          </a:xfrm>
          <a:custGeom>
            <a:avLst/>
            <a:gdLst/>
            <a:ahLst/>
            <a:cxnLst/>
            <a:rect l="0" t="0" r="0" b="0"/>
            <a:pathLst>
              <a:path w="115571" h="427991">
                <a:moveTo>
                  <a:pt x="115570" y="8890"/>
                </a:moveTo>
                <a:lnTo>
                  <a:pt x="97790" y="0"/>
                </a:lnTo>
                <a:lnTo>
                  <a:pt x="62230" y="44450"/>
                </a:lnTo>
                <a:lnTo>
                  <a:pt x="35560" y="88900"/>
                </a:lnTo>
                <a:lnTo>
                  <a:pt x="17780" y="124460"/>
                </a:lnTo>
                <a:lnTo>
                  <a:pt x="8890" y="160020"/>
                </a:lnTo>
                <a:lnTo>
                  <a:pt x="889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47980"/>
                </a:lnTo>
                <a:lnTo>
                  <a:pt x="35560" y="392430"/>
                </a:lnTo>
                <a:lnTo>
                  <a:pt x="53340" y="410210"/>
                </a:lnTo>
                <a:lnTo>
                  <a:pt x="80010" y="419100"/>
                </a:lnTo>
                <a:lnTo>
                  <a:pt x="9779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786380" y="30353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8890" y="0"/>
                </a:moveTo>
                <a:lnTo>
                  <a:pt x="8890" y="17780"/>
                </a:lnTo>
                <a:lnTo>
                  <a:pt x="8890" y="44450"/>
                </a:lnTo>
                <a:lnTo>
                  <a:pt x="8890" y="88900"/>
                </a:lnTo>
                <a:lnTo>
                  <a:pt x="8890" y="134620"/>
                </a:lnTo>
                <a:lnTo>
                  <a:pt x="889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28575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964180" y="321310"/>
            <a:ext cx="8891" cy="179071"/>
          </a:xfrm>
          <a:custGeom>
            <a:avLst/>
            <a:gdLst/>
            <a:ahLst/>
            <a:cxnLst/>
            <a:rect l="0" t="0" r="0" b="0"/>
            <a:pathLst>
              <a:path w="8891" h="17907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43510"/>
                </a:lnTo>
                <a:lnTo>
                  <a:pt x="889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919730" y="401320"/>
            <a:ext cx="134621" cy="36831"/>
          </a:xfrm>
          <a:custGeom>
            <a:avLst/>
            <a:gdLst/>
            <a:ahLst/>
            <a:cxnLst/>
            <a:rect l="0" t="0" r="0" b="0"/>
            <a:pathLst>
              <a:path w="134621" h="36831">
                <a:moveTo>
                  <a:pt x="0" y="36830"/>
                </a:moveTo>
                <a:lnTo>
                  <a:pt x="44450" y="17780"/>
                </a:lnTo>
                <a:lnTo>
                  <a:pt x="90170" y="889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152140" y="196850"/>
            <a:ext cx="115571" cy="124461"/>
          </a:xfrm>
          <a:custGeom>
            <a:avLst/>
            <a:gdLst/>
            <a:ahLst/>
            <a:cxnLst/>
            <a:rect l="0" t="0" r="0" b="0"/>
            <a:pathLst>
              <a:path w="115571" h="124461">
                <a:moveTo>
                  <a:pt x="0" y="17780"/>
                </a:moveTo>
                <a:lnTo>
                  <a:pt x="0" y="62230"/>
                </a:lnTo>
                <a:lnTo>
                  <a:pt x="8890" y="80010"/>
                </a:lnTo>
                <a:lnTo>
                  <a:pt x="17780" y="124460"/>
                </a:lnTo>
                <a:lnTo>
                  <a:pt x="17780" y="80010"/>
                </a:lnTo>
                <a:lnTo>
                  <a:pt x="26670" y="62230"/>
                </a:lnTo>
                <a:lnTo>
                  <a:pt x="44450" y="35560"/>
                </a:lnTo>
                <a:lnTo>
                  <a:pt x="71120" y="1778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098800" y="401320"/>
            <a:ext cx="321311" cy="63501"/>
          </a:xfrm>
          <a:custGeom>
            <a:avLst/>
            <a:gdLst/>
            <a:ahLst/>
            <a:cxnLst/>
            <a:rect l="0" t="0" r="0" b="0"/>
            <a:pathLst>
              <a:path w="321311" h="63501">
                <a:moveTo>
                  <a:pt x="0" y="63500"/>
                </a:moveTo>
                <a:lnTo>
                  <a:pt x="26670" y="45720"/>
                </a:lnTo>
                <a:lnTo>
                  <a:pt x="71120" y="36830"/>
                </a:lnTo>
                <a:lnTo>
                  <a:pt x="115570" y="27940"/>
                </a:lnTo>
                <a:lnTo>
                  <a:pt x="160020" y="17780"/>
                </a:lnTo>
                <a:lnTo>
                  <a:pt x="196850" y="8890"/>
                </a:lnTo>
                <a:lnTo>
                  <a:pt x="232410" y="8890"/>
                </a:lnTo>
                <a:lnTo>
                  <a:pt x="276860" y="0"/>
                </a:lnTo>
                <a:lnTo>
                  <a:pt x="3213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161030" y="535940"/>
            <a:ext cx="170181" cy="124461"/>
          </a:xfrm>
          <a:custGeom>
            <a:avLst/>
            <a:gdLst/>
            <a:ahLst/>
            <a:cxnLst/>
            <a:rect l="0" t="0" r="0" b="0"/>
            <a:pathLst>
              <a:path w="170181" h="124461">
                <a:moveTo>
                  <a:pt x="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17780" y="80010"/>
                </a:lnTo>
                <a:lnTo>
                  <a:pt x="35560" y="35560"/>
                </a:lnTo>
                <a:lnTo>
                  <a:pt x="80010" y="0"/>
                </a:lnTo>
                <a:lnTo>
                  <a:pt x="106680" y="0"/>
                </a:lnTo>
                <a:lnTo>
                  <a:pt x="125730" y="0"/>
                </a:lnTo>
                <a:lnTo>
                  <a:pt x="143510" y="8890"/>
                </a:lnTo>
                <a:lnTo>
                  <a:pt x="143510" y="26670"/>
                </a:lnTo>
                <a:lnTo>
                  <a:pt x="143510" y="71120"/>
                </a:lnTo>
                <a:lnTo>
                  <a:pt x="143510" y="115570"/>
                </a:lnTo>
                <a:lnTo>
                  <a:pt x="17018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509010" y="179070"/>
            <a:ext cx="99061" cy="427991"/>
          </a:xfrm>
          <a:custGeom>
            <a:avLst/>
            <a:gdLst/>
            <a:ahLst/>
            <a:cxnLst/>
            <a:rect l="0" t="0" r="0" b="0"/>
            <a:pathLst>
              <a:path w="99061" h="42799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81280" y="88900"/>
                </a:lnTo>
                <a:lnTo>
                  <a:pt x="90170" y="124460"/>
                </a:lnTo>
                <a:lnTo>
                  <a:pt x="99060" y="168910"/>
                </a:lnTo>
                <a:lnTo>
                  <a:pt x="99060" y="213360"/>
                </a:lnTo>
                <a:lnTo>
                  <a:pt x="99060" y="259080"/>
                </a:lnTo>
                <a:lnTo>
                  <a:pt x="90170" y="294640"/>
                </a:lnTo>
                <a:lnTo>
                  <a:pt x="72390" y="330200"/>
                </a:lnTo>
                <a:lnTo>
                  <a:pt x="62230" y="365760"/>
                </a:lnTo>
                <a:lnTo>
                  <a:pt x="35560" y="401320"/>
                </a:lnTo>
                <a:lnTo>
                  <a:pt x="26670" y="41910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732530" y="133350"/>
            <a:ext cx="134621" cy="161291"/>
          </a:xfrm>
          <a:custGeom>
            <a:avLst/>
            <a:gdLst/>
            <a:ahLst/>
            <a:cxnLst/>
            <a:rect l="0" t="0" r="0" b="0"/>
            <a:pathLst>
              <a:path w="134621" h="161291">
                <a:moveTo>
                  <a:pt x="0" y="19050"/>
                </a:moveTo>
                <a:lnTo>
                  <a:pt x="0" y="54610"/>
                </a:lnTo>
                <a:lnTo>
                  <a:pt x="0" y="99060"/>
                </a:lnTo>
                <a:lnTo>
                  <a:pt x="0" y="143510"/>
                </a:lnTo>
                <a:lnTo>
                  <a:pt x="0" y="161290"/>
                </a:lnTo>
                <a:lnTo>
                  <a:pt x="0" y="116840"/>
                </a:lnTo>
                <a:lnTo>
                  <a:pt x="0" y="90170"/>
                </a:lnTo>
                <a:lnTo>
                  <a:pt x="17780" y="54610"/>
                </a:lnTo>
                <a:lnTo>
                  <a:pt x="26670" y="36830"/>
                </a:lnTo>
                <a:lnTo>
                  <a:pt x="44450" y="19050"/>
                </a:lnTo>
                <a:lnTo>
                  <a:pt x="62230" y="0"/>
                </a:lnTo>
                <a:lnTo>
                  <a:pt x="80010" y="0"/>
                </a:lnTo>
                <a:lnTo>
                  <a:pt x="97790" y="8890"/>
                </a:lnTo>
                <a:lnTo>
                  <a:pt x="97790" y="27940"/>
                </a:lnTo>
                <a:lnTo>
                  <a:pt x="97790" y="72390"/>
                </a:lnTo>
                <a:lnTo>
                  <a:pt x="97790" y="116840"/>
                </a:lnTo>
                <a:lnTo>
                  <a:pt x="115570" y="152400"/>
                </a:lnTo>
                <a:lnTo>
                  <a:pt x="13462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947160" y="179070"/>
            <a:ext cx="44451" cy="17781"/>
          </a:xfrm>
          <a:custGeom>
            <a:avLst/>
            <a:gdLst/>
            <a:ahLst/>
            <a:cxnLst/>
            <a:rect l="0" t="0" r="0" b="0"/>
            <a:pathLst>
              <a:path w="44451" h="17781">
                <a:moveTo>
                  <a:pt x="17780" y="0"/>
                </a:moveTo>
                <a:lnTo>
                  <a:pt x="0" y="0"/>
                </a:lnTo>
                <a:lnTo>
                  <a:pt x="8890" y="17780"/>
                </a:lnTo>
                <a:lnTo>
                  <a:pt x="26670" y="8890"/>
                </a:lnTo>
                <a:lnTo>
                  <a:pt x="444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4062730" y="88900"/>
            <a:ext cx="35561" cy="232411"/>
          </a:xfrm>
          <a:custGeom>
            <a:avLst/>
            <a:gdLst/>
            <a:ahLst/>
            <a:cxnLst/>
            <a:rect l="0" t="0" r="0" b="0"/>
            <a:pathLst>
              <a:path w="35561" h="232411">
                <a:moveTo>
                  <a:pt x="17780" y="0"/>
                </a:moveTo>
                <a:lnTo>
                  <a:pt x="8890" y="44450"/>
                </a:lnTo>
                <a:lnTo>
                  <a:pt x="8890" y="9017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3556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4044950" y="18796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17780" y="17780"/>
                </a:lnTo>
                <a:lnTo>
                  <a:pt x="53340" y="8890"/>
                </a:lnTo>
                <a:lnTo>
                  <a:pt x="80010" y="8890"/>
                </a:lnTo>
                <a:lnTo>
                  <a:pt x="9779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188210" y="1982470"/>
            <a:ext cx="168911" cy="330201"/>
          </a:xfrm>
          <a:custGeom>
            <a:avLst/>
            <a:gdLst/>
            <a:ahLst/>
            <a:cxnLst/>
            <a:rect l="0" t="0" r="0" b="0"/>
            <a:pathLst>
              <a:path w="168911" h="330201">
                <a:moveTo>
                  <a:pt x="97790" y="26670"/>
                </a:moveTo>
                <a:lnTo>
                  <a:pt x="97790" y="889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8890"/>
                </a:lnTo>
                <a:lnTo>
                  <a:pt x="8890" y="35560"/>
                </a:lnTo>
                <a:lnTo>
                  <a:pt x="8890" y="53340"/>
                </a:lnTo>
                <a:lnTo>
                  <a:pt x="8890" y="71120"/>
                </a:lnTo>
                <a:lnTo>
                  <a:pt x="26670" y="88900"/>
                </a:lnTo>
                <a:lnTo>
                  <a:pt x="44450" y="106680"/>
                </a:lnTo>
                <a:lnTo>
                  <a:pt x="88900" y="124460"/>
                </a:lnTo>
                <a:lnTo>
                  <a:pt x="124460" y="142240"/>
                </a:lnTo>
                <a:lnTo>
                  <a:pt x="160020" y="170180"/>
                </a:lnTo>
                <a:lnTo>
                  <a:pt x="168910" y="187960"/>
                </a:lnTo>
                <a:lnTo>
                  <a:pt x="168910" y="205740"/>
                </a:lnTo>
                <a:lnTo>
                  <a:pt x="160020" y="232410"/>
                </a:lnTo>
                <a:lnTo>
                  <a:pt x="142240" y="276860"/>
                </a:lnTo>
                <a:lnTo>
                  <a:pt x="88900" y="321310"/>
                </a:lnTo>
                <a:lnTo>
                  <a:pt x="53340" y="321310"/>
                </a:lnTo>
                <a:lnTo>
                  <a:pt x="26670" y="330200"/>
                </a:lnTo>
                <a:lnTo>
                  <a:pt x="8890" y="32131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277110" y="1911350"/>
            <a:ext cx="17781" cy="527051"/>
          </a:xfrm>
          <a:custGeom>
            <a:avLst/>
            <a:gdLst/>
            <a:ahLst/>
            <a:cxnLst/>
            <a:rect l="0" t="0" r="0" b="0"/>
            <a:pathLst>
              <a:path w="17781" h="5270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59080"/>
                </a:lnTo>
                <a:lnTo>
                  <a:pt x="0" y="303530"/>
                </a:lnTo>
                <a:lnTo>
                  <a:pt x="0" y="339090"/>
                </a:lnTo>
                <a:lnTo>
                  <a:pt x="0" y="374650"/>
                </a:lnTo>
                <a:lnTo>
                  <a:pt x="8890" y="410210"/>
                </a:lnTo>
                <a:lnTo>
                  <a:pt x="8890" y="454660"/>
                </a:lnTo>
                <a:lnTo>
                  <a:pt x="8890" y="490220"/>
                </a:lnTo>
                <a:lnTo>
                  <a:pt x="17780" y="527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518410" y="1946910"/>
            <a:ext cx="267971" cy="168911"/>
          </a:xfrm>
          <a:custGeom>
            <a:avLst/>
            <a:gdLst/>
            <a:ahLst/>
            <a:cxnLst/>
            <a:rect l="0" t="0" r="0" b="0"/>
            <a:pathLst>
              <a:path w="267971" h="168911">
                <a:moveTo>
                  <a:pt x="124460" y="0"/>
                </a:moveTo>
                <a:lnTo>
                  <a:pt x="97790" y="35560"/>
                </a:lnTo>
                <a:lnTo>
                  <a:pt x="71120" y="71120"/>
                </a:lnTo>
                <a:lnTo>
                  <a:pt x="35560" y="106680"/>
                </a:lnTo>
                <a:lnTo>
                  <a:pt x="0" y="151130"/>
                </a:lnTo>
                <a:lnTo>
                  <a:pt x="8890" y="168910"/>
                </a:lnTo>
                <a:lnTo>
                  <a:pt x="53340" y="168910"/>
                </a:lnTo>
                <a:lnTo>
                  <a:pt x="97790" y="160020"/>
                </a:lnTo>
                <a:lnTo>
                  <a:pt x="133350" y="142240"/>
                </a:lnTo>
                <a:lnTo>
                  <a:pt x="168910" y="142240"/>
                </a:lnTo>
                <a:lnTo>
                  <a:pt x="214630" y="133350"/>
                </a:lnTo>
                <a:lnTo>
                  <a:pt x="250190" y="124460"/>
                </a:lnTo>
                <a:lnTo>
                  <a:pt x="26797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733040" y="1964690"/>
            <a:ext cx="17781" cy="356871"/>
          </a:xfrm>
          <a:custGeom>
            <a:avLst/>
            <a:gdLst/>
            <a:ahLst/>
            <a:cxnLst/>
            <a:rect l="0" t="0" r="0" b="0"/>
            <a:pathLst>
              <a:path w="17781" h="356871">
                <a:moveTo>
                  <a:pt x="8890" y="0"/>
                </a:moveTo>
                <a:lnTo>
                  <a:pt x="0" y="17780"/>
                </a:ln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12420"/>
                </a:lnTo>
                <a:lnTo>
                  <a:pt x="8890" y="339090"/>
                </a:lnTo>
                <a:lnTo>
                  <a:pt x="8890" y="356870"/>
                </a:lnTo>
                <a:lnTo>
                  <a:pt x="1778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2857500" y="2250440"/>
            <a:ext cx="26671" cy="160021"/>
          </a:xfrm>
          <a:custGeom>
            <a:avLst/>
            <a:gdLst/>
            <a:ahLst/>
            <a:cxnLst/>
            <a:rect l="0" t="0" r="0" b="0"/>
            <a:pathLst>
              <a:path w="26671" h="160021">
                <a:moveTo>
                  <a:pt x="26670" y="0"/>
                </a:moveTo>
                <a:lnTo>
                  <a:pt x="26670" y="17780"/>
                </a:lnTo>
                <a:lnTo>
                  <a:pt x="8890" y="53340"/>
                </a:lnTo>
                <a:lnTo>
                  <a:pt x="0" y="97790"/>
                </a:lnTo>
                <a:lnTo>
                  <a:pt x="0" y="142240"/>
                </a:lnTo>
                <a:lnTo>
                  <a:pt x="0" y="16002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3018790" y="2026920"/>
            <a:ext cx="213361" cy="223521"/>
          </a:xfrm>
          <a:custGeom>
            <a:avLst/>
            <a:gdLst/>
            <a:ahLst/>
            <a:cxnLst/>
            <a:rect l="0" t="0" r="0" b="0"/>
            <a:pathLst>
              <a:path w="213361" h="223521">
                <a:moveTo>
                  <a:pt x="88900" y="0"/>
                </a:moveTo>
                <a:lnTo>
                  <a:pt x="53340" y="8890"/>
                </a:lnTo>
                <a:lnTo>
                  <a:pt x="17780" y="53340"/>
                </a:lnTo>
                <a:lnTo>
                  <a:pt x="0" y="71120"/>
                </a:lnTo>
                <a:lnTo>
                  <a:pt x="0" y="97790"/>
                </a:lnTo>
                <a:lnTo>
                  <a:pt x="0" y="134620"/>
                </a:lnTo>
                <a:lnTo>
                  <a:pt x="8890" y="179070"/>
                </a:lnTo>
                <a:lnTo>
                  <a:pt x="17780" y="196850"/>
                </a:lnTo>
                <a:lnTo>
                  <a:pt x="35560" y="205740"/>
                </a:lnTo>
                <a:lnTo>
                  <a:pt x="71120" y="223520"/>
                </a:lnTo>
                <a:lnTo>
                  <a:pt x="115570" y="223520"/>
                </a:lnTo>
                <a:lnTo>
                  <a:pt x="133350" y="223520"/>
                </a:lnTo>
                <a:lnTo>
                  <a:pt x="168910" y="205740"/>
                </a:lnTo>
                <a:lnTo>
                  <a:pt x="186690" y="179070"/>
                </a:lnTo>
                <a:lnTo>
                  <a:pt x="213360" y="143510"/>
                </a:lnTo>
                <a:lnTo>
                  <a:pt x="213360" y="106680"/>
                </a:lnTo>
                <a:lnTo>
                  <a:pt x="213360" y="80010"/>
                </a:lnTo>
                <a:lnTo>
                  <a:pt x="204470" y="44450"/>
                </a:lnTo>
                <a:lnTo>
                  <a:pt x="186690" y="26670"/>
                </a:lnTo>
                <a:lnTo>
                  <a:pt x="177800" y="8890"/>
                </a:lnTo>
                <a:lnTo>
                  <a:pt x="142240" y="0"/>
                </a:lnTo>
                <a:lnTo>
                  <a:pt x="115570" y="0"/>
                </a:lnTo>
                <a:lnTo>
                  <a:pt x="97790" y="0"/>
                </a:lnTo>
                <a:lnTo>
                  <a:pt x="71120" y="17780"/>
                </a:lnTo>
                <a:lnTo>
                  <a:pt x="6223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3348990" y="1991360"/>
            <a:ext cx="259081" cy="170181"/>
          </a:xfrm>
          <a:custGeom>
            <a:avLst/>
            <a:gdLst/>
            <a:ahLst/>
            <a:cxnLst/>
            <a:rect l="0" t="0" r="0" b="0"/>
            <a:pathLst>
              <a:path w="259081" h="170181">
                <a:moveTo>
                  <a:pt x="88900" y="0"/>
                </a:moveTo>
                <a:lnTo>
                  <a:pt x="62230" y="35560"/>
                </a:lnTo>
                <a:lnTo>
                  <a:pt x="35560" y="80010"/>
                </a:lnTo>
                <a:lnTo>
                  <a:pt x="8890" y="106680"/>
                </a:lnTo>
                <a:lnTo>
                  <a:pt x="0" y="133350"/>
                </a:lnTo>
                <a:lnTo>
                  <a:pt x="0" y="152400"/>
                </a:lnTo>
                <a:lnTo>
                  <a:pt x="8890" y="170180"/>
                </a:lnTo>
                <a:lnTo>
                  <a:pt x="53340" y="170180"/>
                </a:lnTo>
                <a:lnTo>
                  <a:pt x="97790" y="161290"/>
                </a:lnTo>
                <a:lnTo>
                  <a:pt x="133350" y="142240"/>
                </a:lnTo>
                <a:lnTo>
                  <a:pt x="168910" y="142240"/>
                </a:lnTo>
                <a:lnTo>
                  <a:pt x="213360" y="133350"/>
                </a:lnTo>
                <a:lnTo>
                  <a:pt x="232410" y="124460"/>
                </a:lnTo>
                <a:lnTo>
                  <a:pt x="25908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3535680" y="200025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1778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7686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3643630" y="1982470"/>
            <a:ext cx="195581" cy="276861"/>
          </a:xfrm>
          <a:custGeom>
            <a:avLst/>
            <a:gdLst/>
            <a:ahLst/>
            <a:cxnLst/>
            <a:rect l="0" t="0" r="0" b="0"/>
            <a:pathLst>
              <a:path w="195581" h="276861">
                <a:moveTo>
                  <a:pt x="115570" y="8890"/>
                </a:moveTo>
                <a:lnTo>
                  <a:pt x="97790" y="0"/>
                </a:lnTo>
                <a:lnTo>
                  <a:pt x="71120" y="8890"/>
                </a:lnTo>
                <a:lnTo>
                  <a:pt x="26670" y="53340"/>
                </a:lnTo>
                <a:lnTo>
                  <a:pt x="17780" y="97790"/>
                </a:lnTo>
                <a:lnTo>
                  <a:pt x="0" y="133350"/>
                </a:lnTo>
                <a:lnTo>
                  <a:pt x="0" y="179070"/>
                </a:lnTo>
                <a:lnTo>
                  <a:pt x="8890" y="214630"/>
                </a:lnTo>
                <a:lnTo>
                  <a:pt x="17780" y="241300"/>
                </a:lnTo>
                <a:lnTo>
                  <a:pt x="26670" y="259080"/>
                </a:lnTo>
                <a:lnTo>
                  <a:pt x="53340" y="276860"/>
                </a:lnTo>
                <a:lnTo>
                  <a:pt x="71120" y="276860"/>
                </a:lnTo>
                <a:lnTo>
                  <a:pt x="106680" y="267970"/>
                </a:lnTo>
                <a:lnTo>
                  <a:pt x="133350" y="259080"/>
                </a:lnTo>
                <a:lnTo>
                  <a:pt x="168910" y="223520"/>
                </a:lnTo>
                <a:lnTo>
                  <a:pt x="186690" y="187960"/>
                </a:lnTo>
                <a:lnTo>
                  <a:pt x="195580" y="170180"/>
                </a:lnTo>
                <a:lnTo>
                  <a:pt x="195580" y="124460"/>
                </a:lnTo>
                <a:lnTo>
                  <a:pt x="195580" y="97790"/>
                </a:lnTo>
                <a:lnTo>
                  <a:pt x="177800" y="53340"/>
                </a:lnTo>
                <a:lnTo>
                  <a:pt x="160020" y="26670"/>
                </a:lnTo>
                <a:lnTo>
                  <a:pt x="133350" y="17780"/>
                </a:lnTo>
                <a:lnTo>
                  <a:pt x="115570" y="17780"/>
                </a:lnTo>
                <a:lnTo>
                  <a:pt x="97790" y="17780"/>
                </a:lnTo>
                <a:lnTo>
                  <a:pt x="9779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3920490" y="2188210"/>
            <a:ext cx="35561" cy="17781"/>
          </a:xfrm>
          <a:custGeom>
            <a:avLst/>
            <a:gdLst/>
            <a:ahLst/>
            <a:cxnLst/>
            <a:rect l="0" t="0" r="0" b="0"/>
            <a:pathLst>
              <a:path w="35561" h="1778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355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4116070" y="1955800"/>
            <a:ext cx="214631" cy="303531"/>
          </a:xfrm>
          <a:custGeom>
            <a:avLst/>
            <a:gdLst/>
            <a:ahLst/>
            <a:cxnLst/>
            <a:rect l="0" t="0" r="0" b="0"/>
            <a:pathLst>
              <a:path w="214631" h="303531">
                <a:moveTo>
                  <a:pt x="152400" y="0"/>
                </a:moveTo>
                <a:lnTo>
                  <a:pt x="107950" y="0"/>
                </a:lnTo>
                <a:lnTo>
                  <a:pt x="63500" y="0"/>
                </a:lnTo>
                <a:lnTo>
                  <a:pt x="17780" y="8890"/>
                </a:lnTo>
                <a:lnTo>
                  <a:pt x="889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77800"/>
                </a:lnTo>
                <a:lnTo>
                  <a:pt x="45720" y="160020"/>
                </a:lnTo>
                <a:lnTo>
                  <a:pt x="90170" y="160020"/>
                </a:lnTo>
                <a:lnTo>
                  <a:pt x="134620" y="160020"/>
                </a:lnTo>
                <a:lnTo>
                  <a:pt x="170180" y="168910"/>
                </a:lnTo>
                <a:lnTo>
                  <a:pt x="205740" y="187960"/>
                </a:lnTo>
                <a:lnTo>
                  <a:pt x="214630" y="205740"/>
                </a:lnTo>
                <a:lnTo>
                  <a:pt x="205740" y="223520"/>
                </a:lnTo>
                <a:lnTo>
                  <a:pt x="170180" y="259080"/>
                </a:lnTo>
                <a:lnTo>
                  <a:pt x="125730" y="285750"/>
                </a:lnTo>
                <a:lnTo>
                  <a:pt x="107950" y="303530"/>
                </a:lnTo>
                <a:lnTo>
                  <a:pt x="9017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392930" y="1955800"/>
            <a:ext cx="179071" cy="365761"/>
          </a:xfrm>
          <a:custGeom>
            <a:avLst/>
            <a:gdLst/>
            <a:ahLst/>
            <a:cxnLst/>
            <a:rect l="0" t="0" r="0" b="0"/>
            <a:pathLst>
              <a:path w="179071" h="365761">
                <a:moveTo>
                  <a:pt x="0" y="17780"/>
                </a:moveTo>
                <a:lnTo>
                  <a:pt x="45720" y="8890"/>
                </a:lnTo>
                <a:lnTo>
                  <a:pt x="90170" y="8890"/>
                </a:lnTo>
                <a:lnTo>
                  <a:pt x="116840" y="0"/>
                </a:lnTo>
                <a:lnTo>
                  <a:pt x="152400" y="0"/>
                </a:lnTo>
                <a:lnTo>
                  <a:pt x="179070" y="0"/>
                </a:lnTo>
                <a:lnTo>
                  <a:pt x="179070" y="17780"/>
                </a:lnTo>
                <a:lnTo>
                  <a:pt x="170180" y="62230"/>
                </a:lnTo>
                <a:lnTo>
                  <a:pt x="161290" y="97790"/>
                </a:lnTo>
                <a:lnTo>
                  <a:pt x="161290" y="124460"/>
                </a:lnTo>
                <a:lnTo>
                  <a:pt x="161290" y="160020"/>
                </a:lnTo>
                <a:lnTo>
                  <a:pt x="152400" y="205740"/>
                </a:lnTo>
                <a:lnTo>
                  <a:pt x="143510" y="250190"/>
                </a:lnTo>
                <a:lnTo>
                  <a:pt x="134620" y="285750"/>
                </a:lnTo>
                <a:lnTo>
                  <a:pt x="134620" y="321310"/>
                </a:lnTo>
                <a:lnTo>
                  <a:pt x="13462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1884680" y="1750060"/>
            <a:ext cx="2910841" cy="982981"/>
          </a:xfrm>
          <a:custGeom>
            <a:avLst/>
            <a:gdLst/>
            <a:ahLst/>
            <a:cxnLst/>
            <a:rect l="0" t="0" r="0" b="0"/>
            <a:pathLst>
              <a:path w="2910841" h="982981">
                <a:moveTo>
                  <a:pt x="115570" y="88900"/>
                </a:moveTo>
                <a:lnTo>
                  <a:pt x="97790" y="116840"/>
                </a:lnTo>
                <a:lnTo>
                  <a:pt x="97790" y="152400"/>
                </a:lnTo>
                <a:lnTo>
                  <a:pt x="97790" y="187960"/>
                </a:lnTo>
                <a:lnTo>
                  <a:pt x="88900" y="214630"/>
                </a:lnTo>
                <a:lnTo>
                  <a:pt x="88900" y="241300"/>
                </a:lnTo>
                <a:lnTo>
                  <a:pt x="88900" y="276860"/>
                </a:lnTo>
                <a:lnTo>
                  <a:pt x="88900" y="312420"/>
                </a:lnTo>
                <a:lnTo>
                  <a:pt x="88900" y="347980"/>
                </a:lnTo>
                <a:lnTo>
                  <a:pt x="80010" y="383540"/>
                </a:lnTo>
                <a:lnTo>
                  <a:pt x="80010" y="429260"/>
                </a:lnTo>
                <a:lnTo>
                  <a:pt x="80010" y="464820"/>
                </a:lnTo>
                <a:lnTo>
                  <a:pt x="71120" y="509270"/>
                </a:lnTo>
                <a:lnTo>
                  <a:pt x="71120" y="544830"/>
                </a:lnTo>
                <a:lnTo>
                  <a:pt x="62230" y="589280"/>
                </a:lnTo>
                <a:lnTo>
                  <a:pt x="53340" y="624840"/>
                </a:lnTo>
                <a:lnTo>
                  <a:pt x="44450" y="660400"/>
                </a:lnTo>
                <a:lnTo>
                  <a:pt x="44450" y="697230"/>
                </a:lnTo>
                <a:lnTo>
                  <a:pt x="35560" y="741680"/>
                </a:lnTo>
                <a:lnTo>
                  <a:pt x="17780" y="786130"/>
                </a:lnTo>
                <a:lnTo>
                  <a:pt x="17780" y="812800"/>
                </a:lnTo>
                <a:lnTo>
                  <a:pt x="17780" y="848360"/>
                </a:lnTo>
                <a:lnTo>
                  <a:pt x="0" y="892810"/>
                </a:lnTo>
                <a:lnTo>
                  <a:pt x="0" y="910590"/>
                </a:lnTo>
                <a:lnTo>
                  <a:pt x="0" y="937260"/>
                </a:lnTo>
                <a:lnTo>
                  <a:pt x="0" y="955040"/>
                </a:lnTo>
                <a:lnTo>
                  <a:pt x="26670" y="982980"/>
                </a:lnTo>
                <a:lnTo>
                  <a:pt x="53340" y="982980"/>
                </a:lnTo>
                <a:lnTo>
                  <a:pt x="97790" y="982980"/>
                </a:lnTo>
                <a:lnTo>
                  <a:pt x="133350" y="982980"/>
                </a:lnTo>
                <a:lnTo>
                  <a:pt x="168910" y="982980"/>
                </a:lnTo>
                <a:lnTo>
                  <a:pt x="213360" y="982980"/>
                </a:lnTo>
                <a:lnTo>
                  <a:pt x="248920" y="982980"/>
                </a:lnTo>
                <a:lnTo>
                  <a:pt x="294640" y="982980"/>
                </a:lnTo>
                <a:lnTo>
                  <a:pt x="330200" y="982980"/>
                </a:lnTo>
                <a:lnTo>
                  <a:pt x="365760" y="982980"/>
                </a:lnTo>
                <a:lnTo>
                  <a:pt x="401320" y="974090"/>
                </a:lnTo>
                <a:lnTo>
                  <a:pt x="445770" y="974090"/>
                </a:lnTo>
                <a:lnTo>
                  <a:pt x="490220" y="965200"/>
                </a:lnTo>
                <a:lnTo>
                  <a:pt x="516890" y="965200"/>
                </a:lnTo>
                <a:lnTo>
                  <a:pt x="553720" y="965200"/>
                </a:lnTo>
                <a:lnTo>
                  <a:pt x="589280" y="955040"/>
                </a:lnTo>
                <a:lnTo>
                  <a:pt x="624840" y="955040"/>
                </a:lnTo>
                <a:lnTo>
                  <a:pt x="660400" y="946150"/>
                </a:lnTo>
                <a:lnTo>
                  <a:pt x="704850" y="946150"/>
                </a:lnTo>
                <a:lnTo>
                  <a:pt x="749300" y="937260"/>
                </a:lnTo>
                <a:lnTo>
                  <a:pt x="784860" y="937260"/>
                </a:lnTo>
                <a:lnTo>
                  <a:pt x="820420" y="937260"/>
                </a:lnTo>
                <a:lnTo>
                  <a:pt x="857250" y="937260"/>
                </a:lnTo>
                <a:lnTo>
                  <a:pt x="892810" y="937260"/>
                </a:lnTo>
                <a:lnTo>
                  <a:pt x="928370" y="928370"/>
                </a:lnTo>
                <a:lnTo>
                  <a:pt x="963930" y="928370"/>
                </a:lnTo>
                <a:lnTo>
                  <a:pt x="1008380" y="928370"/>
                </a:lnTo>
                <a:lnTo>
                  <a:pt x="1043940" y="928370"/>
                </a:lnTo>
                <a:lnTo>
                  <a:pt x="1088390" y="919480"/>
                </a:lnTo>
                <a:lnTo>
                  <a:pt x="1125220" y="919480"/>
                </a:lnTo>
                <a:lnTo>
                  <a:pt x="1160780" y="919480"/>
                </a:lnTo>
                <a:lnTo>
                  <a:pt x="1196340" y="910590"/>
                </a:lnTo>
                <a:lnTo>
                  <a:pt x="1240790" y="910590"/>
                </a:lnTo>
                <a:lnTo>
                  <a:pt x="1276350" y="901700"/>
                </a:lnTo>
                <a:lnTo>
                  <a:pt x="1311910" y="901700"/>
                </a:lnTo>
                <a:lnTo>
                  <a:pt x="1356360" y="901700"/>
                </a:lnTo>
                <a:lnTo>
                  <a:pt x="1402080" y="892810"/>
                </a:lnTo>
                <a:lnTo>
                  <a:pt x="1437640" y="892810"/>
                </a:lnTo>
                <a:lnTo>
                  <a:pt x="1482090" y="892810"/>
                </a:lnTo>
                <a:lnTo>
                  <a:pt x="1517650" y="883920"/>
                </a:lnTo>
                <a:lnTo>
                  <a:pt x="1553210" y="883920"/>
                </a:lnTo>
                <a:lnTo>
                  <a:pt x="1588770" y="883920"/>
                </a:lnTo>
                <a:lnTo>
                  <a:pt x="1624330" y="883920"/>
                </a:lnTo>
                <a:lnTo>
                  <a:pt x="1659890" y="883920"/>
                </a:lnTo>
                <a:lnTo>
                  <a:pt x="1686560" y="875030"/>
                </a:lnTo>
                <a:lnTo>
                  <a:pt x="1732280" y="875030"/>
                </a:lnTo>
                <a:lnTo>
                  <a:pt x="1767840" y="875030"/>
                </a:lnTo>
                <a:lnTo>
                  <a:pt x="1803400" y="875030"/>
                </a:lnTo>
                <a:lnTo>
                  <a:pt x="1847850" y="866140"/>
                </a:lnTo>
                <a:lnTo>
                  <a:pt x="1883410" y="866140"/>
                </a:lnTo>
                <a:lnTo>
                  <a:pt x="1910080" y="866140"/>
                </a:lnTo>
                <a:lnTo>
                  <a:pt x="1936750" y="866140"/>
                </a:lnTo>
                <a:lnTo>
                  <a:pt x="1982470" y="866140"/>
                </a:lnTo>
                <a:lnTo>
                  <a:pt x="2018030" y="866140"/>
                </a:lnTo>
                <a:lnTo>
                  <a:pt x="2053590" y="857250"/>
                </a:lnTo>
                <a:lnTo>
                  <a:pt x="2089150" y="857250"/>
                </a:lnTo>
                <a:lnTo>
                  <a:pt x="2124710" y="857250"/>
                </a:lnTo>
                <a:lnTo>
                  <a:pt x="2160270" y="857250"/>
                </a:lnTo>
                <a:lnTo>
                  <a:pt x="2195830" y="857250"/>
                </a:lnTo>
                <a:lnTo>
                  <a:pt x="2231390" y="857250"/>
                </a:lnTo>
                <a:lnTo>
                  <a:pt x="2268220" y="848360"/>
                </a:lnTo>
                <a:lnTo>
                  <a:pt x="2303780" y="848360"/>
                </a:lnTo>
                <a:lnTo>
                  <a:pt x="2339340" y="848360"/>
                </a:lnTo>
                <a:lnTo>
                  <a:pt x="2383790" y="848360"/>
                </a:lnTo>
                <a:lnTo>
                  <a:pt x="2419350" y="848360"/>
                </a:lnTo>
                <a:lnTo>
                  <a:pt x="2454910" y="839470"/>
                </a:lnTo>
                <a:lnTo>
                  <a:pt x="2499360" y="839470"/>
                </a:lnTo>
                <a:lnTo>
                  <a:pt x="2545080" y="830580"/>
                </a:lnTo>
                <a:lnTo>
                  <a:pt x="2580640" y="830580"/>
                </a:lnTo>
                <a:lnTo>
                  <a:pt x="2607310" y="821690"/>
                </a:lnTo>
                <a:lnTo>
                  <a:pt x="2633980" y="821690"/>
                </a:lnTo>
                <a:lnTo>
                  <a:pt x="2660650" y="812800"/>
                </a:lnTo>
                <a:lnTo>
                  <a:pt x="2705100" y="803910"/>
                </a:lnTo>
                <a:lnTo>
                  <a:pt x="2740660" y="803910"/>
                </a:lnTo>
                <a:lnTo>
                  <a:pt x="2767330" y="795020"/>
                </a:lnTo>
                <a:lnTo>
                  <a:pt x="2794000" y="795020"/>
                </a:lnTo>
                <a:lnTo>
                  <a:pt x="2811780" y="786130"/>
                </a:lnTo>
                <a:lnTo>
                  <a:pt x="2857500" y="777240"/>
                </a:lnTo>
                <a:lnTo>
                  <a:pt x="2875280" y="768350"/>
                </a:lnTo>
                <a:lnTo>
                  <a:pt x="2893060" y="750570"/>
                </a:lnTo>
                <a:lnTo>
                  <a:pt x="2901950" y="706120"/>
                </a:lnTo>
                <a:lnTo>
                  <a:pt x="2901950" y="660400"/>
                </a:lnTo>
                <a:lnTo>
                  <a:pt x="2901950" y="615950"/>
                </a:lnTo>
                <a:lnTo>
                  <a:pt x="2910840" y="598170"/>
                </a:lnTo>
                <a:lnTo>
                  <a:pt x="2910840" y="553720"/>
                </a:lnTo>
                <a:lnTo>
                  <a:pt x="2910840" y="518160"/>
                </a:lnTo>
                <a:lnTo>
                  <a:pt x="2910840" y="473710"/>
                </a:lnTo>
                <a:lnTo>
                  <a:pt x="2910840" y="429260"/>
                </a:lnTo>
                <a:lnTo>
                  <a:pt x="2901950" y="383540"/>
                </a:lnTo>
                <a:lnTo>
                  <a:pt x="2893060" y="339090"/>
                </a:lnTo>
                <a:lnTo>
                  <a:pt x="2893060" y="303530"/>
                </a:lnTo>
                <a:lnTo>
                  <a:pt x="2893060" y="259080"/>
                </a:lnTo>
                <a:lnTo>
                  <a:pt x="2884170" y="223520"/>
                </a:lnTo>
                <a:lnTo>
                  <a:pt x="2884170" y="187960"/>
                </a:lnTo>
                <a:lnTo>
                  <a:pt x="2875280" y="152400"/>
                </a:lnTo>
                <a:lnTo>
                  <a:pt x="2875280" y="116840"/>
                </a:lnTo>
                <a:lnTo>
                  <a:pt x="2875280" y="80010"/>
                </a:lnTo>
                <a:lnTo>
                  <a:pt x="2866390" y="44450"/>
                </a:lnTo>
                <a:lnTo>
                  <a:pt x="2857500" y="17780"/>
                </a:lnTo>
                <a:lnTo>
                  <a:pt x="2848610" y="0"/>
                </a:lnTo>
                <a:lnTo>
                  <a:pt x="2829560" y="0"/>
                </a:lnTo>
                <a:lnTo>
                  <a:pt x="2794000" y="0"/>
                </a:lnTo>
                <a:lnTo>
                  <a:pt x="2758440" y="0"/>
                </a:lnTo>
                <a:lnTo>
                  <a:pt x="2722880" y="8890"/>
                </a:lnTo>
                <a:lnTo>
                  <a:pt x="2678430" y="8890"/>
                </a:lnTo>
                <a:lnTo>
                  <a:pt x="2642870" y="17780"/>
                </a:lnTo>
                <a:lnTo>
                  <a:pt x="2598420" y="17780"/>
                </a:lnTo>
                <a:lnTo>
                  <a:pt x="2562860" y="26670"/>
                </a:lnTo>
                <a:lnTo>
                  <a:pt x="2517140" y="35560"/>
                </a:lnTo>
                <a:lnTo>
                  <a:pt x="2481580" y="35560"/>
                </a:lnTo>
                <a:lnTo>
                  <a:pt x="2437130" y="35560"/>
                </a:lnTo>
                <a:lnTo>
                  <a:pt x="2401570" y="44450"/>
                </a:lnTo>
                <a:lnTo>
                  <a:pt x="2357120" y="53340"/>
                </a:lnTo>
                <a:lnTo>
                  <a:pt x="2330450" y="62230"/>
                </a:lnTo>
                <a:lnTo>
                  <a:pt x="2303780" y="62230"/>
                </a:lnTo>
                <a:lnTo>
                  <a:pt x="2277110" y="71120"/>
                </a:lnTo>
                <a:lnTo>
                  <a:pt x="2249170" y="71120"/>
                </a:lnTo>
                <a:lnTo>
                  <a:pt x="2213610" y="71120"/>
                </a:lnTo>
                <a:lnTo>
                  <a:pt x="2169160" y="80010"/>
                </a:lnTo>
                <a:lnTo>
                  <a:pt x="2142490" y="88900"/>
                </a:lnTo>
                <a:lnTo>
                  <a:pt x="2115820" y="88900"/>
                </a:lnTo>
                <a:lnTo>
                  <a:pt x="2071370" y="88900"/>
                </a:lnTo>
                <a:lnTo>
                  <a:pt x="2035810" y="97790"/>
                </a:lnTo>
                <a:lnTo>
                  <a:pt x="2000250" y="97790"/>
                </a:lnTo>
                <a:lnTo>
                  <a:pt x="1954530" y="97790"/>
                </a:lnTo>
                <a:lnTo>
                  <a:pt x="1918970" y="97790"/>
                </a:lnTo>
                <a:lnTo>
                  <a:pt x="1874520" y="106680"/>
                </a:lnTo>
                <a:lnTo>
                  <a:pt x="1830070" y="106680"/>
                </a:lnTo>
                <a:lnTo>
                  <a:pt x="1794510" y="106680"/>
                </a:lnTo>
                <a:lnTo>
                  <a:pt x="1758950" y="106680"/>
                </a:lnTo>
                <a:lnTo>
                  <a:pt x="1714500" y="106680"/>
                </a:lnTo>
                <a:lnTo>
                  <a:pt x="1668780" y="106680"/>
                </a:lnTo>
                <a:lnTo>
                  <a:pt x="1633220" y="106680"/>
                </a:lnTo>
                <a:lnTo>
                  <a:pt x="1597660" y="106680"/>
                </a:lnTo>
                <a:lnTo>
                  <a:pt x="1562100" y="106680"/>
                </a:lnTo>
                <a:lnTo>
                  <a:pt x="1526540" y="106680"/>
                </a:lnTo>
                <a:lnTo>
                  <a:pt x="1490980" y="106680"/>
                </a:lnTo>
                <a:lnTo>
                  <a:pt x="1455420" y="106680"/>
                </a:lnTo>
                <a:lnTo>
                  <a:pt x="1419860" y="106680"/>
                </a:lnTo>
                <a:lnTo>
                  <a:pt x="1383030" y="97790"/>
                </a:lnTo>
                <a:lnTo>
                  <a:pt x="1347470" y="97790"/>
                </a:lnTo>
                <a:lnTo>
                  <a:pt x="1311910" y="97790"/>
                </a:lnTo>
                <a:lnTo>
                  <a:pt x="1276350" y="97790"/>
                </a:lnTo>
                <a:lnTo>
                  <a:pt x="1240790" y="88900"/>
                </a:lnTo>
                <a:lnTo>
                  <a:pt x="1205230" y="88900"/>
                </a:lnTo>
                <a:lnTo>
                  <a:pt x="1160780" y="80010"/>
                </a:lnTo>
                <a:lnTo>
                  <a:pt x="1125220" y="80010"/>
                </a:lnTo>
                <a:lnTo>
                  <a:pt x="1088390" y="71120"/>
                </a:lnTo>
                <a:lnTo>
                  <a:pt x="1052830" y="71120"/>
                </a:lnTo>
                <a:lnTo>
                  <a:pt x="1017270" y="71120"/>
                </a:lnTo>
                <a:lnTo>
                  <a:pt x="972820" y="71120"/>
                </a:lnTo>
                <a:lnTo>
                  <a:pt x="928370" y="62230"/>
                </a:lnTo>
                <a:lnTo>
                  <a:pt x="892810" y="62230"/>
                </a:lnTo>
                <a:lnTo>
                  <a:pt x="848360" y="62230"/>
                </a:lnTo>
                <a:lnTo>
                  <a:pt x="811530" y="62230"/>
                </a:lnTo>
                <a:lnTo>
                  <a:pt x="775970" y="62230"/>
                </a:lnTo>
                <a:lnTo>
                  <a:pt x="731520" y="62230"/>
                </a:lnTo>
                <a:lnTo>
                  <a:pt x="695960" y="62230"/>
                </a:lnTo>
                <a:lnTo>
                  <a:pt x="660400" y="62230"/>
                </a:lnTo>
                <a:lnTo>
                  <a:pt x="624840" y="53340"/>
                </a:lnTo>
                <a:lnTo>
                  <a:pt x="589280" y="53340"/>
                </a:lnTo>
                <a:lnTo>
                  <a:pt x="553720" y="53340"/>
                </a:lnTo>
                <a:lnTo>
                  <a:pt x="516890" y="53340"/>
                </a:lnTo>
                <a:lnTo>
                  <a:pt x="481330" y="53340"/>
                </a:lnTo>
                <a:lnTo>
                  <a:pt x="445770" y="53340"/>
                </a:lnTo>
                <a:lnTo>
                  <a:pt x="401320" y="53340"/>
                </a:lnTo>
                <a:lnTo>
                  <a:pt x="365760" y="53340"/>
                </a:lnTo>
                <a:lnTo>
                  <a:pt x="330200" y="53340"/>
                </a:lnTo>
                <a:lnTo>
                  <a:pt x="303530" y="53340"/>
                </a:lnTo>
                <a:lnTo>
                  <a:pt x="259080" y="53340"/>
                </a:lnTo>
                <a:lnTo>
                  <a:pt x="231140" y="62230"/>
                </a:lnTo>
                <a:lnTo>
                  <a:pt x="204470" y="62230"/>
                </a:lnTo>
                <a:lnTo>
                  <a:pt x="168910" y="71120"/>
                </a:lnTo>
                <a:lnTo>
                  <a:pt x="124460" y="71120"/>
                </a:lnTo>
                <a:lnTo>
                  <a:pt x="88900" y="71120"/>
                </a:lnTo>
                <a:lnTo>
                  <a:pt x="8001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758950" y="535940"/>
            <a:ext cx="205741" cy="312421"/>
          </a:xfrm>
          <a:custGeom>
            <a:avLst/>
            <a:gdLst/>
            <a:ahLst/>
            <a:cxnLst/>
            <a:rect l="0" t="0" r="0" b="0"/>
            <a:pathLst>
              <a:path w="205741" h="312421">
                <a:moveTo>
                  <a:pt x="205740" y="0"/>
                </a:moveTo>
                <a:lnTo>
                  <a:pt x="187960" y="0"/>
                </a:lnTo>
                <a:lnTo>
                  <a:pt x="143510" y="44450"/>
                </a:lnTo>
                <a:lnTo>
                  <a:pt x="116840" y="80010"/>
                </a:lnTo>
                <a:lnTo>
                  <a:pt x="97790" y="115570"/>
                </a:lnTo>
                <a:lnTo>
                  <a:pt x="80010" y="151130"/>
                </a:lnTo>
                <a:lnTo>
                  <a:pt x="53340" y="196850"/>
                </a:lnTo>
                <a:lnTo>
                  <a:pt x="35560" y="241300"/>
                </a:lnTo>
                <a:lnTo>
                  <a:pt x="8890" y="27686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732280" y="509270"/>
            <a:ext cx="303531" cy="303531"/>
          </a:xfrm>
          <a:custGeom>
            <a:avLst/>
            <a:gdLst/>
            <a:ahLst/>
            <a:cxnLst/>
            <a:rect l="0" t="0" r="0" b="0"/>
            <a:pathLst>
              <a:path w="303531" h="30353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53340" y="88900"/>
                </a:lnTo>
                <a:lnTo>
                  <a:pt x="88900" y="133350"/>
                </a:lnTo>
                <a:lnTo>
                  <a:pt x="124460" y="177800"/>
                </a:lnTo>
                <a:lnTo>
                  <a:pt x="143510" y="195580"/>
                </a:lnTo>
                <a:lnTo>
                  <a:pt x="187960" y="223520"/>
                </a:lnTo>
                <a:lnTo>
                  <a:pt x="232410" y="241300"/>
                </a:lnTo>
                <a:lnTo>
                  <a:pt x="250190" y="259080"/>
                </a:lnTo>
                <a:lnTo>
                  <a:pt x="294640" y="285750"/>
                </a:lnTo>
                <a:lnTo>
                  <a:pt x="3035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410970" y="963930"/>
            <a:ext cx="1134111" cy="26671"/>
          </a:xfrm>
          <a:custGeom>
            <a:avLst/>
            <a:gdLst/>
            <a:ahLst/>
            <a:cxnLst/>
            <a:rect l="0" t="0" r="0" b="0"/>
            <a:pathLst>
              <a:path w="1134111" h="2667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1290" y="0"/>
                </a:lnTo>
                <a:lnTo>
                  <a:pt x="196850" y="0"/>
                </a:lnTo>
                <a:lnTo>
                  <a:pt x="232410" y="0"/>
                </a:lnTo>
                <a:lnTo>
                  <a:pt x="267970" y="0"/>
                </a:lnTo>
                <a:lnTo>
                  <a:pt x="312420" y="0"/>
                </a:lnTo>
                <a:lnTo>
                  <a:pt x="347980" y="0"/>
                </a:lnTo>
                <a:lnTo>
                  <a:pt x="392430" y="0"/>
                </a:lnTo>
                <a:lnTo>
                  <a:pt x="436880" y="0"/>
                </a:lnTo>
                <a:lnTo>
                  <a:pt x="482600" y="0"/>
                </a:lnTo>
                <a:lnTo>
                  <a:pt x="527050" y="8890"/>
                </a:lnTo>
                <a:lnTo>
                  <a:pt x="571500" y="0"/>
                </a:lnTo>
                <a:lnTo>
                  <a:pt x="615950" y="0"/>
                </a:lnTo>
                <a:lnTo>
                  <a:pt x="651510" y="0"/>
                </a:lnTo>
                <a:lnTo>
                  <a:pt x="695960" y="0"/>
                </a:lnTo>
                <a:lnTo>
                  <a:pt x="741680" y="0"/>
                </a:lnTo>
                <a:lnTo>
                  <a:pt x="777240" y="0"/>
                </a:lnTo>
                <a:lnTo>
                  <a:pt x="812800" y="0"/>
                </a:lnTo>
                <a:lnTo>
                  <a:pt x="848360" y="0"/>
                </a:lnTo>
                <a:lnTo>
                  <a:pt x="892810" y="8890"/>
                </a:lnTo>
                <a:lnTo>
                  <a:pt x="937260" y="8890"/>
                </a:lnTo>
                <a:lnTo>
                  <a:pt x="972820" y="8890"/>
                </a:lnTo>
                <a:lnTo>
                  <a:pt x="1008380" y="8890"/>
                </a:lnTo>
                <a:lnTo>
                  <a:pt x="1045210" y="8890"/>
                </a:lnTo>
                <a:lnTo>
                  <a:pt x="1080770" y="8890"/>
                </a:lnTo>
                <a:lnTo>
                  <a:pt x="1107440" y="17780"/>
                </a:lnTo>
                <a:lnTo>
                  <a:pt x="113411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625600" y="1151890"/>
            <a:ext cx="151131" cy="339091"/>
          </a:xfrm>
          <a:custGeom>
            <a:avLst/>
            <a:gdLst/>
            <a:ahLst/>
            <a:cxnLst/>
            <a:rect l="0" t="0" r="0" b="0"/>
            <a:pathLst>
              <a:path w="151131" h="339091">
                <a:moveTo>
                  <a:pt x="151130" y="8890"/>
                </a:moveTo>
                <a:lnTo>
                  <a:pt x="133350" y="0"/>
                </a:lnTo>
                <a:lnTo>
                  <a:pt x="115570" y="17780"/>
                </a:lnTo>
                <a:lnTo>
                  <a:pt x="97790" y="53340"/>
                </a:lnTo>
                <a:lnTo>
                  <a:pt x="80010" y="97790"/>
                </a:lnTo>
                <a:lnTo>
                  <a:pt x="62230" y="133350"/>
                </a:lnTo>
                <a:lnTo>
                  <a:pt x="44450" y="179070"/>
                </a:lnTo>
                <a:lnTo>
                  <a:pt x="35560" y="214630"/>
                </a:lnTo>
                <a:lnTo>
                  <a:pt x="26670" y="259080"/>
                </a:lnTo>
                <a:lnTo>
                  <a:pt x="17780" y="294640"/>
                </a:lnTo>
                <a:lnTo>
                  <a:pt x="8890" y="33909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607820" y="1160780"/>
            <a:ext cx="186691" cy="312421"/>
          </a:xfrm>
          <a:custGeom>
            <a:avLst/>
            <a:gdLst/>
            <a:ahLst/>
            <a:cxnLst/>
            <a:rect l="0" t="0" r="0" b="0"/>
            <a:pathLst>
              <a:path w="186691" h="312421">
                <a:moveTo>
                  <a:pt x="0" y="0"/>
                </a:moveTo>
                <a:lnTo>
                  <a:pt x="8890" y="17780"/>
                </a:lnTo>
                <a:lnTo>
                  <a:pt x="26670" y="53340"/>
                </a:lnTo>
                <a:lnTo>
                  <a:pt x="44450" y="97790"/>
                </a:lnTo>
                <a:lnTo>
                  <a:pt x="71120" y="143510"/>
                </a:lnTo>
                <a:lnTo>
                  <a:pt x="88900" y="187960"/>
                </a:lnTo>
                <a:lnTo>
                  <a:pt x="115570" y="223520"/>
                </a:lnTo>
                <a:lnTo>
                  <a:pt x="133350" y="267970"/>
                </a:lnTo>
                <a:lnTo>
                  <a:pt x="168910" y="312420"/>
                </a:lnTo>
                <a:lnTo>
                  <a:pt x="1866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982470" y="1178560"/>
            <a:ext cx="8891" cy="187961"/>
          </a:xfrm>
          <a:custGeom>
            <a:avLst/>
            <a:gdLst/>
            <a:ahLst/>
            <a:cxnLst/>
            <a:rect l="0" t="0" r="0" b="0"/>
            <a:pathLst>
              <a:path w="8891" h="1879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920240" y="126746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161540" y="1125220"/>
            <a:ext cx="195581" cy="241301"/>
          </a:xfrm>
          <a:custGeom>
            <a:avLst/>
            <a:gdLst/>
            <a:ahLst/>
            <a:cxnLst/>
            <a:rect l="0" t="0" r="0" b="0"/>
            <a:pathLst>
              <a:path w="195581" h="241301">
                <a:moveTo>
                  <a:pt x="0" y="53340"/>
                </a:moveTo>
                <a:lnTo>
                  <a:pt x="8890" y="26670"/>
                </a:lnTo>
                <a:lnTo>
                  <a:pt x="26670" y="17780"/>
                </a:lnTo>
                <a:lnTo>
                  <a:pt x="44450" y="0"/>
                </a:lnTo>
                <a:lnTo>
                  <a:pt x="71120" y="0"/>
                </a:lnTo>
                <a:lnTo>
                  <a:pt x="97790" y="0"/>
                </a:lnTo>
                <a:lnTo>
                  <a:pt x="124460" y="35560"/>
                </a:lnTo>
                <a:lnTo>
                  <a:pt x="124460" y="71120"/>
                </a:lnTo>
                <a:lnTo>
                  <a:pt x="115570" y="115570"/>
                </a:lnTo>
                <a:lnTo>
                  <a:pt x="106680" y="160020"/>
                </a:lnTo>
                <a:lnTo>
                  <a:pt x="97790" y="179070"/>
                </a:lnTo>
                <a:lnTo>
                  <a:pt x="71120" y="205740"/>
                </a:lnTo>
                <a:lnTo>
                  <a:pt x="80010" y="223520"/>
                </a:lnTo>
                <a:lnTo>
                  <a:pt x="106680" y="232410"/>
                </a:lnTo>
                <a:lnTo>
                  <a:pt x="142240" y="232410"/>
                </a:lnTo>
                <a:lnTo>
                  <a:pt x="186690" y="232410"/>
                </a:lnTo>
                <a:lnTo>
                  <a:pt x="19558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750820" y="669290"/>
            <a:ext cx="259081" cy="491491"/>
          </a:xfrm>
          <a:custGeom>
            <a:avLst/>
            <a:gdLst/>
            <a:ahLst/>
            <a:cxnLst/>
            <a:rect l="0" t="0" r="0" b="0"/>
            <a:pathLst>
              <a:path w="259081" h="491491">
                <a:moveTo>
                  <a:pt x="0" y="0"/>
                </a:moveTo>
                <a:lnTo>
                  <a:pt x="17780" y="35560"/>
                </a:lnTo>
                <a:lnTo>
                  <a:pt x="35560" y="72390"/>
                </a:lnTo>
                <a:lnTo>
                  <a:pt x="71120" y="116840"/>
                </a:lnTo>
                <a:lnTo>
                  <a:pt x="97790" y="143510"/>
                </a:lnTo>
                <a:lnTo>
                  <a:pt x="142240" y="161290"/>
                </a:lnTo>
                <a:lnTo>
                  <a:pt x="168910" y="179070"/>
                </a:lnTo>
                <a:lnTo>
                  <a:pt x="195580" y="187960"/>
                </a:lnTo>
                <a:lnTo>
                  <a:pt x="231140" y="223520"/>
                </a:lnTo>
                <a:lnTo>
                  <a:pt x="248920" y="241300"/>
                </a:lnTo>
                <a:lnTo>
                  <a:pt x="259080" y="267970"/>
                </a:lnTo>
                <a:lnTo>
                  <a:pt x="259080" y="285750"/>
                </a:lnTo>
                <a:lnTo>
                  <a:pt x="240030" y="331470"/>
                </a:lnTo>
                <a:lnTo>
                  <a:pt x="222250" y="349250"/>
                </a:lnTo>
                <a:lnTo>
                  <a:pt x="168910" y="393700"/>
                </a:lnTo>
                <a:lnTo>
                  <a:pt x="124460" y="420370"/>
                </a:lnTo>
                <a:lnTo>
                  <a:pt x="80010" y="447040"/>
                </a:lnTo>
                <a:lnTo>
                  <a:pt x="4445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223260" y="972820"/>
            <a:ext cx="214631" cy="8891"/>
          </a:xfrm>
          <a:custGeom>
            <a:avLst/>
            <a:gdLst/>
            <a:ahLst/>
            <a:cxnLst/>
            <a:rect l="0" t="0" r="0" b="0"/>
            <a:pathLst>
              <a:path w="214631" h="889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96850" y="0"/>
                </a:lnTo>
                <a:lnTo>
                  <a:pt x="2146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616960" y="660400"/>
            <a:ext cx="53341" cy="544831"/>
          </a:xfrm>
          <a:custGeom>
            <a:avLst/>
            <a:gdLst/>
            <a:ahLst/>
            <a:cxnLst/>
            <a:rect l="0" t="0" r="0" b="0"/>
            <a:pathLst>
              <a:path w="53341" h="544831">
                <a:moveTo>
                  <a:pt x="53340" y="0"/>
                </a:moveTo>
                <a:lnTo>
                  <a:pt x="44450" y="26670"/>
                </a:lnTo>
                <a:lnTo>
                  <a:pt x="35560" y="44450"/>
                </a:lnTo>
                <a:lnTo>
                  <a:pt x="26670" y="81280"/>
                </a:lnTo>
                <a:lnTo>
                  <a:pt x="17780" y="12573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9250"/>
                </a:lnTo>
                <a:lnTo>
                  <a:pt x="0" y="384810"/>
                </a:lnTo>
                <a:lnTo>
                  <a:pt x="0" y="420370"/>
                </a:lnTo>
                <a:lnTo>
                  <a:pt x="0" y="464820"/>
                </a:lnTo>
                <a:lnTo>
                  <a:pt x="0" y="500380"/>
                </a:lnTo>
                <a:lnTo>
                  <a:pt x="8890" y="518160"/>
                </a:lnTo>
                <a:lnTo>
                  <a:pt x="1778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723900" y="615950"/>
            <a:ext cx="115571" cy="384811"/>
          </a:xfrm>
          <a:custGeom>
            <a:avLst/>
            <a:gdLst/>
            <a:ahLst/>
            <a:cxnLst/>
            <a:rect l="0" t="0" r="0" b="0"/>
            <a:pathLst>
              <a:path w="115571" h="384811">
                <a:moveTo>
                  <a:pt x="62230" y="17780"/>
                </a:moveTo>
                <a:lnTo>
                  <a:pt x="53340" y="0"/>
                </a:lnTo>
                <a:lnTo>
                  <a:pt x="26670" y="17780"/>
                </a:lnTo>
                <a:lnTo>
                  <a:pt x="17780" y="62230"/>
                </a:lnTo>
                <a:lnTo>
                  <a:pt x="8890" y="9779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17780" y="276860"/>
                </a:lnTo>
                <a:lnTo>
                  <a:pt x="26670" y="312420"/>
                </a:lnTo>
                <a:lnTo>
                  <a:pt x="62230" y="347980"/>
                </a:lnTo>
                <a:lnTo>
                  <a:pt x="80010" y="365760"/>
                </a:lnTo>
                <a:lnTo>
                  <a:pt x="97790" y="384810"/>
                </a:lnTo>
                <a:lnTo>
                  <a:pt x="11557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821690" y="821690"/>
            <a:ext cx="115571" cy="71121"/>
          </a:xfrm>
          <a:custGeom>
            <a:avLst/>
            <a:gdLst/>
            <a:ahLst/>
            <a:cxnLst/>
            <a:rect l="0" t="0" r="0" b="0"/>
            <a:pathLst>
              <a:path w="115571" h="71121">
                <a:moveTo>
                  <a:pt x="0" y="0"/>
                </a:moveTo>
                <a:lnTo>
                  <a:pt x="8890" y="17780"/>
                </a:lnTo>
                <a:lnTo>
                  <a:pt x="35560" y="44450"/>
                </a:lnTo>
                <a:lnTo>
                  <a:pt x="71120" y="71120"/>
                </a:lnTo>
                <a:lnTo>
                  <a:pt x="88900" y="71120"/>
                </a:lnTo>
                <a:lnTo>
                  <a:pt x="11557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455420" y="504571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889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812800" y="795020"/>
            <a:ext cx="88901" cy="160021"/>
          </a:xfrm>
          <a:custGeom>
            <a:avLst/>
            <a:gdLst/>
            <a:ahLst/>
            <a:cxnLst/>
            <a:rect l="0" t="0" r="0" b="0"/>
            <a:pathLst>
              <a:path w="88901" h="160021">
                <a:moveTo>
                  <a:pt x="88900" y="0"/>
                </a:moveTo>
                <a:lnTo>
                  <a:pt x="62230" y="35560"/>
                </a:lnTo>
                <a:lnTo>
                  <a:pt x="44450" y="53340"/>
                </a:lnTo>
                <a:lnTo>
                  <a:pt x="26670" y="97790"/>
                </a:lnTo>
                <a:lnTo>
                  <a:pt x="0" y="14224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937260" y="768350"/>
            <a:ext cx="26671" cy="115571"/>
          </a:xfrm>
          <a:custGeom>
            <a:avLst/>
            <a:gdLst/>
            <a:ahLst/>
            <a:cxnLst/>
            <a:rect l="0" t="0" r="0" b="0"/>
            <a:pathLst>
              <a:path w="26671" h="115571">
                <a:moveTo>
                  <a:pt x="0" y="26670"/>
                </a:moveTo>
                <a:lnTo>
                  <a:pt x="17780" y="0"/>
                </a:lnTo>
                <a:lnTo>
                  <a:pt x="17780" y="35560"/>
                </a:lnTo>
                <a:lnTo>
                  <a:pt x="26670" y="80010"/>
                </a:lnTo>
                <a:lnTo>
                  <a:pt x="17780" y="97790"/>
                </a:lnTo>
                <a:lnTo>
                  <a:pt x="17780" y="115570"/>
                </a:lnTo>
                <a:lnTo>
                  <a:pt x="2667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1428750" y="1776730"/>
            <a:ext cx="196851" cy="179071"/>
          </a:xfrm>
          <a:custGeom>
            <a:avLst/>
            <a:gdLst/>
            <a:ahLst/>
            <a:cxnLst/>
            <a:rect l="0" t="0" r="0" b="0"/>
            <a:pathLst>
              <a:path w="196851" h="179071">
                <a:moveTo>
                  <a:pt x="0" y="0"/>
                </a:moveTo>
                <a:lnTo>
                  <a:pt x="35560" y="35560"/>
                </a:lnTo>
                <a:lnTo>
                  <a:pt x="62230" y="71120"/>
                </a:lnTo>
                <a:lnTo>
                  <a:pt x="97790" y="116840"/>
                </a:lnTo>
                <a:lnTo>
                  <a:pt x="115570" y="143510"/>
                </a:lnTo>
                <a:lnTo>
                  <a:pt x="161290" y="170180"/>
                </a:lnTo>
                <a:lnTo>
                  <a:pt x="19685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1446530" y="1767840"/>
            <a:ext cx="170181" cy="205741"/>
          </a:xfrm>
          <a:custGeom>
            <a:avLst/>
            <a:gdLst/>
            <a:ahLst/>
            <a:cxnLst/>
            <a:rect l="0" t="0" r="0" b="0"/>
            <a:pathLst>
              <a:path w="170181" h="205741">
                <a:moveTo>
                  <a:pt x="170180" y="0"/>
                </a:moveTo>
                <a:lnTo>
                  <a:pt x="143510" y="8890"/>
                </a:lnTo>
                <a:lnTo>
                  <a:pt x="134620" y="26670"/>
                </a:lnTo>
                <a:lnTo>
                  <a:pt x="97790" y="71120"/>
                </a:lnTo>
                <a:lnTo>
                  <a:pt x="71120" y="107950"/>
                </a:lnTo>
                <a:lnTo>
                  <a:pt x="35560" y="152400"/>
                </a:lnTo>
                <a:lnTo>
                  <a:pt x="0" y="19685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1196340" y="2062480"/>
            <a:ext cx="741681" cy="90171"/>
          </a:xfrm>
          <a:custGeom>
            <a:avLst/>
            <a:gdLst/>
            <a:ahLst/>
            <a:cxnLst/>
            <a:rect l="0" t="0" r="0" b="0"/>
            <a:pathLst>
              <a:path w="741681" h="90171">
                <a:moveTo>
                  <a:pt x="0" y="90170"/>
                </a:moveTo>
                <a:lnTo>
                  <a:pt x="26670" y="90170"/>
                </a:lnTo>
                <a:lnTo>
                  <a:pt x="71120" y="90170"/>
                </a:lnTo>
                <a:lnTo>
                  <a:pt x="107950" y="81280"/>
                </a:lnTo>
                <a:lnTo>
                  <a:pt x="143510" y="81280"/>
                </a:lnTo>
                <a:lnTo>
                  <a:pt x="179070" y="81280"/>
                </a:lnTo>
                <a:lnTo>
                  <a:pt x="214630" y="71120"/>
                </a:lnTo>
                <a:lnTo>
                  <a:pt x="250190" y="62230"/>
                </a:lnTo>
                <a:lnTo>
                  <a:pt x="294640" y="62230"/>
                </a:lnTo>
                <a:lnTo>
                  <a:pt x="339090" y="53340"/>
                </a:lnTo>
                <a:lnTo>
                  <a:pt x="375920" y="44450"/>
                </a:lnTo>
                <a:lnTo>
                  <a:pt x="420370" y="44450"/>
                </a:lnTo>
                <a:lnTo>
                  <a:pt x="464820" y="35560"/>
                </a:lnTo>
                <a:lnTo>
                  <a:pt x="500380" y="26670"/>
                </a:lnTo>
                <a:lnTo>
                  <a:pt x="535940" y="17780"/>
                </a:lnTo>
                <a:lnTo>
                  <a:pt x="571500" y="8890"/>
                </a:lnTo>
                <a:lnTo>
                  <a:pt x="607060" y="8890"/>
                </a:lnTo>
                <a:lnTo>
                  <a:pt x="642620" y="0"/>
                </a:lnTo>
                <a:lnTo>
                  <a:pt x="679450" y="0"/>
                </a:lnTo>
                <a:lnTo>
                  <a:pt x="715010" y="0"/>
                </a:lnTo>
                <a:lnTo>
                  <a:pt x="741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1267460" y="2294890"/>
            <a:ext cx="205741" cy="106681"/>
          </a:xfrm>
          <a:custGeom>
            <a:avLst/>
            <a:gdLst/>
            <a:ahLst/>
            <a:cxnLst/>
            <a:rect l="0" t="0" r="0" b="0"/>
            <a:pathLst>
              <a:path w="205741" h="106681">
                <a:moveTo>
                  <a:pt x="0" y="0"/>
                </a:moveTo>
                <a:lnTo>
                  <a:pt x="36830" y="8890"/>
                </a:lnTo>
                <a:lnTo>
                  <a:pt x="72390" y="35560"/>
                </a:lnTo>
                <a:lnTo>
                  <a:pt x="116840" y="62230"/>
                </a:lnTo>
                <a:lnTo>
                  <a:pt x="152400" y="88900"/>
                </a:lnTo>
                <a:lnTo>
                  <a:pt x="179070" y="106680"/>
                </a:lnTo>
                <a:lnTo>
                  <a:pt x="20574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1313180" y="2277110"/>
            <a:ext cx="151131" cy="161291"/>
          </a:xfrm>
          <a:custGeom>
            <a:avLst/>
            <a:gdLst/>
            <a:ahLst/>
            <a:cxnLst/>
            <a:rect l="0" t="0" r="0" b="0"/>
            <a:pathLst>
              <a:path w="151131" h="161291">
                <a:moveTo>
                  <a:pt x="151130" y="0"/>
                </a:moveTo>
                <a:lnTo>
                  <a:pt x="106680" y="17780"/>
                </a:lnTo>
                <a:lnTo>
                  <a:pt x="53340" y="71120"/>
                </a:lnTo>
                <a:lnTo>
                  <a:pt x="26670" y="106680"/>
                </a:lnTo>
                <a:lnTo>
                  <a:pt x="8890" y="142240"/>
                </a:lnTo>
                <a:lnTo>
                  <a:pt x="0" y="161290"/>
                </a:lnTo>
                <a:lnTo>
                  <a:pt x="1778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544320" y="2259330"/>
            <a:ext cx="27941" cy="151131"/>
          </a:xfrm>
          <a:custGeom>
            <a:avLst/>
            <a:gdLst/>
            <a:ahLst/>
            <a:cxnLst/>
            <a:rect l="0" t="0" r="0" b="0"/>
            <a:pathLst>
              <a:path w="27941" h="151131">
                <a:moveTo>
                  <a:pt x="0" y="0"/>
                </a:moveTo>
                <a:lnTo>
                  <a:pt x="17780" y="35560"/>
                </a:lnTo>
                <a:lnTo>
                  <a:pt x="17780" y="71120"/>
                </a:lnTo>
                <a:lnTo>
                  <a:pt x="17780" y="106680"/>
                </a:lnTo>
                <a:lnTo>
                  <a:pt x="27940" y="133350"/>
                </a:lnTo>
                <a:lnTo>
                  <a:pt x="2794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526540" y="2294890"/>
            <a:ext cx="152401" cy="44451"/>
          </a:xfrm>
          <a:custGeom>
            <a:avLst/>
            <a:gdLst/>
            <a:ahLst/>
            <a:cxnLst/>
            <a:rect l="0" t="0" r="0" b="0"/>
            <a:pathLst>
              <a:path w="152401" h="44451">
                <a:moveTo>
                  <a:pt x="0" y="44450"/>
                </a:moveTo>
                <a:lnTo>
                  <a:pt x="26670" y="26670"/>
                </a:lnTo>
                <a:lnTo>
                  <a:pt x="63500" y="17780"/>
                </a:lnTo>
                <a:lnTo>
                  <a:pt x="107950" y="889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705610" y="2223770"/>
            <a:ext cx="232411" cy="142241"/>
          </a:xfrm>
          <a:custGeom>
            <a:avLst/>
            <a:gdLst/>
            <a:ahLst/>
            <a:cxnLst/>
            <a:rect l="0" t="0" r="0" b="0"/>
            <a:pathLst>
              <a:path w="232411" h="142241">
                <a:moveTo>
                  <a:pt x="0" y="26670"/>
                </a:moveTo>
                <a:lnTo>
                  <a:pt x="0" y="8890"/>
                </a:lnTo>
                <a:lnTo>
                  <a:pt x="2667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26670"/>
                </a:lnTo>
                <a:lnTo>
                  <a:pt x="88900" y="44450"/>
                </a:lnTo>
                <a:lnTo>
                  <a:pt x="80010" y="80010"/>
                </a:lnTo>
                <a:lnTo>
                  <a:pt x="53340" y="115570"/>
                </a:lnTo>
                <a:lnTo>
                  <a:pt x="53340" y="133350"/>
                </a:lnTo>
                <a:lnTo>
                  <a:pt x="71120" y="142240"/>
                </a:lnTo>
                <a:lnTo>
                  <a:pt x="115570" y="142240"/>
                </a:lnTo>
                <a:lnTo>
                  <a:pt x="151130" y="142240"/>
                </a:lnTo>
                <a:lnTo>
                  <a:pt x="187960" y="142240"/>
                </a:lnTo>
                <a:lnTo>
                  <a:pt x="23241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69290" y="1991360"/>
            <a:ext cx="196851" cy="276861"/>
          </a:xfrm>
          <a:custGeom>
            <a:avLst/>
            <a:gdLst/>
            <a:ahLst/>
            <a:cxnLst/>
            <a:rect l="0" t="0" r="0" b="0"/>
            <a:pathLst>
              <a:path w="196851" h="276861">
                <a:moveTo>
                  <a:pt x="44450" y="0"/>
                </a:moveTo>
                <a:lnTo>
                  <a:pt x="26670" y="0"/>
                </a:lnTo>
                <a:lnTo>
                  <a:pt x="8890" y="53340"/>
                </a:lnTo>
                <a:lnTo>
                  <a:pt x="0" y="71120"/>
                </a:lnTo>
                <a:lnTo>
                  <a:pt x="0" y="97790"/>
                </a:lnTo>
                <a:lnTo>
                  <a:pt x="0" y="133350"/>
                </a:lnTo>
                <a:lnTo>
                  <a:pt x="8890" y="161290"/>
                </a:lnTo>
                <a:lnTo>
                  <a:pt x="26670" y="196850"/>
                </a:lnTo>
                <a:lnTo>
                  <a:pt x="35560" y="232410"/>
                </a:lnTo>
                <a:lnTo>
                  <a:pt x="63500" y="241300"/>
                </a:lnTo>
                <a:lnTo>
                  <a:pt x="99060" y="267970"/>
                </a:lnTo>
                <a:lnTo>
                  <a:pt x="116840" y="276860"/>
                </a:lnTo>
                <a:lnTo>
                  <a:pt x="161290" y="276860"/>
                </a:lnTo>
                <a:lnTo>
                  <a:pt x="19685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786130" y="2071370"/>
            <a:ext cx="133351" cy="72391"/>
          </a:xfrm>
          <a:custGeom>
            <a:avLst/>
            <a:gdLst/>
            <a:ahLst/>
            <a:cxnLst/>
            <a:rect l="0" t="0" r="0" b="0"/>
            <a:pathLst>
              <a:path w="133351" h="7239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97790" y="62230"/>
                </a:lnTo>
                <a:lnTo>
                  <a:pt x="115570" y="72390"/>
                </a:lnTo>
                <a:lnTo>
                  <a:pt x="133350" y="72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821690" y="2035810"/>
            <a:ext cx="88901" cy="161291"/>
          </a:xfrm>
          <a:custGeom>
            <a:avLst/>
            <a:gdLst/>
            <a:ahLst/>
            <a:cxnLst/>
            <a:rect l="0" t="0" r="0" b="0"/>
            <a:pathLst>
              <a:path w="88901" h="161291">
                <a:moveTo>
                  <a:pt x="88900" y="0"/>
                </a:moveTo>
                <a:lnTo>
                  <a:pt x="53340" y="17780"/>
                </a:lnTo>
                <a:lnTo>
                  <a:pt x="35560" y="53340"/>
                </a:lnTo>
                <a:lnTo>
                  <a:pt x="17780" y="88900"/>
                </a:lnTo>
                <a:lnTo>
                  <a:pt x="8890" y="125730"/>
                </a:lnTo>
                <a:lnTo>
                  <a:pt x="0" y="143510"/>
                </a:lnTo>
                <a:lnTo>
                  <a:pt x="889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018540" y="1964690"/>
            <a:ext cx="17781" cy="133351"/>
          </a:xfrm>
          <a:custGeom>
            <a:avLst/>
            <a:gdLst/>
            <a:ahLst/>
            <a:cxnLst/>
            <a:rect l="0" t="0" r="0" b="0"/>
            <a:pathLst>
              <a:path w="17781" h="133351">
                <a:moveTo>
                  <a:pt x="1778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946150" y="1991360"/>
            <a:ext cx="134621" cy="62231"/>
          </a:xfrm>
          <a:custGeom>
            <a:avLst/>
            <a:gdLst/>
            <a:ahLst/>
            <a:cxnLst/>
            <a:rect l="0" t="0" r="0" b="0"/>
            <a:pathLst>
              <a:path w="134621" h="62231">
                <a:moveTo>
                  <a:pt x="0" y="62230"/>
                </a:moveTo>
                <a:lnTo>
                  <a:pt x="35560" y="35560"/>
                </a:lnTo>
                <a:lnTo>
                  <a:pt x="81280" y="17780"/>
                </a:lnTo>
                <a:lnTo>
                  <a:pt x="12573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116330" y="1911350"/>
            <a:ext cx="160021" cy="142241"/>
          </a:xfrm>
          <a:custGeom>
            <a:avLst/>
            <a:gdLst/>
            <a:ahLst/>
            <a:cxnLst/>
            <a:rect l="0" t="0" r="0" b="0"/>
            <a:pathLst>
              <a:path w="160021" h="14224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97790" y="26670"/>
                </a:lnTo>
                <a:lnTo>
                  <a:pt x="97790" y="44450"/>
                </a:lnTo>
                <a:lnTo>
                  <a:pt x="88900" y="71120"/>
                </a:lnTo>
                <a:lnTo>
                  <a:pt x="80010" y="97790"/>
                </a:lnTo>
                <a:lnTo>
                  <a:pt x="71120" y="115570"/>
                </a:lnTo>
                <a:lnTo>
                  <a:pt x="62230" y="133350"/>
                </a:lnTo>
                <a:lnTo>
                  <a:pt x="80010" y="142240"/>
                </a:lnTo>
                <a:lnTo>
                  <a:pt x="106680" y="142240"/>
                </a:lnTo>
                <a:lnTo>
                  <a:pt x="133350" y="133350"/>
                </a:lnTo>
                <a:lnTo>
                  <a:pt x="16002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1231900" y="1776730"/>
            <a:ext cx="72391" cy="312421"/>
          </a:xfrm>
          <a:custGeom>
            <a:avLst/>
            <a:gdLst/>
            <a:ahLst/>
            <a:cxnLst/>
            <a:rect l="0" t="0" r="0" b="0"/>
            <a:pathLst>
              <a:path w="72391" h="312421">
                <a:moveTo>
                  <a:pt x="0" y="0"/>
                </a:moveTo>
                <a:lnTo>
                  <a:pt x="26670" y="35560"/>
                </a:lnTo>
                <a:lnTo>
                  <a:pt x="44450" y="71120"/>
                </a:lnTo>
                <a:lnTo>
                  <a:pt x="72390" y="116840"/>
                </a:lnTo>
                <a:lnTo>
                  <a:pt x="72390" y="152400"/>
                </a:lnTo>
                <a:lnTo>
                  <a:pt x="72390" y="196850"/>
                </a:lnTo>
                <a:lnTo>
                  <a:pt x="63500" y="232410"/>
                </a:lnTo>
                <a:lnTo>
                  <a:pt x="53340" y="267970"/>
                </a:lnTo>
                <a:lnTo>
                  <a:pt x="444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124710" y="1893570"/>
            <a:ext cx="196851" cy="250191"/>
          </a:xfrm>
          <a:custGeom>
            <a:avLst/>
            <a:gdLst/>
            <a:ahLst/>
            <a:cxnLst/>
            <a:rect l="0" t="0" r="0" b="0"/>
            <a:pathLst>
              <a:path w="196851" h="250191">
                <a:moveTo>
                  <a:pt x="0" y="0"/>
                </a:moveTo>
                <a:lnTo>
                  <a:pt x="54610" y="44450"/>
                </a:lnTo>
                <a:lnTo>
                  <a:pt x="99060" y="71120"/>
                </a:lnTo>
                <a:lnTo>
                  <a:pt x="134620" y="88900"/>
                </a:lnTo>
                <a:lnTo>
                  <a:pt x="179070" y="106680"/>
                </a:lnTo>
                <a:lnTo>
                  <a:pt x="196850" y="124460"/>
                </a:lnTo>
                <a:lnTo>
                  <a:pt x="170180" y="142240"/>
                </a:lnTo>
                <a:lnTo>
                  <a:pt x="125730" y="160020"/>
                </a:lnTo>
                <a:lnTo>
                  <a:pt x="90170" y="177800"/>
                </a:lnTo>
                <a:lnTo>
                  <a:pt x="45720" y="204470"/>
                </a:lnTo>
                <a:lnTo>
                  <a:pt x="8890" y="23114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553970" y="2000250"/>
            <a:ext cx="179071" cy="8891"/>
          </a:xfrm>
          <a:custGeom>
            <a:avLst/>
            <a:gdLst/>
            <a:ahLst/>
            <a:cxnLst/>
            <a:rect l="0" t="0" r="0" b="0"/>
            <a:pathLst>
              <a:path w="179071" h="8891">
                <a:moveTo>
                  <a:pt x="0" y="8890"/>
                </a:moveTo>
                <a:lnTo>
                  <a:pt x="44450" y="8890"/>
                </a:lnTo>
                <a:lnTo>
                  <a:pt x="97790" y="8890"/>
                </a:lnTo>
                <a:lnTo>
                  <a:pt x="142240" y="889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830830" y="1847850"/>
            <a:ext cx="35561" cy="420371"/>
          </a:xfrm>
          <a:custGeom>
            <a:avLst/>
            <a:gdLst/>
            <a:ahLst/>
            <a:cxnLst/>
            <a:rect l="0" t="0" r="0" b="0"/>
            <a:pathLst>
              <a:path w="35561" h="420371">
                <a:moveTo>
                  <a:pt x="26670" y="0"/>
                </a:moveTo>
                <a:lnTo>
                  <a:pt x="17780" y="19050"/>
                </a:lnTo>
                <a:lnTo>
                  <a:pt x="17780" y="54610"/>
                </a:lnTo>
                <a:lnTo>
                  <a:pt x="8890" y="90170"/>
                </a:lnTo>
                <a:lnTo>
                  <a:pt x="8890" y="13462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22580"/>
                </a:lnTo>
                <a:lnTo>
                  <a:pt x="8890" y="349250"/>
                </a:lnTo>
                <a:lnTo>
                  <a:pt x="17780" y="384810"/>
                </a:lnTo>
                <a:lnTo>
                  <a:pt x="17780" y="402590"/>
                </a:lnTo>
                <a:lnTo>
                  <a:pt x="3556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027680" y="1794510"/>
            <a:ext cx="177801" cy="598171"/>
          </a:xfrm>
          <a:custGeom>
            <a:avLst/>
            <a:gdLst/>
            <a:ahLst/>
            <a:cxnLst/>
            <a:rect l="0" t="0" r="0" b="0"/>
            <a:pathLst>
              <a:path w="177801" h="598171">
                <a:moveTo>
                  <a:pt x="177800" y="26670"/>
                </a:moveTo>
                <a:lnTo>
                  <a:pt x="168910" y="8890"/>
                </a:lnTo>
                <a:lnTo>
                  <a:pt x="151130" y="0"/>
                </a:lnTo>
                <a:lnTo>
                  <a:pt x="124460" y="8890"/>
                </a:lnTo>
                <a:lnTo>
                  <a:pt x="88900" y="53340"/>
                </a:lnTo>
                <a:lnTo>
                  <a:pt x="71120" y="90170"/>
                </a:lnTo>
                <a:lnTo>
                  <a:pt x="53340" y="116840"/>
                </a:lnTo>
                <a:lnTo>
                  <a:pt x="44450" y="143510"/>
                </a:lnTo>
                <a:lnTo>
                  <a:pt x="26670" y="187960"/>
                </a:lnTo>
                <a:lnTo>
                  <a:pt x="17780" y="223520"/>
                </a:lnTo>
                <a:lnTo>
                  <a:pt x="8890" y="267970"/>
                </a:lnTo>
                <a:lnTo>
                  <a:pt x="8890" y="312420"/>
                </a:lnTo>
                <a:lnTo>
                  <a:pt x="0" y="339090"/>
                </a:lnTo>
                <a:lnTo>
                  <a:pt x="0" y="375920"/>
                </a:lnTo>
                <a:lnTo>
                  <a:pt x="0" y="411480"/>
                </a:lnTo>
                <a:lnTo>
                  <a:pt x="0" y="447040"/>
                </a:lnTo>
                <a:lnTo>
                  <a:pt x="8890" y="491490"/>
                </a:lnTo>
                <a:lnTo>
                  <a:pt x="17780" y="535940"/>
                </a:lnTo>
                <a:lnTo>
                  <a:pt x="35560" y="580390"/>
                </a:lnTo>
                <a:lnTo>
                  <a:pt x="53340" y="598170"/>
                </a:lnTo>
                <a:lnTo>
                  <a:pt x="8001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3249930" y="2018030"/>
            <a:ext cx="143511" cy="143511"/>
          </a:xfrm>
          <a:custGeom>
            <a:avLst/>
            <a:gdLst/>
            <a:ahLst/>
            <a:cxnLst/>
            <a:rect l="0" t="0" r="0" b="0"/>
            <a:pathLst>
              <a:path w="143511" h="143511">
                <a:moveTo>
                  <a:pt x="0" y="0"/>
                </a:moveTo>
                <a:lnTo>
                  <a:pt x="8890" y="35560"/>
                </a:lnTo>
                <a:lnTo>
                  <a:pt x="17780" y="53340"/>
                </a:lnTo>
                <a:lnTo>
                  <a:pt x="36830" y="80010"/>
                </a:lnTo>
                <a:lnTo>
                  <a:pt x="81280" y="115570"/>
                </a:lnTo>
                <a:lnTo>
                  <a:pt x="99060" y="134620"/>
                </a:lnTo>
                <a:lnTo>
                  <a:pt x="116840" y="143510"/>
                </a:lnTo>
                <a:lnTo>
                  <a:pt x="134620" y="134620"/>
                </a:lnTo>
                <a:lnTo>
                  <a:pt x="14351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3241040" y="2009140"/>
            <a:ext cx="161291" cy="161291"/>
          </a:xfrm>
          <a:custGeom>
            <a:avLst/>
            <a:gdLst/>
            <a:ahLst/>
            <a:cxnLst/>
            <a:rect l="0" t="0" r="0" b="0"/>
            <a:pathLst>
              <a:path w="161291" h="161291">
                <a:moveTo>
                  <a:pt x="161290" y="17780"/>
                </a:moveTo>
                <a:lnTo>
                  <a:pt x="152400" y="0"/>
                </a:lnTo>
                <a:lnTo>
                  <a:pt x="134620" y="0"/>
                </a:lnTo>
                <a:lnTo>
                  <a:pt x="116840" y="0"/>
                </a:lnTo>
                <a:lnTo>
                  <a:pt x="90170" y="17780"/>
                </a:lnTo>
                <a:lnTo>
                  <a:pt x="54610" y="62230"/>
                </a:lnTo>
                <a:lnTo>
                  <a:pt x="17780" y="106680"/>
                </a:lnTo>
                <a:lnTo>
                  <a:pt x="0" y="143510"/>
                </a:lnTo>
                <a:lnTo>
                  <a:pt x="0" y="161290"/>
                </a:lnTo>
                <a:lnTo>
                  <a:pt x="26670" y="152400"/>
                </a:lnTo>
                <a:lnTo>
                  <a:pt x="4572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517900" y="1955800"/>
            <a:ext cx="35561" cy="187961"/>
          </a:xfrm>
          <a:custGeom>
            <a:avLst/>
            <a:gdLst/>
            <a:ahLst/>
            <a:cxnLst/>
            <a:rect l="0" t="0" r="0" b="0"/>
            <a:pathLst>
              <a:path w="35561" h="187961">
                <a:moveTo>
                  <a:pt x="0" y="8890"/>
                </a:moveTo>
                <a:lnTo>
                  <a:pt x="17780" y="0"/>
                </a:lnTo>
                <a:lnTo>
                  <a:pt x="26670" y="44450"/>
                </a:lnTo>
                <a:lnTo>
                  <a:pt x="26670" y="80010"/>
                </a:lnTo>
                <a:lnTo>
                  <a:pt x="26670" y="115570"/>
                </a:lnTo>
                <a:lnTo>
                  <a:pt x="26670" y="151130"/>
                </a:lnTo>
                <a:lnTo>
                  <a:pt x="26670" y="177800"/>
                </a:lnTo>
                <a:lnTo>
                  <a:pt x="3556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491230" y="2009140"/>
            <a:ext cx="205741" cy="53341"/>
          </a:xfrm>
          <a:custGeom>
            <a:avLst/>
            <a:gdLst/>
            <a:ahLst/>
            <a:cxnLst/>
            <a:rect l="0" t="0" r="0" b="0"/>
            <a:pathLst>
              <a:path w="205741" h="53341">
                <a:moveTo>
                  <a:pt x="0" y="53340"/>
                </a:moveTo>
                <a:lnTo>
                  <a:pt x="17780" y="44450"/>
                </a:lnTo>
                <a:lnTo>
                  <a:pt x="62230" y="35560"/>
                </a:lnTo>
                <a:lnTo>
                  <a:pt x="99060" y="26670"/>
                </a:lnTo>
                <a:lnTo>
                  <a:pt x="143510" y="17780"/>
                </a:lnTo>
                <a:lnTo>
                  <a:pt x="18796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741420" y="1920240"/>
            <a:ext cx="276861" cy="223521"/>
          </a:xfrm>
          <a:custGeom>
            <a:avLst/>
            <a:gdLst/>
            <a:ahLst/>
            <a:cxnLst/>
            <a:rect l="0" t="0" r="0" b="0"/>
            <a:pathLst>
              <a:path w="276861" h="22352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62230" y="0"/>
                </a:lnTo>
                <a:lnTo>
                  <a:pt x="97790" y="8890"/>
                </a:lnTo>
                <a:lnTo>
                  <a:pt x="116840" y="17780"/>
                </a:lnTo>
                <a:lnTo>
                  <a:pt x="116840" y="53340"/>
                </a:lnTo>
                <a:lnTo>
                  <a:pt x="106680" y="71120"/>
                </a:lnTo>
                <a:lnTo>
                  <a:pt x="80010" y="115570"/>
                </a:lnTo>
                <a:lnTo>
                  <a:pt x="44450" y="151130"/>
                </a:lnTo>
                <a:lnTo>
                  <a:pt x="26670" y="177800"/>
                </a:lnTo>
                <a:lnTo>
                  <a:pt x="26670" y="195580"/>
                </a:lnTo>
                <a:lnTo>
                  <a:pt x="35560" y="213360"/>
                </a:lnTo>
                <a:lnTo>
                  <a:pt x="53340" y="213360"/>
                </a:lnTo>
                <a:lnTo>
                  <a:pt x="88900" y="213360"/>
                </a:lnTo>
                <a:lnTo>
                  <a:pt x="134620" y="223520"/>
                </a:lnTo>
                <a:lnTo>
                  <a:pt x="161290" y="223520"/>
                </a:lnTo>
                <a:lnTo>
                  <a:pt x="196850" y="223520"/>
                </a:lnTo>
                <a:lnTo>
                  <a:pt x="223520" y="213360"/>
                </a:lnTo>
                <a:lnTo>
                  <a:pt x="259080" y="204470"/>
                </a:lnTo>
                <a:lnTo>
                  <a:pt x="27686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4044950" y="1758950"/>
            <a:ext cx="97791" cy="500381"/>
          </a:xfrm>
          <a:custGeom>
            <a:avLst/>
            <a:gdLst/>
            <a:ahLst/>
            <a:cxnLst/>
            <a:rect l="0" t="0" r="0" b="0"/>
            <a:pathLst>
              <a:path w="97791" h="500381">
                <a:moveTo>
                  <a:pt x="8890" y="0"/>
                </a:moveTo>
                <a:lnTo>
                  <a:pt x="35560" y="26670"/>
                </a:lnTo>
                <a:lnTo>
                  <a:pt x="53340" y="62230"/>
                </a:lnTo>
                <a:lnTo>
                  <a:pt x="71120" y="107950"/>
                </a:lnTo>
                <a:lnTo>
                  <a:pt x="88900" y="152400"/>
                </a:lnTo>
                <a:lnTo>
                  <a:pt x="97790" y="170180"/>
                </a:lnTo>
                <a:lnTo>
                  <a:pt x="97790" y="196850"/>
                </a:lnTo>
                <a:lnTo>
                  <a:pt x="97790" y="232410"/>
                </a:lnTo>
                <a:lnTo>
                  <a:pt x="97790" y="267970"/>
                </a:lnTo>
                <a:lnTo>
                  <a:pt x="97790" y="303530"/>
                </a:lnTo>
                <a:lnTo>
                  <a:pt x="88900" y="347980"/>
                </a:lnTo>
                <a:lnTo>
                  <a:pt x="71120" y="384810"/>
                </a:lnTo>
                <a:lnTo>
                  <a:pt x="53340" y="429260"/>
                </a:lnTo>
                <a:lnTo>
                  <a:pt x="17780" y="464820"/>
                </a:lnTo>
                <a:lnTo>
                  <a:pt x="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1098550" y="1973580"/>
            <a:ext cx="473711" cy="339091"/>
          </a:xfrm>
          <a:custGeom>
            <a:avLst/>
            <a:gdLst/>
            <a:ahLst/>
            <a:cxnLst/>
            <a:rect l="0" t="0" r="0" b="0"/>
            <a:pathLst>
              <a:path w="473711" h="33909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7790" y="80010"/>
                </a:lnTo>
                <a:lnTo>
                  <a:pt x="142240" y="115570"/>
                </a:lnTo>
                <a:lnTo>
                  <a:pt x="168910" y="133350"/>
                </a:lnTo>
                <a:lnTo>
                  <a:pt x="186690" y="151130"/>
                </a:lnTo>
                <a:lnTo>
                  <a:pt x="214630" y="160020"/>
                </a:lnTo>
                <a:lnTo>
                  <a:pt x="232410" y="179070"/>
                </a:lnTo>
                <a:lnTo>
                  <a:pt x="259080" y="187960"/>
                </a:lnTo>
                <a:lnTo>
                  <a:pt x="294640" y="205740"/>
                </a:lnTo>
                <a:lnTo>
                  <a:pt x="321310" y="223520"/>
                </a:lnTo>
                <a:lnTo>
                  <a:pt x="339090" y="232410"/>
                </a:lnTo>
                <a:lnTo>
                  <a:pt x="374650" y="267970"/>
                </a:lnTo>
                <a:lnTo>
                  <a:pt x="419100" y="303530"/>
                </a:lnTo>
                <a:lnTo>
                  <a:pt x="445770" y="330200"/>
                </a:lnTo>
                <a:lnTo>
                  <a:pt x="47371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1553210" y="2589530"/>
            <a:ext cx="170181" cy="232411"/>
          </a:xfrm>
          <a:custGeom>
            <a:avLst/>
            <a:gdLst/>
            <a:ahLst/>
            <a:cxnLst/>
            <a:rect l="0" t="0" r="0" b="0"/>
            <a:pathLst>
              <a:path w="170181" h="232411">
                <a:moveTo>
                  <a:pt x="0" y="0"/>
                </a:moveTo>
                <a:lnTo>
                  <a:pt x="19050" y="35560"/>
                </a:lnTo>
                <a:lnTo>
                  <a:pt x="45720" y="71120"/>
                </a:lnTo>
                <a:lnTo>
                  <a:pt x="72390" y="115570"/>
                </a:lnTo>
                <a:lnTo>
                  <a:pt x="99060" y="152400"/>
                </a:lnTo>
                <a:lnTo>
                  <a:pt x="116840" y="187960"/>
                </a:lnTo>
                <a:lnTo>
                  <a:pt x="152400" y="214630"/>
                </a:lnTo>
                <a:lnTo>
                  <a:pt x="161290" y="232410"/>
                </a:lnTo>
                <a:lnTo>
                  <a:pt x="1701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1562100" y="2633980"/>
            <a:ext cx="152401" cy="241301"/>
          </a:xfrm>
          <a:custGeom>
            <a:avLst/>
            <a:gdLst/>
            <a:ahLst/>
            <a:cxnLst/>
            <a:rect l="0" t="0" r="0" b="0"/>
            <a:pathLst>
              <a:path w="152401" h="241301">
                <a:moveTo>
                  <a:pt x="152400" y="0"/>
                </a:moveTo>
                <a:lnTo>
                  <a:pt x="134620" y="35560"/>
                </a:lnTo>
                <a:lnTo>
                  <a:pt x="107950" y="71120"/>
                </a:lnTo>
                <a:lnTo>
                  <a:pt x="81280" y="116840"/>
                </a:lnTo>
                <a:lnTo>
                  <a:pt x="54610" y="152400"/>
                </a:lnTo>
                <a:lnTo>
                  <a:pt x="19050" y="196850"/>
                </a:lnTo>
                <a:lnTo>
                  <a:pt x="0" y="241300"/>
                </a:lnTo>
                <a:lnTo>
                  <a:pt x="1016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911350" y="2580640"/>
            <a:ext cx="160021" cy="232411"/>
          </a:xfrm>
          <a:custGeom>
            <a:avLst/>
            <a:gdLst/>
            <a:ahLst/>
            <a:cxnLst/>
            <a:rect l="0" t="0" r="0" b="0"/>
            <a:pathLst>
              <a:path w="160021" h="232411">
                <a:moveTo>
                  <a:pt x="26670" y="0"/>
                </a:moveTo>
                <a:lnTo>
                  <a:pt x="35560" y="17780"/>
                </a:lnTo>
                <a:lnTo>
                  <a:pt x="71120" y="53340"/>
                </a:lnTo>
                <a:lnTo>
                  <a:pt x="115570" y="88900"/>
                </a:lnTo>
                <a:lnTo>
                  <a:pt x="160020" y="124460"/>
                </a:lnTo>
                <a:lnTo>
                  <a:pt x="151130" y="143510"/>
                </a:lnTo>
                <a:lnTo>
                  <a:pt x="106680" y="161290"/>
                </a:lnTo>
                <a:lnTo>
                  <a:pt x="62230" y="179070"/>
                </a:lnTo>
                <a:lnTo>
                  <a:pt x="26670" y="196850"/>
                </a:lnTo>
                <a:lnTo>
                  <a:pt x="0" y="21463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2250440" y="2669540"/>
            <a:ext cx="177801" cy="1"/>
          </a:xfrm>
          <a:custGeom>
            <a:avLst/>
            <a:gdLst/>
            <a:ahLst/>
            <a:cxnLst/>
            <a:rect l="0" t="0" r="0" b="0"/>
            <a:pathLst>
              <a:path w="17780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518410" y="2598420"/>
            <a:ext cx="186691" cy="161291"/>
          </a:xfrm>
          <a:custGeom>
            <a:avLst/>
            <a:gdLst/>
            <a:ahLst/>
            <a:cxnLst/>
            <a:rect l="0" t="0" r="0" b="0"/>
            <a:pathLst>
              <a:path w="186691" h="16129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71120" y="80010"/>
                </a:lnTo>
                <a:lnTo>
                  <a:pt x="106680" y="116840"/>
                </a:lnTo>
                <a:lnTo>
                  <a:pt x="142240" y="152400"/>
                </a:lnTo>
                <a:lnTo>
                  <a:pt x="160020" y="161290"/>
                </a:lnTo>
                <a:lnTo>
                  <a:pt x="177800" y="152400"/>
                </a:lnTo>
                <a:lnTo>
                  <a:pt x="18669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545080" y="2580640"/>
            <a:ext cx="160021" cy="205741"/>
          </a:xfrm>
          <a:custGeom>
            <a:avLst/>
            <a:gdLst/>
            <a:ahLst/>
            <a:cxnLst/>
            <a:rect l="0" t="0" r="0" b="0"/>
            <a:pathLst>
              <a:path w="160021" h="205741">
                <a:moveTo>
                  <a:pt x="160020" y="0"/>
                </a:moveTo>
                <a:lnTo>
                  <a:pt x="115570" y="35560"/>
                </a:lnTo>
                <a:lnTo>
                  <a:pt x="88900" y="80010"/>
                </a:lnTo>
                <a:lnTo>
                  <a:pt x="53340" y="124460"/>
                </a:lnTo>
                <a:lnTo>
                  <a:pt x="26670" y="161290"/>
                </a:lnTo>
                <a:lnTo>
                  <a:pt x="0" y="18796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839720" y="2660650"/>
            <a:ext cx="170181" cy="1"/>
          </a:xfrm>
          <a:custGeom>
            <a:avLst/>
            <a:gdLst/>
            <a:ahLst/>
            <a:cxnLst/>
            <a:rect l="0" t="0" r="0" b="0"/>
            <a:pathLst>
              <a:path w="1701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3098800" y="2571750"/>
            <a:ext cx="241301" cy="196851"/>
          </a:xfrm>
          <a:custGeom>
            <a:avLst/>
            <a:gdLst/>
            <a:ahLst/>
            <a:cxnLst/>
            <a:rect l="0" t="0" r="0" b="0"/>
            <a:pathLst>
              <a:path w="241301" h="196851">
                <a:moveTo>
                  <a:pt x="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97790" y="8890"/>
                </a:lnTo>
                <a:lnTo>
                  <a:pt x="115570" y="35560"/>
                </a:lnTo>
                <a:lnTo>
                  <a:pt x="133350" y="62230"/>
                </a:lnTo>
                <a:lnTo>
                  <a:pt x="133350" y="80010"/>
                </a:lnTo>
                <a:lnTo>
                  <a:pt x="106680" y="115570"/>
                </a:lnTo>
                <a:lnTo>
                  <a:pt x="88900" y="143510"/>
                </a:lnTo>
                <a:lnTo>
                  <a:pt x="44450" y="170180"/>
                </a:lnTo>
                <a:lnTo>
                  <a:pt x="88900" y="179070"/>
                </a:lnTo>
                <a:lnTo>
                  <a:pt x="133350" y="179070"/>
                </a:lnTo>
                <a:lnTo>
                  <a:pt x="160020" y="179070"/>
                </a:lnTo>
                <a:lnTo>
                  <a:pt x="205740" y="187960"/>
                </a:lnTo>
                <a:lnTo>
                  <a:pt x="24130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2268220" y="2866390"/>
            <a:ext cx="187961" cy="161291"/>
          </a:xfrm>
          <a:custGeom>
            <a:avLst/>
            <a:gdLst/>
            <a:ahLst/>
            <a:cxnLst/>
            <a:rect l="0" t="0" r="0" b="0"/>
            <a:pathLst>
              <a:path w="187961" h="161291">
                <a:moveTo>
                  <a:pt x="71120" y="0"/>
                </a:moveTo>
                <a:lnTo>
                  <a:pt x="53340" y="44450"/>
                </a:lnTo>
                <a:lnTo>
                  <a:pt x="53340" y="71120"/>
                </a:lnTo>
                <a:lnTo>
                  <a:pt x="53340" y="106680"/>
                </a:lnTo>
                <a:lnTo>
                  <a:pt x="53340" y="143510"/>
                </a:lnTo>
                <a:lnTo>
                  <a:pt x="53340" y="161290"/>
                </a:lnTo>
                <a:lnTo>
                  <a:pt x="35560" y="161290"/>
                </a:lnTo>
                <a:lnTo>
                  <a:pt x="8890" y="115570"/>
                </a:lnTo>
                <a:lnTo>
                  <a:pt x="0" y="97790"/>
                </a:lnTo>
                <a:lnTo>
                  <a:pt x="53340" y="80010"/>
                </a:lnTo>
                <a:lnTo>
                  <a:pt x="97790" y="71120"/>
                </a:lnTo>
                <a:lnTo>
                  <a:pt x="142240" y="62230"/>
                </a:lnTo>
                <a:lnTo>
                  <a:pt x="18796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2491740" y="2893060"/>
            <a:ext cx="115571" cy="125731"/>
          </a:xfrm>
          <a:custGeom>
            <a:avLst/>
            <a:gdLst/>
            <a:ahLst/>
            <a:cxnLst/>
            <a:rect l="0" t="0" r="0" b="0"/>
            <a:pathLst>
              <a:path w="115571" h="12573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71120" y="97790"/>
                </a:lnTo>
                <a:lnTo>
                  <a:pt x="97790" y="125730"/>
                </a:lnTo>
                <a:lnTo>
                  <a:pt x="115570" y="116840"/>
                </a:lnTo>
                <a:lnTo>
                  <a:pt x="11557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2419350" y="2901950"/>
            <a:ext cx="170181" cy="152401"/>
          </a:xfrm>
          <a:custGeom>
            <a:avLst/>
            <a:gdLst/>
            <a:ahLst/>
            <a:cxnLst/>
            <a:rect l="0" t="0" r="0" b="0"/>
            <a:pathLst>
              <a:path w="170181" h="152401">
                <a:moveTo>
                  <a:pt x="170180" y="0"/>
                </a:moveTo>
                <a:lnTo>
                  <a:pt x="143510" y="8890"/>
                </a:lnTo>
                <a:lnTo>
                  <a:pt x="107950" y="53340"/>
                </a:lnTo>
                <a:lnTo>
                  <a:pt x="72390" y="97790"/>
                </a:lnTo>
                <a:lnTo>
                  <a:pt x="36830" y="134620"/>
                </a:lnTo>
                <a:lnTo>
                  <a:pt x="19050" y="14351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1285240" y="3143250"/>
            <a:ext cx="161291" cy="196851"/>
          </a:xfrm>
          <a:custGeom>
            <a:avLst/>
            <a:gdLst/>
            <a:ahLst/>
            <a:cxnLst/>
            <a:rect l="0" t="0" r="0" b="0"/>
            <a:pathLst>
              <a:path w="161291" h="196851">
                <a:moveTo>
                  <a:pt x="0" y="35560"/>
                </a:moveTo>
                <a:lnTo>
                  <a:pt x="0" y="17780"/>
                </a:lnTo>
                <a:lnTo>
                  <a:pt x="27940" y="0"/>
                </a:lnTo>
                <a:lnTo>
                  <a:pt x="54610" y="0"/>
                </a:lnTo>
                <a:lnTo>
                  <a:pt x="81280" y="0"/>
                </a:lnTo>
                <a:lnTo>
                  <a:pt x="99060" y="8890"/>
                </a:lnTo>
                <a:lnTo>
                  <a:pt x="107950" y="35560"/>
                </a:lnTo>
                <a:lnTo>
                  <a:pt x="107950" y="62230"/>
                </a:lnTo>
                <a:lnTo>
                  <a:pt x="99060" y="97790"/>
                </a:lnTo>
                <a:lnTo>
                  <a:pt x="81280" y="124460"/>
                </a:lnTo>
                <a:lnTo>
                  <a:pt x="36830" y="170180"/>
                </a:lnTo>
                <a:lnTo>
                  <a:pt x="19050" y="187960"/>
                </a:lnTo>
                <a:lnTo>
                  <a:pt x="72390" y="196850"/>
                </a:lnTo>
                <a:lnTo>
                  <a:pt x="125730" y="187960"/>
                </a:lnTo>
                <a:lnTo>
                  <a:pt x="16129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348230" y="3161030"/>
            <a:ext cx="205741" cy="250191"/>
          </a:xfrm>
          <a:custGeom>
            <a:avLst/>
            <a:gdLst/>
            <a:ahLst/>
            <a:cxnLst/>
            <a:rect l="0" t="0" r="0" b="0"/>
            <a:pathLst>
              <a:path w="205741" h="250191">
                <a:moveTo>
                  <a:pt x="0" y="8890"/>
                </a:moveTo>
                <a:lnTo>
                  <a:pt x="44450" y="0"/>
                </a:lnTo>
                <a:lnTo>
                  <a:pt x="71120" y="0"/>
                </a:lnTo>
                <a:lnTo>
                  <a:pt x="90170" y="0"/>
                </a:lnTo>
                <a:lnTo>
                  <a:pt x="107950" y="8890"/>
                </a:lnTo>
                <a:lnTo>
                  <a:pt x="125730" y="26670"/>
                </a:lnTo>
                <a:lnTo>
                  <a:pt x="134620" y="44450"/>
                </a:lnTo>
                <a:lnTo>
                  <a:pt x="134620" y="62230"/>
                </a:lnTo>
                <a:lnTo>
                  <a:pt x="125730" y="88900"/>
                </a:lnTo>
                <a:lnTo>
                  <a:pt x="116840" y="115570"/>
                </a:lnTo>
                <a:lnTo>
                  <a:pt x="71120" y="152400"/>
                </a:lnTo>
                <a:lnTo>
                  <a:pt x="26670" y="179070"/>
                </a:lnTo>
                <a:lnTo>
                  <a:pt x="17780" y="196850"/>
                </a:lnTo>
                <a:lnTo>
                  <a:pt x="0" y="214630"/>
                </a:lnTo>
                <a:lnTo>
                  <a:pt x="44450" y="223520"/>
                </a:lnTo>
                <a:lnTo>
                  <a:pt x="80010" y="223520"/>
                </a:lnTo>
                <a:lnTo>
                  <a:pt x="116840" y="223520"/>
                </a:lnTo>
                <a:lnTo>
                  <a:pt x="152400" y="223520"/>
                </a:lnTo>
                <a:lnTo>
                  <a:pt x="187960" y="232410"/>
                </a:lnTo>
                <a:lnTo>
                  <a:pt x="205740" y="232410"/>
                </a:lnTo>
                <a:lnTo>
                  <a:pt x="20574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1357630" y="3562350"/>
            <a:ext cx="294641" cy="170181"/>
          </a:xfrm>
          <a:custGeom>
            <a:avLst/>
            <a:gdLst/>
            <a:ahLst/>
            <a:cxnLst/>
            <a:rect l="0" t="0" r="0" b="0"/>
            <a:pathLst>
              <a:path w="294641" h="170181">
                <a:moveTo>
                  <a:pt x="0" y="36830"/>
                </a:moveTo>
                <a:lnTo>
                  <a:pt x="35560" y="8890"/>
                </a:lnTo>
                <a:lnTo>
                  <a:pt x="62230" y="889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8890"/>
                </a:lnTo>
                <a:lnTo>
                  <a:pt x="160020" y="8890"/>
                </a:lnTo>
                <a:lnTo>
                  <a:pt x="168910" y="27940"/>
                </a:lnTo>
                <a:lnTo>
                  <a:pt x="168910" y="54610"/>
                </a:lnTo>
                <a:lnTo>
                  <a:pt x="151130" y="72390"/>
                </a:lnTo>
                <a:lnTo>
                  <a:pt x="106680" y="107950"/>
                </a:lnTo>
                <a:lnTo>
                  <a:pt x="71120" y="143510"/>
                </a:lnTo>
                <a:lnTo>
                  <a:pt x="44450" y="161290"/>
                </a:lnTo>
                <a:lnTo>
                  <a:pt x="71120" y="170180"/>
                </a:lnTo>
                <a:lnTo>
                  <a:pt x="97790" y="170180"/>
                </a:lnTo>
                <a:lnTo>
                  <a:pt x="142240" y="170180"/>
                </a:lnTo>
                <a:lnTo>
                  <a:pt x="177800" y="161290"/>
                </a:lnTo>
                <a:lnTo>
                  <a:pt x="223520" y="161290"/>
                </a:lnTo>
                <a:lnTo>
                  <a:pt x="259080" y="161290"/>
                </a:lnTo>
                <a:lnTo>
                  <a:pt x="29464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1553210" y="3929380"/>
            <a:ext cx="125731" cy="168911"/>
          </a:xfrm>
          <a:custGeom>
            <a:avLst/>
            <a:gdLst/>
            <a:ahLst/>
            <a:cxnLst/>
            <a:rect l="0" t="0" r="0" b="0"/>
            <a:pathLst>
              <a:path w="125731" h="168911">
                <a:moveTo>
                  <a:pt x="19050" y="8890"/>
                </a:moveTo>
                <a:lnTo>
                  <a:pt x="0" y="0"/>
                </a:lnTo>
                <a:lnTo>
                  <a:pt x="8890" y="26670"/>
                </a:lnTo>
                <a:lnTo>
                  <a:pt x="36830" y="71120"/>
                </a:lnTo>
                <a:lnTo>
                  <a:pt x="72390" y="115570"/>
                </a:lnTo>
                <a:lnTo>
                  <a:pt x="107950" y="151130"/>
                </a:lnTo>
                <a:lnTo>
                  <a:pt x="116840" y="168910"/>
                </a:lnTo>
                <a:lnTo>
                  <a:pt x="12573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526540" y="3929380"/>
            <a:ext cx="187961" cy="223521"/>
          </a:xfrm>
          <a:custGeom>
            <a:avLst/>
            <a:gdLst/>
            <a:ahLst/>
            <a:cxnLst/>
            <a:rect l="0" t="0" r="0" b="0"/>
            <a:pathLst>
              <a:path w="187961" h="223521">
                <a:moveTo>
                  <a:pt x="187960" y="0"/>
                </a:moveTo>
                <a:lnTo>
                  <a:pt x="170180" y="17780"/>
                </a:lnTo>
                <a:lnTo>
                  <a:pt x="143510" y="53340"/>
                </a:lnTo>
                <a:lnTo>
                  <a:pt x="107950" y="97790"/>
                </a:lnTo>
                <a:lnTo>
                  <a:pt x="90170" y="115570"/>
                </a:lnTo>
                <a:lnTo>
                  <a:pt x="63500" y="142240"/>
                </a:lnTo>
                <a:lnTo>
                  <a:pt x="26670" y="17780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2179320" y="4036060"/>
            <a:ext cx="177801" cy="26671"/>
          </a:xfrm>
          <a:custGeom>
            <a:avLst/>
            <a:gdLst/>
            <a:ahLst/>
            <a:cxnLst/>
            <a:rect l="0" t="0" r="0" b="0"/>
            <a:pathLst>
              <a:path w="177801" h="26671">
                <a:moveTo>
                  <a:pt x="0" y="2667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24460" y="889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2447290" y="3920490"/>
            <a:ext cx="17781" cy="312421"/>
          </a:xfrm>
          <a:custGeom>
            <a:avLst/>
            <a:gdLst/>
            <a:ahLst/>
            <a:cxnLst/>
            <a:rect l="0" t="0" r="0" b="0"/>
            <a:pathLst>
              <a:path w="17781" h="312421">
                <a:moveTo>
                  <a:pt x="889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17780" y="88900"/>
                </a:lnTo>
                <a:lnTo>
                  <a:pt x="17780" y="124460"/>
                </a:lnTo>
                <a:lnTo>
                  <a:pt x="8890" y="168910"/>
                </a:lnTo>
                <a:lnTo>
                  <a:pt x="0" y="19558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2928620" y="3562350"/>
            <a:ext cx="143511" cy="670561"/>
          </a:xfrm>
          <a:custGeom>
            <a:avLst/>
            <a:gdLst/>
            <a:ahLst/>
            <a:cxnLst/>
            <a:rect l="0" t="0" r="0" b="0"/>
            <a:pathLst>
              <a:path w="143511" h="670561">
                <a:moveTo>
                  <a:pt x="107950" y="0"/>
                </a:moveTo>
                <a:lnTo>
                  <a:pt x="90170" y="0"/>
                </a:lnTo>
                <a:lnTo>
                  <a:pt x="62230" y="45720"/>
                </a:lnTo>
                <a:lnTo>
                  <a:pt x="44450" y="81280"/>
                </a:lnTo>
                <a:lnTo>
                  <a:pt x="35560" y="125730"/>
                </a:lnTo>
                <a:lnTo>
                  <a:pt x="26670" y="161290"/>
                </a:lnTo>
                <a:lnTo>
                  <a:pt x="17780" y="20574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22580"/>
                </a:lnTo>
                <a:lnTo>
                  <a:pt x="0" y="358140"/>
                </a:lnTo>
                <a:lnTo>
                  <a:pt x="0" y="402590"/>
                </a:lnTo>
                <a:lnTo>
                  <a:pt x="0" y="438150"/>
                </a:lnTo>
                <a:lnTo>
                  <a:pt x="0" y="473710"/>
                </a:lnTo>
                <a:lnTo>
                  <a:pt x="8890" y="509270"/>
                </a:lnTo>
                <a:lnTo>
                  <a:pt x="26670" y="553720"/>
                </a:lnTo>
                <a:lnTo>
                  <a:pt x="53340" y="608330"/>
                </a:lnTo>
                <a:lnTo>
                  <a:pt x="90170" y="643890"/>
                </a:lnTo>
                <a:lnTo>
                  <a:pt x="107950" y="661670"/>
                </a:lnTo>
                <a:lnTo>
                  <a:pt x="14351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3098800" y="3858260"/>
            <a:ext cx="241301" cy="26671"/>
          </a:xfrm>
          <a:custGeom>
            <a:avLst/>
            <a:gdLst/>
            <a:ahLst/>
            <a:cxnLst/>
            <a:rect l="0" t="0" r="0" b="0"/>
            <a:pathLst>
              <a:path w="241301" h="26671">
                <a:moveTo>
                  <a:pt x="0" y="26670"/>
                </a:moveTo>
                <a:lnTo>
                  <a:pt x="35560" y="26670"/>
                </a:lnTo>
                <a:lnTo>
                  <a:pt x="71120" y="26670"/>
                </a:lnTo>
                <a:lnTo>
                  <a:pt x="106680" y="26670"/>
                </a:lnTo>
                <a:lnTo>
                  <a:pt x="151130" y="26670"/>
                </a:lnTo>
                <a:lnTo>
                  <a:pt x="187960" y="17780"/>
                </a:lnTo>
                <a:lnTo>
                  <a:pt x="223520" y="889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3420110" y="3732530"/>
            <a:ext cx="17781" cy="383541"/>
          </a:xfrm>
          <a:custGeom>
            <a:avLst/>
            <a:gdLst/>
            <a:ahLst/>
            <a:cxnLst/>
            <a:rect l="0" t="0" r="0" b="0"/>
            <a:pathLst>
              <a:path w="17781" h="38354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56870"/>
                </a:lnTo>
                <a:lnTo>
                  <a:pt x="1778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3562350" y="4098290"/>
            <a:ext cx="63501" cy="125731"/>
          </a:xfrm>
          <a:custGeom>
            <a:avLst/>
            <a:gdLst/>
            <a:ahLst/>
            <a:cxnLst/>
            <a:rect l="0" t="0" r="0" b="0"/>
            <a:pathLst>
              <a:path w="63501" h="125731">
                <a:moveTo>
                  <a:pt x="63500" y="0"/>
                </a:moveTo>
                <a:lnTo>
                  <a:pt x="63500" y="35560"/>
                </a:lnTo>
                <a:lnTo>
                  <a:pt x="54610" y="54610"/>
                </a:lnTo>
                <a:lnTo>
                  <a:pt x="36830" y="9017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848100" y="3794760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107950" y="44450"/>
                </a:moveTo>
                <a:lnTo>
                  <a:pt x="90170" y="17780"/>
                </a:lnTo>
                <a:lnTo>
                  <a:pt x="81280" y="0"/>
                </a:lnTo>
                <a:lnTo>
                  <a:pt x="63500" y="0"/>
                </a:lnTo>
                <a:lnTo>
                  <a:pt x="45720" y="8890"/>
                </a:lnTo>
                <a:lnTo>
                  <a:pt x="27940" y="17780"/>
                </a:lnTo>
                <a:lnTo>
                  <a:pt x="0" y="63500"/>
                </a:lnTo>
                <a:lnTo>
                  <a:pt x="0" y="99060"/>
                </a:lnTo>
                <a:lnTo>
                  <a:pt x="0" y="116840"/>
                </a:lnTo>
                <a:lnTo>
                  <a:pt x="10160" y="143510"/>
                </a:lnTo>
                <a:lnTo>
                  <a:pt x="36830" y="152400"/>
                </a:lnTo>
                <a:lnTo>
                  <a:pt x="54610" y="152400"/>
                </a:lnTo>
                <a:lnTo>
                  <a:pt x="90170" y="143510"/>
                </a:lnTo>
                <a:lnTo>
                  <a:pt x="107950" y="143510"/>
                </a:lnTo>
                <a:lnTo>
                  <a:pt x="143510" y="116840"/>
                </a:lnTo>
                <a:lnTo>
                  <a:pt x="152400" y="99060"/>
                </a:lnTo>
                <a:lnTo>
                  <a:pt x="152400" y="81280"/>
                </a:lnTo>
                <a:lnTo>
                  <a:pt x="152400" y="63500"/>
                </a:lnTo>
                <a:lnTo>
                  <a:pt x="143510" y="44450"/>
                </a:lnTo>
                <a:lnTo>
                  <a:pt x="125730" y="26670"/>
                </a:lnTo>
                <a:lnTo>
                  <a:pt x="90170" y="17780"/>
                </a:lnTo>
                <a:lnTo>
                  <a:pt x="901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4062730" y="3776980"/>
            <a:ext cx="99061" cy="152401"/>
          </a:xfrm>
          <a:custGeom>
            <a:avLst/>
            <a:gdLst/>
            <a:ahLst/>
            <a:cxnLst/>
            <a:rect l="0" t="0" r="0" b="0"/>
            <a:pathLst>
              <a:path w="99061" h="152401">
                <a:moveTo>
                  <a:pt x="53340" y="0"/>
                </a:moveTo>
                <a:lnTo>
                  <a:pt x="35560" y="17780"/>
                </a:lnTo>
                <a:lnTo>
                  <a:pt x="1778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17780" y="152400"/>
                </a:lnTo>
                <a:lnTo>
                  <a:pt x="35560" y="152400"/>
                </a:lnTo>
                <a:lnTo>
                  <a:pt x="71120" y="143510"/>
                </a:lnTo>
                <a:lnTo>
                  <a:pt x="90170" y="125730"/>
                </a:lnTo>
                <a:lnTo>
                  <a:pt x="99060" y="99060"/>
                </a:lnTo>
                <a:lnTo>
                  <a:pt x="99060" y="81280"/>
                </a:lnTo>
                <a:lnTo>
                  <a:pt x="90170" y="62230"/>
                </a:lnTo>
                <a:lnTo>
                  <a:pt x="80010" y="35560"/>
                </a:lnTo>
                <a:lnTo>
                  <a:pt x="53340" y="17780"/>
                </a:lnTo>
                <a:lnTo>
                  <a:pt x="35560" y="8890"/>
                </a:lnTo>
                <a:lnTo>
                  <a:pt x="17780" y="8890"/>
                </a:ln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4036060" y="3848100"/>
            <a:ext cx="26671" cy="81281"/>
          </a:xfrm>
          <a:custGeom>
            <a:avLst/>
            <a:gdLst/>
            <a:ahLst/>
            <a:cxnLst/>
            <a:rect l="0" t="0" r="0" b="0"/>
            <a:pathLst>
              <a:path w="26671" h="81281">
                <a:moveTo>
                  <a:pt x="26670" y="0"/>
                </a:moveTo>
                <a:lnTo>
                  <a:pt x="8890" y="0"/>
                </a:lnTo>
                <a:lnTo>
                  <a:pt x="0" y="36830"/>
                </a:lnTo>
                <a:lnTo>
                  <a:pt x="889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4206240" y="3535680"/>
            <a:ext cx="177801" cy="652781"/>
          </a:xfrm>
          <a:custGeom>
            <a:avLst/>
            <a:gdLst/>
            <a:ahLst/>
            <a:cxnLst/>
            <a:rect l="0" t="0" r="0" b="0"/>
            <a:pathLst>
              <a:path w="177801" h="652781">
                <a:moveTo>
                  <a:pt x="97790" y="0"/>
                </a:moveTo>
                <a:lnTo>
                  <a:pt x="124460" y="45720"/>
                </a:lnTo>
                <a:lnTo>
                  <a:pt x="142240" y="81280"/>
                </a:lnTo>
                <a:lnTo>
                  <a:pt x="151130" y="116840"/>
                </a:lnTo>
                <a:lnTo>
                  <a:pt x="160020" y="152400"/>
                </a:lnTo>
                <a:lnTo>
                  <a:pt x="168910" y="187960"/>
                </a:lnTo>
                <a:lnTo>
                  <a:pt x="168910" y="232410"/>
                </a:lnTo>
                <a:lnTo>
                  <a:pt x="177800" y="259080"/>
                </a:lnTo>
                <a:lnTo>
                  <a:pt x="177800" y="285750"/>
                </a:lnTo>
                <a:lnTo>
                  <a:pt x="177800" y="303530"/>
                </a:lnTo>
                <a:lnTo>
                  <a:pt x="177800" y="349250"/>
                </a:lnTo>
                <a:lnTo>
                  <a:pt x="160020" y="393700"/>
                </a:lnTo>
                <a:lnTo>
                  <a:pt x="151130" y="429260"/>
                </a:lnTo>
                <a:lnTo>
                  <a:pt x="133350" y="464820"/>
                </a:lnTo>
                <a:lnTo>
                  <a:pt x="115570" y="500380"/>
                </a:lnTo>
                <a:lnTo>
                  <a:pt x="88900" y="544830"/>
                </a:lnTo>
                <a:lnTo>
                  <a:pt x="62230" y="571500"/>
                </a:lnTo>
                <a:lnTo>
                  <a:pt x="44450" y="589280"/>
                </a:lnTo>
                <a:lnTo>
                  <a:pt x="8890" y="635000"/>
                </a:lnTo>
                <a:lnTo>
                  <a:pt x="0" y="652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643880" y="1652270"/>
            <a:ext cx="1865631" cy="80011"/>
          </a:xfrm>
          <a:custGeom>
            <a:avLst/>
            <a:gdLst/>
            <a:ahLst/>
            <a:cxnLst/>
            <a:rect l="0" t="0" r="0" b="0"/>
            <a:pathLst>
              <a:path w="1865631" h="80011">
                <a:moveTo>
                  <a:pt x="0" y="80010"/>
                </a:moveTo>
                <a:lnTo>
                  <a:pt x="35560" y="62230"/>
                </a:lnTo>
                <a:lnTo>
                  <a:pt x="71120" y="53340"/>
                </a:lnTo>
                <a:lnTo>
                  <a:pt x="106680" y="53340"/>
                </a:lnTo>
                <a:lnTo>
                  <a:pt x="151130" y="44450"/>
                </a:lnTo>
                <a:lnTo>
                  <a:pt x="195580" y="44450"/>
                </a:lnTo>
                <a:lnTo>
                  <a:pt x="232410" y="44450"/>
                </a:lnTo>
                <a:lnTo>
                  <a:pt x="267970" y="35560"/>
                </a:lnTo>
                <a:lnTo>
                  <a:pt x="303530" y="35560"/>
                </a:lnTo>
                <a:lnTo>
                  <a:pt x="347980" y="35560"/>
                </a:lnTo>
                <a:lnTo>
                  <a:pt x="392430" y="35560"/>
                </a:lnTo>
                <a:lnTo>
                  <a:pt x="419100" y="35560"/>
                </a:lnTo>
                <a:lnTo>
                  <a:pt x="454660" y="35560"/>
                </a:lnTo>
                <a:lnTo>
                  <a:pt x="490220" y="35560"/>
                </a:lnTo>
                <a:lnTo>
                  <a:pt x="518160" y="35560"/>
                </a:lnTo>
                <a:lnTo>
                  <a:pt x="553720" y="35560"/>
                </a:lnTo>
                <a:lnTo>
                  <a:pt x="589280" y="26670"/>
                </a:lnTo>
                <a:lnTo>
                  <a:pt x="624840" y="26670"/>
                </a:lnTo>
                <a:lnTo>
                  <a:pt x="660400" y="26670"/>
                </a:lnTo>
                <a:lnTo>
                  <a:pt x="695960" y="26670"/>
                </a:lnTo>
                <a:lnTo>
                  <a:pt x="731520" y="17780"/>
                </a:lnTo>
                <a:lnTo>
                  <a:pt x="767080" y="17780"/>
                </a:lnTo>
                <a:lnTo>
                  <a:pt x="812800" y="17780"/>
                </a:lnTo>
                <a:lnTo>
                  <a:pt x="848360" y="17780"/>
                </a:lnTo>
                <a:lnTo>
                  <a:pt x="892810" y="17780"/>
                </a:lnTo>
                <a:lnTo>
                  <a:pt x="937260" y="8890"/>
                </a:lnTo>
                <a:lnTo>
                  <a:pt x="972820" y="8890"/>
                </a:lnTo>
                <a:lnTo>
                  <a:pt x="1017270" y="8890"/>
                </a:lnTo>
                <a:lnTo>
                  <a:pt x="1061720" y="8890"/>
                </a:lnTo>
                <a:lnTo>
                  <a:pt x="1098550" y="8890"/>
                </a:lnTo>
                <a:lnTo>
                  <a:pt x="1143000" y="8890"/>
                </a:lnTo>
                <a:lnTo>
                  <a:pt x="1187450" y="8890"/>
                </a:lnTo>
                <a:lnTo>
                  <a:pt x="1223010" y="8890"/>
                </a:lnTo>
                <a:lnTo>
                  <a:pt x="1258570" y="8890"/>
                </a:lnTo>
                <a:lnTo>
                  <a:pt x="1303020" y="8890"/>
                </a:lnTo>
                <a:lnTo>
                  <a:pt x="1338580" y="8890"/>
                </a:lnTo>
                <a:lnTo>
                  <a:pt x="1375410" y="8890"/>
                </a:lnTo>
                <a:lnTo>
                  <a:pt x="1419860" y="8890"/>
                </a:lnTo>
                <a:lnTo>
                  <a:pt x="1455420" y="8890"/>
                </a:lnTo>
                <a:lnTo>
                  <a:pt x="1490980" y="8890"/>
                </a:lnTo>
                <a:lnTo>
                  <a:pt x="1526540" y="8890"/>
                </a:lnTo>
                <a:lnTo>
                  <a:pt x="1562100" y="0"/>
                </a:lnTo>
                <a:lnTo>
                  <a:pt x="1597660" y="0"/>
                </a:lnTo>
                <a:lnTo>
                  <a:pt x="1633220" y="0"/>
                </a:lnTo>
                <a:lnTo>
                  <a:pt x="1670050" y="0"/>
                </a:lnTo>
                <a:lnTo>
                  <a:pt x="1705610" y="0"/>
                </a:lnTo>
                <a:lnTo>
                  <a:pt x="1741170" y="0"/>
                </a:lnTo>
                <a:lnTo>
                  <a:pt x="1785620" y="0"/>
                </a:lnTo>
                <a:lnTo>
                  <a:pt x="1821180" y="0"/>
                </a:lnTo>
                <a:lnTo>
                  <a:pt x="1865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1526540" y="3187700"/>
            <a:ext cx="134621" cy="170181"/>
          </a:xfrm>
          <a:custGeom>
            <a:avLst/>
            <a:gdLst/>
            <a:ahLst/>
            <a:cxnLst/>
            <a:rect l="0" t="0" r="0" b="0"/>
            <a:pathLst>
              <a:path w="134621" h="170181">
                <a:moveTo>
                  <a:pt x="0" y="0"/>
                </a:moveTo>
                <a:lnTo>
                  <a:pt x="26670" y="35560"/>
                </a:lnTo>
                <a:lnTo>
                  <a:pt x="54610" y="80010"/>
                </a:lnTo>
                <a:lnTo>
                  <a:pt x="81280" y="116840"/>
                </a:lnTo>
                <a:lnTo>
                  <a:pt x="99060" y="152400"/>
                </a:lnTo>
                <a:lnTo>
                  <a:pt x="116840" y="170180"/>
                </a:lnTo>
                <a:lnTo>
                  <a:pt x="13462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1526540" y="3214370"/>
            <a:ext cx="125731" cy="161291"/>
          </a:xfrm>
          <a:custGeom>
            <a:avLst/>
            <a:gdLst/>
            <a:ahLst/>
            <a:cxnLst/>
            <a:rect l="0" t="0" r="0" b="0"/>
            <a:pathLst>
              <a:path w="125731" h="161291">
                <a:moveTo>
                  <a:pt x="125730" y="0"/>
                </a:moveTo>
                <a:lnTo>
                  <a:pt x="99060" y="8890"/>
                </a:lnTo>
                <a:lnTo>
                  <a:pt x="63500" y="53340"/>
                </a:lnTo>
                <a:lnTo>
                  <a:pt x="35560" y="90170"/>
                </a:lnTo>
                <a:lnTo>
                  <a:pt x="8890" y="125730"/>
                </a:lnTo>
                <a:lnTo>
                  <a:pt x="0" y="143510"/>
                </a:lnTo>
                <a:lnTo>
                  <a:pt x="8890" y="161290"/>
                </a:lnTo>
                <a:lnTo>
                  <a:pt x="1778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1821180" y="3187700"/>
            <a:ext cx="196851" cy="187961"/>
          </a:xfrm>
          <a:custGeom>
            <a:avLst/>
            <a:gdLst/>
            <a:ahLst/>
            <a:cxnLst/>
            <a:rect l="0" t="0" r="0" b="0"/>
            <a:pathLst>
              <a:path w="196851" h="187961">
                <a:moveTo>
                  <a:pt x="0" y="8890"/>
                </a:moveTo>
                <a:lnTo>
                  <a:pt x="17780" y="0"/>
                </a:lnTo>
                <a:lnTo>
                  <a:pt x="54610" y="17780"/>
                </a:lnTo>
                <a:lnTo>
                  <a:pt x="99060" y="26670"/>
                </a:lnTo>
                <a:lnTo>
                  <a:pt x="134620" y="35560"/>
                </a:lnTo>
                <a:lnTo>
                  <a:pt x="152400" y="44450"/>
                </a:lnTo>
                <a:lnTo>
                  <a:pt x="179070" y="44450"/>
                </a:lnTo>
                <a:lnTo>
                  <a:pt x="196850" y="53340"/>
                </a:lnTo>
                <a:lnTo>
                  <a:pt x="196850" y="71120"/>
                </a:lnTo>
                <a:lnTo>
                  <a:pt x="152400" y="107950"/>
                </a:lnTo>
                <a:lnTo>
                  <a:pt x="134620" y="125730"/>
                </a:lnTo>
                <a:lnTo>
                  <a:pt x="116840" y="143510"/>
                </a:lnTo>
                <a:lnTo>
                  <a:pt x="99060" y="152400"/>
                </a:lnTo>
                <a:lnTo>
                  <a:pt x="9906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1258570" y="3455670"/>
            <a:ext cx="473711" cy="8891"/>
          </a:xfrm>
          <a:custGeom>
            <a:avLst/>
            <a:gdLst/>
            <a:ahLst/>
            <a:cxnLst/>
            <a:rect l="0" t="0" r="0" b="0"/>
            <a:pathLst>
              <a:path w="473711" h="8891">
                <a:moveTo>
                  <a:pt x="0" y="8890"/>
                </a:moveTo>
                <a:lnTo>
                  <a:pt x="45720" y="0"/>
                </a:lnTo>
                <a:lnTo>
                  <a:pt x="90170" y="0"/>
                </a:lnTo>
                <a:lnTo>
                  <a:pt x="125730" y="0"/>
                </a:lnTo>
                <a:lnTo>
                  <a:pt x="170180" y="0"/>
                </a:lnTo>
                <a:lnTo>
                  <a:pt x="214630" y="0"/>
                </a:lnTo>
                <a:lnTo>
                  <a:pt x="259080" y="0"/>
                </a:lnTo>
                <a:lnTo>
                  <a:pt x="294640" y="0"/>
                </a:lnTo>
                <a:lnTo>
                  <a:pt x="331470" y="0"/>
                </a:lnTo>
                <a:lnTo>
                  <a:pt x="375920" y="0"/>
                </a:lnTo>
                <a:lnTo>
                  <a:pt x="411480" y="0"/>
                </a:lnTo>
                <a:lnTo>
                  <a:pt x="447040" y="0"/>
                </a:lnTo>
                <a:lnTo>
                  <a:pt x="4737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179320" y="3455670"/>
            <a:ext cx="481331" cy="17781"/>
          </a:xfrm>
          <a:custGeom>
            <a:avLst/>
            <a:gdLst/>
            <a:ahLst/>
            <a:cxnLst/>
            <a:rect l="0" t="0" r="0" b="0"/>
            <a:pathLst>
              <a:path w="48133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  <a:lnTo>
                  <a:pt x="204470" y="0"/>
                </a:lnTo>
                <a:lnTo>
                  <a:pt x="24003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27990" y="8890"/>
                </a:lnTo>
                <a:lnTo>
                  <a:pt x="472440" y="8890"/>
                </a:lnTo>
                <a:lnTo>
                  <a:pt x="4813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1902460" y="3947160"/>
            <a:ext cx="186691" cy="232411"/>
          </a:xfrm>
          <a:custGeom>
            <a:avLst/>
            <a:gdLst/>
            <a:ahLst/>
            <a:cxnLst/>
            <a:rect l="0" t="0" r="0" b="0"/>
            <a:pathLst>
              <a:path w="186691" h="232411">
                <a:moveTo>
                  <a:pt x="26670" y="0"/>
                </a:moveTo>
                <a:lnTo>
                  <a:pt x="62230" y="17780"/>
                </a:lnTo>
                <a:lnTo>
                  <a:pt x="88900" y="26670"/>
                </a:lnTo>
                <a:lnTo>
                  <a:pt x="124460" y="53340"/>
                </a:lnTo>
                <a:lnTo>
                  <a:pt x="168910" y="71120"/>
                </a:lnTo>
                <a:lnTo>
                  <a:pt x="186690" y="88900"/>
                </a:lnTo>
                <a:lnTo>
                  <a:pt x="177800" y="106680"/>
                </a:lnTo>
                <a:lnTo>
                  <a:pt x="160020" y="124460"/>
                </a:lnTo>
                <a:lnTo>
                  <a:pt x="124460" y="142240"/>
                </a:lnTo>
                <a:lnTo>
                  <a:pt x="80010" y="177800"/>
                </a:lnTo>
                <a:lnTo>
                  <a:pt x="35560" y="195580"/>
                </a:lnTo>
                <a:lnTo>
                  <a:pt x="0" y="232410"/>
                </a:lnTo>
                <a:lnTo>
                  <a:pt x="1778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2330450" y="3599180"/>
            <a:ext cx="223521" cy="177801"/>
          </a:xfrm>
          <a:custGeom>
            <a:avLst/>
            <a:gdLst/>
            <a:ahLst/>
            <a:cxnLst/>
            <a:rect l="0" t="0" r="0" b="0"/>
            <a:pathLst>
              <a:path w="223521" h="177801">
                <a:moveTo>
                  <a:pt x="0" y="88900"/>
                </a:moveTo>
                <a:lnTo>
                  <a:pt x="17780" y="44450"/>
                </a:lnTo>
                <a:lnTo>
                  <a:pt x="26670" y="26670"/>
                </a:lnTo>
                <a:lnTo>
                  <a:pt x="44450" y="8890"/>
                </a:lnTo>
                <a:lnTo>
                  <a:pt x="71120" y="0"/>
                </a:lnTo>
                <a:lnTo>
                  <a:pt x="107950" y="0"/>
                </a:lnTo>
                <a:lnTo>
                  <a:pt x="125730" y="8890"/>
                </a:lnTo>
                <a:lnTo>
                  <a:pt x="134620" y="35560"/>
                </a:lnTo>
                <a:lnTo>
                  <a:pt x="134620" y="53340"/>
                </a:lnTo>
                <a:lnTo>
                  <a:pt x="80010" y="97790"/>
                </a:lnTo>
                <a:lnTo>
                  <a:pt x="44450" y="124460"/>
                </a:lnTo>
                <a:lnTo>
                  <a:pt x="53340" y="142240"/>
                </a:lnTo>
                <a:lnTo>
                  <a:pt x="80010" y="142240"/>
                </a:lnTo>
                <a:lnTo>
                  <a:pt x="125730" y="142240"/>
                </a:lnTo>
                <a:lnTo>
                  <a:pt x="143510" y="151130"/>
                </a:lnTo>
                <a:lnTo>
                  <a:pt x="170180" y="151130"/>
                </a:lnTo>
                <a:lnTo>
                  <a:pt x="187960" y="160020"/>
                </a:lnTo>
                <a:lnTo>
                  <a:pt x="205740" y="168910"/>
                </a:lnTo>
                <a:lnTo>
                  <a:pt x="22352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687820" y="1384300"/>
            <a:ext cx="27941" cy="553721"/>
          </a:xfrm>
          <a:custGeom>
            <a:avLst/>
            <a:gdLst/>
            <a:ahLst/>
            <a:cxnLst/>
            <a:rect l="0" t="0" r="0" b="0"/>
            <a:pathLst>
              <a:path w="27941" h="55372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17780" y="303530"/>
                </a:lnTo>
                <a:lnTo>
                  <a:pt x="17780" y="347980"/>
                </a:lnTo>
                <a:lnTo>
                  <a:pt x="17780" y="383540"/>
                </a:lnTo>
                <a:lnTo>
                  <a:pt x="17780" y="419100"/>
                </a:lnTo>
                <a:lnTo>
                  <a:pt x="17780" y="463550"/>
                </a:lnTo>
                <a:lnTo>
                  <a:pt x="17780" y="500380"/>
                </a:lnTo>
                <a:lnTo>
                  <a:pt x="27940" y="544830"/>
                </a:lnTo>
                <a:lnTo>
                  <a:pt x="2794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6527800" y="220599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8890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6777990" y="211582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8890" y="107950"/>
                </a:lnTo>
                <a:lnTo>
                  <a:pt x="8890" y="143510"/>
                </a:lnTo>
                <a:lnTo>
                  <a:pt x="17780" y="179070"/>
                </a:lnTo>
                <a:lnTo>
                  <a:pt x="26670" y="22352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385050" y="1517650"/>
            <a:ext cx="8891" cy="250191"/>
          </a:xfrm>
          <a:custGeom>
            <a:avLst/>
            <a:gdLst/>
            <a:ahLst/>
            <a:cxnLst/>
            <a:rect l="0" t="0" r="0" b="0"/>
            <a:pathLst>
              <a:path w="8891" h="25019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7367270" y="1893570"/>
            <a:ext cx="168911" cy="177801"/>
          </a:xfrm>
          <a:custGeom>
            <a:avLst/>
            <a:gdLst/>
            <a:ahLst/>
            <a:cxnLst/>
            <a:rect l="0" t="0" r="0" b="0"/>
            <a:pathLst>
              <a:path w="168911" h="177801">
                <a:moveTo>
                  <a:pt x="35560" y="8890"/>
                </a:moveTo>
                <a:lnTo>
                  <a:pt x="8890" y="44450"/>
                </a:lnTo>
                <a:lnTo>
                  <a:pt x="0" y="62230"/>
                </a:lnTo>
                <a:lnTo>
                  <a:pt x="0" y="106680"/>
                </a:lnTo>
                <a:lnTo>
                  <a:pt x="0" y="133350"/>
                </a:lnTo>
                <a:lnTo>
                  <a:pt x="8890" y="151130"/>
                </a:lnTo>
                <a:lnTo>
                  <a:pt x="35560" y="168910"/>
                </a:lnTo>
                <a:lnTo>
                  <a:pt x="53340" y="177800"/>
                </a:lnTo>
                <a:lnTo>
                  <a:pt x="71120" y="177800"/>
                </a:lnTo>
                <a:lnTo>
                  <a:pt x="97790" y="177800"/>
                </a:lnTo>
                <a:lnTo>
                  <a:pt x="124460" y="160020"/>
                </a:lnTo>
                <a:lnTo>
                  <a:pt x="142240" y="142240"/>
                </a:lnTo>
                <a:lnTo>
                  <a:pt x="168910" y="106680"/>
                </a:lnTo>
                <a:lnTo>
                  <a:pt x="168910" y="80010"/>
                </a:lnTo>
                <a:lnTo>
                  <a:pt x="168910" y="53340"/>
                </a:lnTo>
                <a:lnTo>
                  <a:pt x="160020" y="35560"/>
                </a:lnTo>
                <a:lnTo>
                  <a:pt x="142240" y="8890"/>
                </a:lnTo>
                <a:lnTo>
                  <a:pt x="124460" y="0"/>
                </a:lnTo>
                <a:lnTo>
                  <a:pt x="88900" y="0"/>
                </a:lnTo>
                <a:lnTo>
                  <a:pt x="53340" y="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5876290" y="1490980"/>
            <a:ext cx="62231" cy="276861"/>
          </a:xfrm>
          <a:custGeom>
            <a:avLst/>
            <a:gdLst/>
            <a:ahLst/>
            <a:cxnLst/>
            <a:rect l="0" t="0" r="0" b="0"/>
            <a:pathLst>
              <a:path w="62231" h="276861">
                <a:moveTo>
                  <a:pt x="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17780" y="90170"/>
                </a:lnTo>
                <a:lnTo>
                  <a:pt x="26670" y="125730"/>
                </a:lnTo>
                <a:lnTo>
                  <a:pt x="35560" y="170180"/>
                </a:lnTo>
                <a:lnTo>
                  <a:pt x="44450" y="205740"/>
                </a:lnTo>
                <a:lnTo>
                  <a:pt x="53340" y="223520"/>
                </a:lnTo>
                <a:lnTo>
                  <a:pt x="53340" y="267970"/>
                </a:lnTo>
                <a:lnTo>
                  <a:pt x="6223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5688330" y="2115820"/>
            <a:ext cx="142241" cy="27941"/>
          </a:xfrm>
          <a:custGeom>
            <a:avLst/>
            <a:gdLst/>
            <a:ahLst/>
            <a:cxnLst/>
            <a:rect l="0" t="0" r="0" b="0"/>
            <a:pathLst>
              <a:path w="142241" h="27941">
                <a:moveTo>
                  <a:pt x="0" y="2794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5956300" y="2009140"/>
            <a:ext cx="168911" cy="294641"/>
          </a:xfrm>
          <a:custGeom>
            <a:avLst/>
            <a:gdLst/>
            <a:ahLst/>
            <a:cxnLst/>
            <a:rect l="0" t="0" r="0" b="0"/>
            <a:pathLst>
              <a:path w="168911" h="294641">
                <a:moveTo>
                  <a:pt x="0" y="35560"/>
                </a:moveTo>
                <a:lnTo>
                  <a:pt x="1778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15570" y="26670"/>
                </a:lnTo>
                <a:lnTo>
                  <a:pt x="124460" y="44450"/>
                </a:lnTo>
                <a:lnTo>
                  <a:pt x="115570" y="80010"/>
                </a:lnTo>
                <a:lnTo>
                  <a:pt x="97790" y="124460"/>
                </a:lnTo>
                <a:lnTo>
                  <a:pt x="71120" y="161290"/>
                </a:lnTo>
                <a:lnTo>
                  <a:pt x="44450" y="205740"/>
                </a:lnTo>
                <a:lnTo>
                  <a:pt x="35560" y="223520"/>
                </a:lnTo>
                <a:lnTo>
                  <a:pt x="35560" y="241300"/>
                </a:lnTo>
                <a:lnTo>
                  <a:pt x="44450" y="259080"/>
                </a:lnTo>
                <a:lnTo>
                  <a:pt x="62230" y="276860"/>
                </a:lnTo>
                <a:lnTo>
                  <a:pt x="88900" y="285750"/>
                </a:lnTo>
                <a:lnTo>
                  <a:pt x="133350" y="285750"/>
                </a:lnTo>
                <a:lnTo>
                  <a:pt x="16891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7340600" y="687070"/>
            <a:ext cx="8891" cy="331471"/>
          </a:xfrm>
          <a:custGeom>
            <a:avLst/>
            <a:gdLst/>
            <a:ahLst/>
            <a:cxnLst/>
            <a:rect l="0" t="0" r="0" b="0"/>
            <a:pathLst>
              <a:path w="8891" h="331471">
                <a:moveTo>
                  <a:pt x="8890" y="0"/>
                </a:moveTo>
                <a:lnTo>
                  <a:pt x="0" y="17780"/>
                </a:lnTo>
                <a:lnTo>
                  <a:pt x="0" y="54610"/>
                </a:lnTo>
                <a:lnTo>
                  <a:pt x="0" y="90170"/>
                </a:lnTo>
                <a:lnTo>
                  <a:pt x="8890" y="125730"/>
                </a:lnTo>
                <a:lnTo>
                  <a:pt x="8890" y="161290"/>
                </a:lnTo>
                <a:lnTo>
                  <a:pt x="8890" y="196850"/>
                </a:lnTo>
                <a:lnTo>
                  <a:pt x="8890" y="232410"/>
                </a:lnTo>
                <a:lnTo>
                  <a:pt x="8890" y="276860"/>
                </a:lnTo>
                <a:lnTo>
                  <a:pt x="0" y="313690"/>
                </a:lnTo>
                <a:lnTo>
                  <a:pt x="889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7152640" y="669290"/>
            <a:ext cx="500381" cy="26671"/>
          </a:xfrm>
          <a:custGeom>
            <a:avLst/>
            <a:gdLst/>
            <a:ahLst/>
            <a:cxnLst/>
            <a:rect l="0" t="0" r="0" b="0"/>
            <a:pathLst>
              <a:path w="500381" h="26671">
                <a:moveTo>
                  <a:pt x="0" y="0"/>
                </a:moveTo>
                <a:lnTo>
                  <a:pt x="17780" y="8890"/>
                </a:lnTo>
                <a:lnTo>
                  <a:pt x="44450" y="26670"/>
                </a:lnTo>
                <a:lnTo>
                  <a:pt x="80010" y="26670"/>
                </a:lnTo>
                <a:lnTo>
                  <a:pt x="124460" y="26670"/>
                </a:lnTo>
                <a:lnTo>
                  <a:pt x="161290" y="26670"/>
                </a:lnTo>
                <a:lnTo>
                  <a:pt x="196850" y="26670"/>
                </a:lnTo>
                <a:lnTo>
                  <a:pt x="241300" y="17780"/>
                </a:lnTo>
                <a:lnTo>
                  <a:pt x="285750" y="8890"/>
                </a:lnTo>
                <a:lnTo>
                  <a:pt x="330200" y="8890"/>
                </a:lnTo>
                <a:lnTo>
                  <a:pt x="365760" y="0"/>
                </a:lnTo>
                <a:lnTo>
                  <a:pt x="401320" y="0"/>
                </a:lnTo>
                <a:lnTo>
                  <a:pt x="447040" y="0"/>
                </a:lnTo>
                <a:lnTo>
                  <a:pt x="491490" y="0"/>
                </a:lnTo>
                <a:lnTo>
                  <a:pt x="5003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1187450" y="267970"/>
            <a:ext cx="116841" cy="80011"/>
          </a:xfrm>
          <a:custGeom>
            <a:avLst/>
            <a:gdLst/>
            <a:ahLst/>
            <a:cxnLst/>
            <a:rect l="0" t="0" r="0" b="0"/>
            <a:pathLst>
              <a:path w="116841" h="80011">
                <a:moveTo>
                  <a:pt x="0" y="80010"/>
                </a:moveTo>
                <a:lnTo>
                  <a:pt x="35560" y="44450"/>
                </a:lnTo>
                <a:lnTo>
                  <a:pt x="80010" y="1778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1384300" y="161290"/>
            <a:ext cx="168911" cy="115571"/>
          </a:xfrm>
          <a:custGeom>
            <a:avLst/>
            <a:gdLst/>
            <a:ahLst/>
            <a:cxnLst/>
            <a:rect l="0" t="0" r="0" b="0"/>
            <a:pathLst>
              <a:path w="168911" h="115571">
                <a:moveTo>
                  <a:pt x="0" y="26670"/>
                </a:moveTo>
                <a:lnTo>
                  <a:pt x="35560" y="0"/>
                </a:lnTo>
                <a:lnTo>
                  <a:pt x="62230" y="0"/>
                </a:lnTo>
                <a:lnTo>
                  <a:pt x="80010" y="8890"/>
                </a:lnTo>
                <a:lnTo>
                  <a:pt x="88900" y="26670"/>
                </a:lnTo>
                <a:lnTo>
                  <a:pt x="71120" y="80010"/>
                </a:lnTo>
                <a:lnTo>
                  <a:pt x="62230" y="97790"/>
                </a:lnTo>
                <a:lnTo>
                  <a:pt x="71120" y="115570"/>
                </a:lnTo>
                <a:lnTo>
                  <a:pt x="106680" y="106680"/>
                </a:lnTo>
                <a:lnTo>
                  <a:pt x="142240" y="97790"/>
                </a:lnTo>
                <a:lnTo>
                  <a:pt x="16891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1071880" y="1223010"/>
            <a:ext cx="88901" cy="107951"/>
          </a:xfrm>
          <a:custGeom>
            <a:avLst/>
            <a:gdLst/>
            <a:ahLst/>
            <a:cxnLst/>
            <a:rect l="0" t="0" r="0" b="0"/>
            <a:pathLst>
              <a:path w="88901" h="107951">
                <a:moveTo>
                  <a:pt x="0" y="107950"/>
                </a:moveTo>
                <a:lnTo>
                  <a:pt x="0" y="81280"/>
                </a:lnTo>
                <a:lnTo>
                  <a:pt x="35560" y="4445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1223010" y="1045210"/>
            <a:ext cx="134621" cy="186691"/>
          </a:xfrm>
          <a:custGeom>
            <a:avLst/>
            <a:gdLst/>
            <a:ahLst/>
            <a:cxnLst/>
            <a:rect l="0" t="0" r="0" b="0"/>
            <a:pathLst>
              <a:path w="134621" h="186691">
                <a:moveTo>
                  <a:pt x="0" y="80010"/>
                </a:moveTo>
                <a:lnTo>
                  <a:pt x="0" y="44450"/>
                </a:lnTo>
                <a:lnTo>
                  <a:pt x="8890" y="17780"/>
                </a:lnTo>
                <a:lnTo>
                  <a:pt x="17780" y="0"/>
                </a:lnTo>
                <a:lnTo>
                  <a:pt x="44450" y="0"/>
                </a:lnTo>
                <a:lnTo>
                  <a:pt x="53340" y="26670"/>
                </a:lnTo>
                <a:lnTo>
                  <a:pt x="53340" y="71120"/>
                </a:lnTo>
                <a:lnTo>
                  <a:pt x="44450" y="115570"/>
                </a:lnTo>
                <a:lnTo>
                  <a:pt x="35560" y="151130"/>
                </a:lnTo>
                <a:lnTo>
                  <a:pt x="35560" y="168910"/>
                </a:lnTo>
                <a:lnTo>
                  <a:pt x="44450" y="186690"/>
                </a:lnTo>
                <a:lnTo>
                  <a:pt x="62230" y="186690"/>
                </a:lnTo>
                <a:lnTo>
                  <a:pt x="99060" y="168910"/>
                </a:lnTo>
                <a:lnTo>
                  <a:pt x="116840" y="160020"/>
                </a:lnTo>
                <a:lnTo>
                  <a:pt x="13462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5473700" y="3402330"/>
            <a:ext cx="232411" cy="607061"/>
          </a:xfrm>
          <a:custGeom>
            <a:avLst/>
            <a:gdLst/>
            <a:ahLst/>
            <a:cxnLst/>
            <a:rect l="0" t="0" r="0" b="0"/>
            <a:pathLst>
              <a:path w="232411" h="607061">
                <a:moveTo>
                  <a:pt x="232410" y="0"/>
                </a:moveTo>
                <a:lnTo>
                  <a:pt x="223520" y="26670"/>
                </a:lnTo>
                <a:lnTo>
                  <a:pt x="214630" y="62230"/>
                </a:lnTo>
                <a:lnTo>
                  <a:pt x="196850" y="97790"/>
                </a:lnTo>
                <a:lnTo>
                  <a:pt x="187960" y="133350"/>
                </a:lnTo>
                <a:lnTo>
                  <a:pt x="170180" y="179070"/>
                </a:lnTo>
                <a:lnTo>
                  <a:pt x="161290" y="205740"/>
                </a:lnTo>
                <a:lnTo>
                  <a:pt x="143510" y="241300"/>
                </a:lnTo>
                <a:lnTo>
                  <a:pt x="134620" y="276860"/>
                </a:lnTo>
                <a:lnTo>
                  <a:pt x="116840" y="312420"/>
                </a:lnTo>
                <a:lnTo>
                  <a:pt x="107950" y="347980"/>
                </a:lnTo>
                <a:lnTo>
                  <a:pt x="88900" y="383540"/>
                </a:lnTo>
                <a:lnTo>
                  <a:pt x="71120" y="419100"/>
                </a:lnTo>
                <a:lnTo>
                  <a:pt x="62230" y="455930"/>
                </a:lnTo>
                <a:lnTo>
                  <a:pt x="44450" y="482600"/>
                </a:lnTo>
                <a:lnTo>
                  <a:pt x="35560" y="527050"/>
                </a:lnTo>
                <a:lnTo>
                  <a:pt x="17780" y="562610"/>
                </a:lnTo>
                <a:lnTo>
                  <a:pt x="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5482590" y="3446780"/>
            <a:ext cx="259081" cy="518161"/>
          </a:xfrm>
          <a:custGeom>
            <a:avLst/>
            <a:gdLst/>
            <a:ahLst/>
            <a:cxnLst/>
            <a:rect l="0" t="0" r="0" b="0"/>
            <a:pathLst>
              <a:path w="259081" h="51816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44450" y="106680"/>
                </a:lnTo>
                <a:lnTo>
                  <a:pt x="62230" y="152400"/>
                </a:lnTo>
                <a:lnTo>
                  <a:pt x="80010" y="187960"/>
                </a:lnTo>
                <a:lnTo>
                  <a:pt x="99060" y="232410"/>
                </a:lnTo>
                <a:lnTo>
                  <a:pt x="116840" y="276860"/>
                </a:lnTo>
                <a:lnTo>
                  <a:pt x="134620" y="321310"/>
                </a:lnTo>
                <a:lnTo>
                  <a:pt x="152400" y="356870"/>
                </a:lnTo>
                <a:lnTo>
                  <a:pt x="170180" y="392430"/>
                </a:lnTo>
                <a:lnTo>
                  <a:pt x="196850" y="429260"/>
                </a:lnTo>
                <a:lnTo>
                  <a:pt x="214630" y="473710"/>
                </a:lnTo>
                <a:lnTo>
                  <a:pt x="25908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5839460" y="3562350"/>
            <a:ext cx="411481" cy="45721"/>
          </a:xfrm>
          <a:custGeom>
            <a:avLst/>
            <a:gdLst/>
            <a:ahLst/>
            <a:cxnLst/>
            <a:rect l="0" t="0" r="0" b="0"/>
            <a:pathLst>
              <a:path w="411481" h="45721">
                <a:moveTo>
                  <a:pt x="0" y="45720"/>
                </a:moveTo>
                <a:lnTo>
                  <a:pt x="36830" y="36830"/>
                </a:lnTo>
                <a:lnTo>
                  <a:pt x="81280" y="27940"/>
                </a:lnTo>
                <a:lnTo>
                  <a:pt x="116840" y="19050"/>
                </a:lnTo>
                <a:lnTo>
                  <a:pt x="152400" y="19050"/>
                </a:lnTo>
                <a:lnTo>
                  <a:pt x="187960" y="19050"/>
                </a:lnTo>
                <a:lnTo>
                  <a:pt x="223520" y="8890"/>
                </a:lnTo>
                <a:lnTo>
                  <a:pt x="267970" y="8890"/>
                </a:lnTo>
                <a:lnTo>
                  <a:pt x="304800" y="0"/>
                </a:lnTo>
                <a:lnTo>
                  <a:pt x="340360" y="0"/>
                </a:lnTo>
                <a:lnTo>
                  <a:pt x="384810" y="0"/>
                </a:lnTo>
                <a:lnTo>
                  <a:pt x="4114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5894070" y="3776980"/>
            <a:ext cx="303531" cy="26671"/>
          </a:xfrm>
          <a:custGeom>
            <a:avLst/>
            <a:gdLst/>
            <a:ahLst/>
            <a:cxnLst/>
            <a:rect l="0" t="0" r="0" b="0"/>
            <a:pathLst>
              <a:path w="303531" h="26671">
                <a:moveTo>
                  <a:pt x="0" y="2667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204470" y="0"/>
                </a:lnTo>
                <a:lnTo>
                  <a:pt x="240030" y="0"/>
                </a:lnTo>
                <a:lnTo>
                  <a:pt x="27686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5920740" y="3276600"/>
            <a:ext cx="223521" cy="839471"/>
          </a:xfrm>
          <a:custGeom>
            <a:avLst/>
            <a:gdLst/>
            <a:ahLst/>
            <a:cxnLst/>
            <a:rect l="0" t="0" r="0" b="0"/>
            <a:pathLst>
              <a:path w="223521" h="839471">
                <a:moveTo>
                  <a:pt x="223520" y="0"/>
                </a:moveTo>
                <a:lnTo>
                  <a:pt x="204470" y="27940"/>
                </a:lnTo>
                <a:lnTo>
                  <a:pt x="204470" y="63500"/>
                </a:lnTo>
                <a:lnTo>
                  <a:pt x="186690" y="107950"/>
                </a:lnTo>
                <a:lnTo>
                  <a:pt x="177800" y="143510"/>
                </a:lnTo>
                <a:lnTo>
                  <a:pt x="168910" y="179070"/>
                </a:lnTo>
                <a:lnTo>
                  <a:pt x="160020" y="214630"/>
                </a:lnTo>
                <a:lnTo>
                  <a:pt x="142240" y="250190"/>
                </a:lnTo>
                <a:lnTo>
                  <a:pt x="133350" y="294640"/>
                </a:lnTo>
                <a:lnTo>
                  <a:pt x="124460" y="340360"/>
                </a:lnTo>
                <a:lnTo>
                  <a:pt x="115570" y="375920"/>
                </a:lnTo>
                <a:lnTo>
                  <a:pt x="106680" y="420370"/>
                </a:lnTo>
                <a:lnTo>
                  <a:pt x="97790" y="464820"/>
                </a:lnTo>
                <a:lnTo>
                  <a:pt x="80010" y="509270"/>
                </a:lnTo>
                <a:lnTo>
                  <a:pt x="71120" y="544830"/>
                </a:lnTo>
                <a:lnTo>
                  <a:pt x="62230" y="581660"/>
                </a:lnTo>
                <a:lnTo>
                  <a:pt x="53340" y="617220"/>
                </a:lnTo>
                <a:lnTo>
                  <a:pt x="44450" y="652780"/>
                </a:lnTo>
                <a:lnTo>
                  <a:pt x="35560" y="697230"/>
                </a:lnTo>
                <a:lnTo>
                  <a:pt x="26670" y="732790"/>
                </a:lnTo>
                <a:lnTo>
                  <a:pt x="8890" y="777240"/>
                </a:lnTo>
                <a:lnTo>
                  <a:pt x="8890" y="812800"/>
                </a:lnTo>
                <a:lnTo>
                  <a:pt x="0" y="830580"/>
                </a:lnTo>
                <a:lnTo>
                  <a:pt x="0" y="839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6428740" y="3634740"/>
            <a:ext cx="196851" cy="26671"/>
          </a:xfrm>
          <a:custGeom>
            <a:avLst/>
            <a:gdLst/>
            <a:ahLst/>
            <a:cxnLst/>
            <a:rect l="0" t="0" r="0" b="0"/>
            <a:pathLst>
              <a:path w="196851" h="26671">
                <a:moveTo>
                  <a:pt x="0" y="26670"/>
                </a:moveTo>
                <a:lnTo>
                  <a:pt x="36830" y="26670"/>
                </a:lnTo>
                <a:lnTo>
                  <a:pt x="72390" y="26670"/>
                </a:lnTo>
                <a:lnTo>
                  <a:pt x="107950" y="17780"/>
                </a:lnTo>
                <a:lnTo>
                  <a:pt x="143510" y="8890"/>
                </a:lnTo>
                <a:lnTo>
                  <a:pt x="170180" y="889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6705600" y="3375660"/>
            <a:ext cx="447041" cy="527051"/>
          </a:xfrm>
          <a:custGeom>
            <a:avLst/>
            <a:gdLst/>
            <a:ahLst/>
            <a:cxnLst/>
            <a:rect l="0" t="0" r="0" b="0"/>
            <a:pathLst>
              <a:path w="447041" h="527051">
                <a:moveTo>
                  <a:pt x="0" y="106680"/>
                </a:moveTo>
                <a:lnTo>
                  <a:pt x="19050" y="62230"/>
                </a:lnTo>
                <a:lnTo>
                  <a:pt x="27940" y="44450"/>
                </a:lnTo>
                <a:lnTo>
                  <a:pt x="45720" y="26670"/>
                </a:lnTo>
                <a:lnTo>
                  <a:pt x="90170" y="8890"/>
                </a:lnTo>
                <a:lnTo>
                  <a:pt x="125730" y="0"/>
                </a:lnTo>
                <a:lnTo>
                  <a:pt x="152400" y="0"/>
                </a:lnTo>
                <a:lnTo>
                  <a:pt x="187960" y="8890"/>
                </a:lnTo>
                <a:lnTo>
                  <a:pt x="205740" y="8890"/>
                </a:lnTo>
                <a:lnTo>
                  <a:pt x="232410" y="35560"/>
                </a:lnTo>
                <a:lnTo>
                  <a:pt x="250190" y="53340"/>
                </a:lnTo>
                <a:lnTo>
                  <a:pt x="259080" y="80010"/>
                </a:lnTo>
                <a:lnTo>
                  <a:pt x="259080" y="124460"/>
                </a:lnTo>
                <a:lnTo>
                  <a:pt x="259080" y="160020"/>
                </a:lnTo>
                <a:lnTo>
                  <a:pt x="250190" y="195580"/>
                </a:lnTo>
                <a:lnTo>
                  <a:pt x="232410" y="232410"/>
                </a:lnTo>
                <a:lnTo>
                  <a:pt x="214630" y="276860"/>
                </a:lnTo>
                <a:lnTo>
                  <a:pt x="187960" y="312420"/>
                </a:lnTo>
                <a:lnTo>
                  <a:pt x="161290" y="356870"/>
                </a:lnTo>
                <a:lnTo>
                  <a:pt x="134620" y="392430"/>
                </a:lnTo>
                <a:lnTo>
                  <a:pt x="107950" y="427990"/>
                </a:lnTo>
                <a:lnTo>
                  <a:pt x="81280" y="472440"/>
                </a:lnTo>
                <a:lnTo>
                  <a:pt x="72390" y="491490"/>
                </a:lnTo>
                <a:lnTo>
                  <a:pt x="81280" y="509270"/>
                </a:lnTo>
                <a:lnTo>
                  <a:pt x="116840" y="509270"/>
                </a:lnTo>
                <a:lnTo>
                  <a:pt x="152400" y="509270"/>
                </a:lnTo>
                <a:lnTo>
                  <a:pt x="196850" y="509270"/>
                </a:lnTo>
                <a:lnTo>
                  <a:pt x="232410" y="500380"/>
                </a:lnTo>
                <a:lnTo>
                  <a:pt x="276860" y="500380"/>
                </a:lnTo>
                <a:lnTo>
                  <a:pt x="313690" y="500380"/>
                </a:lnTo>
                <a:lnTo>
                  <a:pt x="340360" y="500380"/>
                </a:lnTo>
                <a:lnTo>
                  <a:pt x="375920" y="500380"/>
                </a:lnTo>
                <a:lnTo>
                  <a:pt x="420370" y="509270"/>
                </a:lnTo>
                <a:lnTo>
                  <a:pt x="44704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4946650" y="1687830"/>
            <a:ext cx="821691" cy="53341"/>
          </a:xfrm>
          <a:custGeom>
            <a:avLst/>
            <a:gdLst/>
            <a:ahLst/>
            <a:cxnLst/>
            <a:rect l="0" t="0" r="0" b="0"/>
            <a:pathLst>
              <a:path w="821691" h="53341">
                <a:moveTo>
                  <a:pt x="821690" y="0"/>
                </a:moveTo>
                <a:lnTo>
                  <a:pt x="795020" y="0"/>
                </a:lnTo>
                <a:lnTo>
                  <a:pt x="750570" y="8890"/>
                </a:lnTo>
                <a:lnTo>
                  <a:pt x="706120" y="8890"/>
                </a:lnTo>
                <a:lnTo>
                  <a:pt x="679450" y="17780"/>
                </a:lnTo>
                <a:lnTo>
                  <a:pt x="652780" y="17780"/>
                </a:lnTo>
                <a:lnTo>
                  <a:pt x="615950" y="17780"/>
                </a:lnTo>
                <a:lnTo>
                  <a:pt x="571500" y="17780"/>
                </a:lnTo>
                <a:lnTo>
                  <a:pt x="527050" y="17780"/>
                </a:lnTo>
                <a:lnTo>
                  <a:pt x="491490" y="17780"/>
                </a:lnTo>
                <a:lnTo>
                  <a:pt x="455930" y="17780"/>
                </a:lnTo>
                <a:lnTo>
                  <a:pt x="411480" y="17780"/>
                </a:lnTo>
                <a:lnTo>
                  <a:pt x="375920" y="26670"/>
                </a:lnTo>
                <a:lnTo>
                  <a:pt x="339090" y="26670"/>
                </a:lnTo>
                <a:lnTo>
                  <a:pt x="303530" y="26670"/>
                </a:lnTo>
                <a:lnTo>
                  <a:pt x="267970" y="26670"/>
                </a:lnTo>
                <a:lnTo>
                  <a:pt x="232410" y="26670"/>
                </a:lnTo>
                <a:lnTo>
                  <a:pt x="196850" y="35560"/>
                </a:lnTo>
                <a:lnTo>
                  <a:pt x="152400" y="35560"/>
                </a:lnTo>
                <a:lnTo>
                  <a:pt x="116840" y="35560"/>
                </a:lnTo>
                <a:lnTo>
                  <a:pt x="81280" y="35560"/>
                </a:lnTo>
                <a:lnTo>
                  <a:pt x="44450" y="35560"/>
                </a:lnTo>
                <a:lnTo>
                  <a:pt x="17780" y="4445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5232400" y="1490980"/>
            <a:ext cx="53341" cy="365761"/>
          </a:xfrm>
          <a:custGeom>
            <a:avLst/>
            <a:gdLst/>
            <a:ahLst/>
            <a:cxnLst/>
            <a:rect l="0" t="0" r="0" b="0"/>
            <a:pathLst>
              <a:path w="53341" h="36576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99060"/>
                </a:lnTo>
                <a:lnTo>
                  <a:pt x="17780" y="143510"/>
                </a:lnTo>
                <a:lnTo>
                  <a:pt x="26670" y="179070"/>
                </a:lnTo>
                <a:lnTo>
                  <a:pt x="26670" y="223520"/>
                </a:lnTo>
                <a:lnTo>
                  <a:pt x="26670" y="259080"/>
                </a:lnTo>
                <a:lnTo>
                  <a:pt x="35560" y="294640"/>
                </a:lnTo>
                <a:lnTo>
                  <a:pt x="44450" y="339090"/>
                </a:lnTo>
                <a:lnTo>
                  <a:pt x="5334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4982210" y="2143760"/>
            <a:ext cx="134621" cy="26671"/>
          </a:xfrm>
          <a:custGeom>
            <a:avLst/>
            <a:gdLst/>
            <a:ahLst/>
            <a:cxnLst/>
            <a:rect l="0" t="0" r="0" b="0"/>
            <a:pathLst>
              <a:path w="134621" h="26671">
                <a:moveTo>
                  <a:pt x="0" y="26670"/>
                </a:moveTo>
                <a:lnTo>
                  <a:pt x="54610" y="8890"/>
                </a:lnTo>
                <a:lnTo>
                  <a:pt x="90170" y="889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5187950" y="2026920"/>
            <a:ext cx="232411" cy="303531"/>
          </a:xfrm>
          <a:custGeom>
            <a:avLst/>
            <a:gdLst/>
            <a:ahLst/>
            <a:cxnLst/>
            <a:rect l="0" t="0" r="0" b="0"/>
            <a:pathLst>
              <a:path w="232411" h="303531">
                <a:moveTo>
                  <a:pt x="0" y="35560"/>
                </a:move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  <a:lnTo>
                  <a:pt x="116840" y="0"/>
                </a:lnTo>
                <a:lnTo>
                  <a:pt x="125730" y="17780"/>
                </a:lnTo>
                <a:lnTo>
                  <a:pt x="125730" y="35560"/>
                </a:lnTo>
                <a:lnTo>
                  <a:pt x="107950" y="71120"/>
                </a:lnTo>
                <a:lnTo>
                  <a:pt x="62230" y="106680"/>
                </a:lnTo>
                <a:lnTo>
                  <a:pt x="97790" y="106680"/>
                </a:lnTo>
                <a:lnTo>
                  <a:pt x="134620" y="106680"/>
                </a:lnTo>
                <a:lnTo>
                  <a:pt x="170180" y="106680"/>
                </a:lnTo>
                <a:lnTo>
                  <a:pt x="196850" y="116840"/>
                </a:lnTo>
                <a:lnTo>
                  <a:pt x="214630" y="125730"/>
                </a:lnTo>
                <a:lnTo>
                  <a:pt x="223520" y="143510"/>
                </a:lnTo>
                <a:lnTo>
                  <a:pt x="232410" y="161290"/>
                </a:lnTo>
                <a:lnTo>
                  <a:pt x="232410" y="179070"/>
                </a:lnTo>
                <a:lnTo>
                  <a:pt x="232410" y="196850"/>
                </a:lnTo>
                <a:lnTo>
                  <a:pt x="187960" y="241300"/>
                </a:lnTo>
                <a:lnTo>
                  <a:pt x="161290" y="250190"/>
                </a:lnTo>
                <a:lnTo>
                  <a:pt x="125730" y="267970"/>
                </a:lnTo>
                <a:lnTo>
                  <a:pt x="977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5688330" y="937260"/>
            <a:ext cx="347981" cy="259081"/>
          </a:xfrm>
          <a:custGeom>
            <a:avLst/>
            <a:gdLst/>
            <a:ahLst/>
            <a:cxnLst/>
            <a:rect l="0" t="0" r="0" b="0"/>
            <a:pathLst>
              <a:path w="347981" h="259081">
                <a:moveTo>
                  <a:pt x="88900" y="72390"/>
                </a:moveTo>
                <a:lnTo>
                  <a:pt x="53340" y="99060"/>
                </a:lnTo>
                <a:lnTo>
                  <a:pt x="35560" y="143510"/>
                </a:lnTo>
                <a:lnTo>
                  <a:pt x="35560" y="161290"/>
                </a:lnTo>
                <a:lnTo>
                  <a:pt x="35560" y="179070"/>
                </a:lnTo>
                <a:lnTo>
                  <a:pt x="44450" y="205740"/>
                </a:lnTo>
                <a:lnTo>
                  <a:pt x="62230" y="223520"/>
                </a:lnTo>
                <a:lnTo>
                  <a:pt x="106680" y="250190"/>
                </a:lnTo>
                <a:lnTo>
                  <a:pt x="142240" y="259080"/>
                </a:lnTo>
                <a:lnTo>
                  <a:pt x="179070" y="259080"/>
                </a:lnTo>
                <a:lnTo>
                  <a:pt x="223520" y="250190"/>
                </a:lnTo>
                <a:lnTo>
                  <a:pt x="250190" y="241300"/>
                </a:lnTo>
                <a:lnTo>
                  <a:pt x="285750" y="205740"/>
                </a:lnTo>
                <a:lnTo>
                  <a:pt x="303530" y="187960"/>
                </a:lnTo>
                <a:lnTo>
                  <a:pt x="339090" y="152400"/>
                </a:lnTo>
                <a:lnTo>
                  <a:pt x="347980" y="125730"/>
                </a:lnTo>
                <a:lnTo>
                  <a:pt x="347980" y="107950"/>
                </a:lnTo>
                <a:lnTo>
                  <a:pt x="339090" y="72390"/>
                </a:lnTo>
                <a:lnTo>
                  <a:pt x="330200" y="44450"/>
                </a:lnTo>
                <a:lnTo>
                  <a:pt x="294640" y="17780"/>
                </a:lnTo>
                <a:lnTo>
                  <a:pt x="259080" y="0"/>
                </a:lnTo>
                <a:lnTo>
                  <a:pt x="232410" y="0"/>
                </a:lnTo>
                <a:lnTo>
                  <a:pt x="205740" y="0"/>
                </a:lnTo>
                <a:lnTo>
                  <a:pt x="160020" y="8890"/>
                </a:lnTo>
                <a:lnTo>
                  <a:pt x="124460" y="26670"/>
                </a:lnTo>
                <a:lnTo>
                  <a:pt x="97790" y="35560"/>
                </a:lnTo>
                <a:lnTo>
                  <a:pt x="53340" y="63500"/>
                </a:lnTo>
                <a:lnTo>
                  <a:pt x="26670" y="9017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607810" y="883920"/>
            <a:ext cx="294641" cy="285751"/>
          </a:xfrm>
          <a:custGeom>
            <a:avLst/>
            <a:gdLst/>
            <a:ahLst/>
            <a:cxnLst/>
            <a:rect l="0" t="0" r="0" b="0"/>
            <a:pathLst>
              <a:path w="294641" h="285751">
                <a:moveTo>
                  <a:pt x="107950" y="26670"/>
                </a:moveTo>
                <a:lnTo>
                  <a:pt x="71120" y="26670"/>
                </a:lnTo>
                <a:lnTo>
                  <a:pt x="44450" y="35560"/>
                </a:lnTo>
                <a:lnTo>
                  <a:pt x="8890" y="80010"/>
                </a:lnTo>
                <a:lnTo>
                  <a:pt x="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26670" y="250190"/>
                </a:lnTo>
                <a:lnTo>
                  <a:pt x="53340" y="267970"/>
                </a:lnTo>
                <a:lnTo>
                  <a:pt x="80010" y="285750"/>
                </a:lnTo>
                <a:lnTo>
                  <a:pt x="97790" y="285750"/>
                </a:lnTo>
                <a:lnTo>
                  <a:pt x="134620" y="276860"/>
                </a:lnTo>
                <a:lnTo>
                  <a:pt x="179070" y="267970"/>
                </a:lnTo>
                <a:lnTo>
                  <a:pt x="205740" y="259080"/>
                </a:lnTo>
                <a:lnTo>
                  <a:pt x="241300" y="232410"/>
                </a:lnTo>
                <a:lnTo>
                  <a:pt x="276860" y="187960"/>
                </a:lnTo>
                <a:lnTo>
                  <a:pt x="285750" y="170180"/>
                </a:lnTo>
                <a:lnTo>
                  <a:pt x="294640" y="143510"/>
                </a:lnTo>
                <a:lnTo>
                  <a:pt x="294640" y="106680"/>
                </a:lnTo>
                <a:lnTo>
                  <a:pt x="285750" y="71120"/>
                </a:lnTo>
                <a:lnTo>
                  <a:pt x="276860" y="44450"/>
                </a:lnTo>
                <a:lnTo>
                  <a:pt x="267970" y="26670"/>
                </a:lnTo>
                <a:lnTo>
                  <a:pt x="250190" y="8890"/>
                </a:lnTo>
                <a:lnTo>
                  <a:pt x="205740" y="0"/>
                </a:lnTo>
                <a:lnTo>
                  <a:pt x="179070" y="0"/>
                </a:lnTo>
                <a:lnTo>
                  <a:pt x="134620" y="8890"/>
                </a:lnTo>
                <a:lnTo>
                  <a:pt x="1257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4509770" y="4714240"/>
            <a:ext cx="223521" cy="63501"/>
          </a:xfrm>
          <a:custGeom>
            <a:avLst/>
            <a:gdLst/>
            <a:ahLst/>
            <a:cxnLst/>
            <a:rect l="0" t="0" r="0" b="0"/>
            <a:pathLst>
              <a:path w="223521" h="63501">
                <a:moveTo>
                  <a:pt x="0" y="63500"/>
                </a:moveTo>
                <a:lnTo>
                  <a:pt x="35560" y="36830"/>
                </a:lnTo>
                <a:lnTo>
                  <a:pt x="71120" y="27940"/>
                </a:lnTo>
                <a:lnTo>
                  <a:pt x="115570" y="27940"/>
                </a:lnTo>
                <a:lnTo>
                  <a:pt x="142240" y="19050"/>
                </a:lnTo>
                <a:lnTo>
                  <a:pt x="18669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4875530" y="453644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17780" y="303530"/>
                </a:lnTo>
                <a:lnTo>
                  <a:pt x="266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5036820" y="480441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0"/>
                </a:move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5161280" y="4483100"/>
            <a:ext cx="223521" cy="339091"/>
          </a:xfrm>
          <a:custGeom>
            <a:avLst/>
            <a:gdLst/>
            <a:ahLst/>
            <a:cxnLst/>
            <a:rect l="0" t="0" r="0" b="0"/>
            <a:pathLst>
              <a:path w="223521" h="339091">
                <a:moveTo>
                  <a:pt x="134620" y="17780"/>
                </a:moveTo>
                <a:lnTo>
                  <a:pt x="97790" y="0"/>
                </a:lnTo>
                <a:lnTo>
                  <a:pt x="71120" y="8890"/>
                </a:lnTo>
                <a:lnTo>
                  <a:pt x="53340" y="26670"/>
                </a:lnTo>
                <a:lnTo>
                  <a:pt x="17780" y="71120"/>
                </a:lnTo>
                <a:lnTo>
                  <a:pt x="0" y="97790"/>
                </a:lnTo>
                <a:lnTo>
                  <a:pt x="0" y="115570"/>
                </a:lnTo>
                <a:lnTo>
                  <a:pt x="8890" y="133350"/>
                </a:lnTo>
                <a:lnTo>
                  <a:pt x="26670" y="142240"/>
                </a:lnTo>
                <a:lnTo>
                  <a:pt x="44450" y="142240"/>
                </a:lnTo>
                <a:lnTo>
                  <a:pt x="80010" y="124460"/>
                </a:lnTo>
                <a:lnTo>
                  <a:pt x="124460" y="106680"/>
                </a:lnTo>
                <a:lnTo>
                  <a:pt x="161290" y="106680"/>
                </a:lnTo>
                <a:lnTo>
                  <a:pt x="179070" y="124460"/>
                </a:lnTo>
                <a:lnTo>
                  <a:pt x="214630" y="160020"/>
                </a:lnTo>
                <a:lnTo>
                  <a:pt x="223520" y="186690"/>
                </a:lnTo>
                <a:lnTo>
                  <a:pt x="223520" y="213360"/>
                </a:lnTo>
                <a:lnTo>
                  <a:pt x="223520" y="241300"/>
                </a:lnTo>
                <a:lnTo>
                  <a:pt x="214630" y="267970"/>
                </a:lnTo>
                <a:lnTo>
                  <a:pt x="179070" y="294640"/>
                </a:lnTo>
                <a:lnTo>
                  <a:pt x="134620" y="330200"/>
                </a:lnTo>
                <a:lnTo>
                  <a:pt x="1346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4607560" y="4955540"/>
            <a:ext cx="965201" cy="90171"/>
          </a:xfrm>
          <a:custGeom>
            <a:avLst/>
            <a:gdLst/>
            <a:ahLst/>
            <a:cxnLst/>
            <a:rect l="0" t="0" r="0" b="0"/>
            <a:pathLst>
              <a:path w="965201" h="90171">
                <a:moveTo>
                  <a:pt x="0" y="90170"/>
                </a:moveTo>
                <a:lnTo>
                  <a:pt x="26670" y="81280"/>
                </a:lnTo>
                <a:lnTo>
                  <a:pt x="71120" y="81280"/>
                </a:lnTo>
                <a:lnTo>
                  <a:pt x="97790" y="81280"/>
                </a:lnTo>
                <a:lnTo>
                  <a:pt x="143510" y="72390"/>
                </a:lnTo>
                <a:lnTo>
                  <a:pt x="179070" y="72390"/>
                </a:lnTo>
                <a:lnTo>
                  <a:pt x="214630" y="63500"/>
                </a:lnTo>
                <a:lnTo>
                  <a:pt x="241300" y="63500"/>
                </a:lnTo>
                <a:lnTo>
                  <a:pt x="276860" y="63500"/>
                </a:lnTo>
                <a:lnTo>
                  <a:pt x="312420" y="54610"/>
                </a:lnTo>
                <a:lnTo>
                  <a:pt x="347980" y="45720"/>
                </a:lnTo>
                <a:lnTo>
                  <a:pt x="383540" y="45720"/>
                </a:lnTo>
                <a:lnTo>
                  <a:pt x="420370" y="35560"/>
                </a:lnTo>
                <a:lnTo>
                  <a:pt x="455930" y="26670"/>
                </a:lnTo>
                <a:lnTo>
                  <a:pt x="491490" y="26670"/>
                </a:lnTo>
                <a:lnTo>
                  <a:pt x="527050" y="17780"/>
                </a:lnTo>
                <a:lnTo>
                  <a:pt x="571500" y="8890"/>
                </a:lnTo>
                <a:lnTo>
                  <a:pt x="607060" y="8890"/>
                </a:lnTo>
                <a:lnTo>
                  <a:pt x="642620" y="8890"/>
                </a:lnTo>
                <a:lnTo>
                  <a:pt x="678180" y="8890"/>
                </a:lnTo>
                <a:lnTo>
                  <a:pt x="715010" y="0"/>
                </a:lnTo>
                <a:lnTo>
                  <a:pt x="750570" y="0"/>
                </a:lnTo>
                <a:lnTo>
                  <a:pt x="777240" y="0"/>
                </a:lnTo>
                <a:lnTo>
                  <a:pt x="812800" y="0"/>
                </a:lnTo>
                <a:lnTo>
                  <a:pt x="857250" y="0"/>
                </a:lnTo>
                <a:lnTo>
                  <a:pt x="892810" y="0"/>
                </a:lnTo>
                <a:lnTo>
                  <a:pt x="937260" y="0"/>
                </a:lnTo>
                <a:lnTo>
                  <a:pt x="9652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4937760" y="5331460"/>
            <a:ext cx="44451" cy="26671"/>
          </a:xfrm>
          <a:custGeom>
            <a:avLst/>
            <a:gdLst/>
            <a:ahLst/>
            <a:cxnLst/>
            <a:rect l="0" t="0" r="0" b="0"/>
            <a:pathLst>
              <a:path w="44451" h="26671">
                <a:moveTo>
                  <a:pt x="44450" y="0"/>
                </a:moveTo>
                <a:lnTo>
                  <a:pt x="17780" y="8890"/>
                </a:lnTo>
                <a:lnTo>
                  <a:pt x="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5125720" y="511683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97790" y="0"/>
                </a:moveTo>
                <a:lnTo>
                  <a:pt x="71120" y="0"/>
                </a:lnTo>
                <a:lnTo>
                  <a:pt x="44450" y="8890"/>
                </a:lnTo>
                <a:lnTo>
                  <a:pt x="17780" y="53340"/>
                </a:lnTo>
                <a:lnTo>
                  <a:pt x="8890" y="88900"/>
                </a:lnTo>
                <a:lnTo>
                  <a:pt x="0" y="115570"/>
                </a:lnTo>
                <a:lnTo>
                  <a:pt x="0" y="133350"/>
                </a:lnTo>
                <a:lnTo>
                  <a:pt x="8890" y="151130"/>
                </a:lnTo>
                <a:lnTo>
                  <a:pt x="26670" y="151130"/>
                </a:lnTo>
                <a:lnTo>
                  <a:pt x="62230" y="124460"/>
                </a:lnTo>
                <a:lnTo>
                  <a:pt x="106680" y="97790"/>
                </a:lnTo>
                <a:lnTo>
                  <a:pt x="133350" y="88900"/>
                </a:lnTo>
                <a:lnTo>
                  <a:pt x="179070" y="97790"/>
                </a:lnTo>
                <a:lnTo>
                  <a:pt x="205740" y="115570"/>
                </a:lnTo>
                <a:lnTo>
                  <a:pt x="223520" y="124460"/>
                </a:lnTo>
                <a:lnTo>
                  <a:pt x="241300" y="151130"/>
                </a:lnTo>
                <a:lnTo>
                  <a:pt x="241300" y="179070"/>
                </a:lnTo>
                <a:lnTo>
                  <a:pt x="241300" y="196850"/>
                </a:lnTo>
                <a:lnTo>
                  <a:pt x="223520" y="232410"/>
                </a:lnTo>
                <a:lnTo>
                  <a:pt x="187960" y="267970"/>
                </a:lnTo>
                <a:lnTo>
                  <a:pt x="151130" y="294640"/>
                </a:lnTo>
                <a:lnTo>
                  <a:pt x="11557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5821680" y="4696460"/>
            <a:ext cx="250191" cy="340361"/>
          </a:xfrm>
          <a:custGeom>
            <a:avLst/>
            <a:gdLst/>
            <a:ahLst/>
            <a:cxnLst/>
            <a:rect l="0" t="0" r="0" b="0"/>
            <a:pathLst>
              <a:path w="250191" h="340361">
                <a:moveTo>
                  <a:pt x="0" y="0"/>
                </a:moveTo>
                <a:lnTo>
                  <a:pt x="8890" y="17780"/>
                </a:lnTo>
                <a:lnTo>
                  <a:pt x="35560" y="36830"/>
                </a:lnTo>
                <a:lnTo>
                  <a:pt x="81280" y="45720"/>
                </a:lnTo>
                <a:lnTo>
                  <a:pt x="125730" y="54610"/>
                </a:lnTo>
                <a:lnTo>
                  <a:pt x="161290" y="63500"/>
                </a:lnTo>
                <a:lnTo>
                  <a:pt x="187960" y="72390"/>
                </a:lnTo>
                <a:lnTo>
                  <a:pt x="232410" y="90170"/>
                </a:lnTo>
                <a:lnTo>
                  <a:pt x="250190" y="99060"/>
                </a:lnTo>
                <a:lnTo>
                  <a:pt x="250190" y="116840"/>
                </a:lnTo>
                <a:lnTo>
                  <a:pt x="241300" y="134620"/>
                </a:lnTo>
                <a:lnTo>
                  <a:pt x="205740" y="170180"/>
                </a:lnTo>
                <a:lnTo>
                  <a:pt x="179070" y="214630"/>
                </a:lnTo>
                <a:lnTo>
                  <a:pt x="143510" y="259080"/>
                </a:lnTo>
                <a:lnTo>
                  <a:pt x="116840" y="276860"/>
                </a:lnTo>
                <a:lnTo>
                  <a:pt x="81280" y="322580"/>
                </a:lnTo>
                <a:lnTo>
                  <a:pt x="7239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6286500" y="476885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6696710" y="4572000"/>
            <a:ext cx="8891" cy="392431"/>
          </a:xfrm>
          <a:custGeom>
            <a:avLst/>
            <a:gdLst/>
            <a:ahLst/>
            <a:cxnLst/>
            <a:rect l="0" t="0" r="0" b="0"/>
            <a:pathLst>
              <a:path w="8891" h="39243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889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6268720" y="509270"/>
            <a:ext cx="35561" cy="383541"/>
          </a:xfrm>
          <a:custGeom>
            <a:avLst/>
            <a:gdLst/>
            <a:ahLst/>
            <a:cxnLst/>
            <a:rect l="0" t="0" r="0" b="0"/>
            <a:pathLst>
              <a:path w="35561" h="38354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17780" y="106680"/>
                </a:lnTo>
                <a:lnTo>
                  <a:pt x="17780" y="142240"/>
                </a:lnTo>
                <a:lnTo>
                  <a:pt x="17780" y="177800"/>
                </a:lnTo>
                <a:lnTo>
                  <a:pt x="1778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26670" y="374650"/>
                </a:lnTo>
                <a:lnTo>
                  <a:pt x="3556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277610" y="447040"/>
            <a:ext cx="214631" cy="44451"/>
          </a:xfrm>
          <a:custGeom>
            <a:avLst/>
            <a:gdLst/>
            <a:ahLst/>
            <a:cxnLst/>
            <a:rect l="0" t="0" r="0" b="0"/>
            <a:pathLst>
              <a:path w="214631" h="44451">
                <a:moveTo>
                  <a:pt x="0" y="44450"/>
                </a:moveTo>
                <a:lnTo>
                  <a:pt x="35560" y="26670"/>
                </a:lnTo>
                <a:lnTo>
                  <a:pt x="80010" y="17780"/>
                </a:lnTo>
                <a:lnTo>
                  <a:pt x="115570" y="8890"/>
                </a:lnTo>
                <a:lnTo>
                  <a:pt x="151130" y="8890"/>
                </a:lnTo>
                <a:lnTo>
                  <a:pt x="19685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6313170" y="589280"/>
            <a:ext cx="161291" cy="44451"/>
          </a:xfrm>
          <a:custGeom>
            <a:avLst/>
            <a:gdLst/>
            <a:ahLst/>
            <a:cxnLst/>
            <a:rect l="0" t="0" r="0" b="0"/>
            <a:pathLst>
              <a:path w="161291" h="44451">
                <a:moveTo>
                  <a:pt x="0" y="44450"/>
                </a:moveTo>
                <a:lnTo>
                  <a:pt x="17780" y="44450"/>
                </a:lnTo>
                <a:lnTo>
                  <a:pt x="62230" y="26670"/>
                </a:lnTo>
                <a:lnTo>
                  <a:pt x="97790" y="1778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2955290" y="490220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8890"/>
                </a:moveTo>
                <a:lnTo>
                  <a:pt x="26670" y="0"/>
                </a:lnTo>
                <a:lnTo>
                  <a:pt x="7239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3143250" y="4742180"/>
            <a:ext cx="250191" cy="222251"/>
          </a:xfrm>
          <a:custGeom>
            <a:avLst/>
            <a:gdLst/>
            <a:ahLst/>
            <a:cxnLst/>
            <a:rect l="0" t="0" r="0" b="0"/>
            <a:pathLst>
              <a:path w="250191" h="222251">
                <a:moveTo>
                  <a:pt x="0" y="44450"/>
                </a:moveTo>
                <a:lnTo>
                  <a:pt x="0" y="26670"/>
                </a:lnTo>
                <a:lnTo>
                  <a:pt x="44450" y="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24460" y="26670"/>
                </a:lnTo>
                <a:lnTo>
                  <a:pt x="124460" y="44450"/>
                </a:lnTo>
                <a:lnTo>
                  <a:pt x="97790" y="88900"/>
                </a:lnTo>
                <a:lnTo>
                  <a:pt x="71120" y="97790"/>
                </a:lnTo>
                <a:lnTo>
                  <a:pt x="97790" y="97790"/>
                </a:lnTo>
                <a:lnTo>
                  <a:pt x="124460" y="88900"/>
                </a:lnTo>
                <a:lnTo>
                  <a:pt x="161290" y="88900"/>
                </a:lnTo>
                <a:lnTo>
                  <a:pt x="196850" y="88900"/>
                </a:lnTo>
                <a:lnTo>
                  <a:pt x="232410" y="97790"/>
                </a:lnTo>
                <a:lnTo>
                  <a:pt x="250190" y="106680"/>
                </a:lnTo>
                <a:lnTo>
                  <a:pt x="250190" y="124460"/>
                </a:lnTo>
                <a:lnTo>
                  <a:pt x="241300" y="151130"/>
                </a:lnTo>
                <a:lnTo>
                  <a:pt x="232410" y="168910"/>
                </a:lnTo>
                <a:lnTo>
                  <a:pt x="187960" y="204470"/>
                </a:lnTo>
                <a:lnTo>
                  <a:pt x="17907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2910840" y="5090160"/>
            <a:ext cx="624841" cy="26671"/>
          </a:xfrm>
          <a:custGeom>
            <a:avLst/>
            <a:gdLst/>
            <a:ahLst/>
            <a:cxnLst/>
            <a:rect l="0" t="0" r="0" b="0"/>
            <a:pathLst>
              <a:path w="624841" h="26671">
                <a:moveTo>
                  <a:pt x="0" y="17780"/>
                </a:moveTo>
                <a:lnTo>
                  <a:pt x="26670" y="17780"/>
                </a:lnTo>
                <a:lnTo>
                  <a:pt x="53340" y="17780"/>
                </a:lnTo>
                <a:lnTo>
                  <a:pt x="88900" y="17780"/>
                </a:lnTo>
                <a:lnTo>
                  <a:pt x="13462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94640" y="0"/>
                </a:lnTo>
                <a:lnTo>
                  <a:pt x="330200" y="0"/>
                </a:lnTo>
                <a:lnTo>
                  <a:pt x="375920" y="0"/>
                </a:lnTo>
                <a:lnTo>
                  <a:pt x="411480" y="0"/>
                </a:lnTo>
                <a:lnTo>
                  <a:pt x="455930" y="0"/>
                </a:lnTo>
                <a:lnTo>
                  <a:pt x="491490" y="0"/>
                </a:lnTo>
                <a:lnTo>
                  <a:pt x="535940" y="0"/>
                </a:lnTo>
                <a:lnTo>
                  <a:pt x="571500" y="0"/>
                </a:lnTo>
                <a:lnTo>
                  <a:pt x="615950" y="17780"/>
                </a:lnTo>
                <a:lnTo>
                  <a:pt x="62484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2990850" y="536702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0"/>
                </a:moveTo>
                <a:lnTo>
                  <a:pt x="27940" y="8890"/>
                </a:lnTo>
                <a:lnTo>
                  <a:pt x="72390" y="8890"/>
                </a:lnTo>
                <a:lnTo>
                  <a:pt x="99060" y="8890"/>
                </a:lnTo>
                <a:lnTo>
                  <a:pt x="14351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3340100" y="5223510"/>
            <a:ext cx="8891" cy="367031"/>
          </a:xfrm>
          <a:custGeom>
            <a:avLst/>
            <a:gdLst/>
            <a:ahLst/>
            <a:cxnLst/>
            <a:rect l="0" t="0" r="0" b="0"/>
            <a:pathLst>
              <a:path w="8891" h="36703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889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3313430" y="5777230"/>
            <a:ext cx="240031" cy="447041"/>
          </a:xfrm>
          <a:custGeom>
            <a:avLst/>
            <a:gdLst/>
            <a:ahLst/>
            <a:cxnLst/>
            <a:rect l="0" t="0" r="0" b="0"/>
            <a:pathLst>
              <a:path w="240031" h="447041">
                <a:moveTo>
                  <a:pt x="26670" y="71120"/>
                </a:moveTo>
                <a:lnTo>
                  <a:pt x="26670" y="44450"/>
                </a:lnTo>
                <a:lnTo>
                  <a:pt x="5334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0"/>
                </a:lnTo>
                <a:lnTo>
                  <a:pt x="168910" y="8890"/>
                </a:lnTo>
                <a:lnTo>
                  <a:pt x="177800" y="35560"/>
                </a:lnTo>
                <a:lnTo>
                  <a:pt x="168910" y="71120"/>
                </a:lnTo>
                <a:lnTo>
                  <a:pt x="142240" y="107950"/>
                </a:lnTo>
                <a:lnTo>
                  <a:pt x="106680" y="134620"/>
                </a:lnTo>
                <a:lnTo>
                  <a:pt x="80010" y="134620"/>
                </a:lnTo>
                <a:lnTo>
                  <a:pt x="62230" y="134620"/>
                </a:lnTo>
                <a:lnTo>
                  <a:pt x="88900" y="134620"/>
                </a:lnTo>
                <a:lnTo>
                  <a:pt x="106680" y="134620"/>
                </a:lnTo>
                <a:lnTo>
                  <a:pt x="151130" y="152400"/>
                </a:lnTo>
                <a:lnTo>
                  <a:pt x="195580" y="187960"/>
                </a:lnTo>
                <a:lnTo>
                  <a:pt x="213360" y="214630"/>
                </a:lnTo>
                <a:lnTo>
                  <a:pt x="240030" y="250190"/>
                </a:lnTo>
                <a:lnTo>
                  <a:pt x="240030" y="276860"/>
                </a:lnTo>
                <a:lnTo>
                  <a:pt x="240030" y="294640"/>
                </a:lnTo>
                <a:lnTo>
                  <a:pt x="222250" y="339090"/>
                </a:lnTo>
                <a:lnTo>
                  <a:pt x="213360" y="375920"/>
                </a:lnTo>
                <a:lnTo>
                  <a:pt x="195580" y="393700"/>
                </a:lnTo>
                <a:lnTo>
                  <a:pt x="186690" y="411480"/>
                </a:lnTo>
                <a:lnTo>
                  <a:pt x="142240" y="438150"/>
                </a:lnTo>
                <a:lnTo>
                  <a:pt x="115570" y="447040"/>
                </a:lnTo>
                <a:lnTo>
                  <a:pt x="62230" y="438150"/>
                </a:lnTo>
                <a:lnTo>
                  <a:pt x="35560" y="438150"/>
                </a:lnTo>
                <a:lnTo>
                  <a:pt x="17780" y="42926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3759200" y="5723890"/>
            <a:ext cx="214631" cy="356871"/>
          </a:xfrm>
          <a:custGeom>
            <a:avLst/>
            <a:gdLst/>
            <a:ahLst/>
            <a:cxnLst/>
            <a:rect l="0" t="0" r="0" b="0"/>
            <a:pathLst>
              <a:path w="214631" h="356871">
                <a:moveTo>
                  <a:pt x="0" y="0"/>
                </a:moveTo>
                <a:lnTo>
                  <a:pt x="8890" y="17780"/>
                </a:lnTo>
                <a:lnTo>
                  <a:pt x="62230" y="44450"/>
                </a:lnTo>
                <a:lnTo>
                  <a:pt x="107950" y="62230"/>
                </a:lnTo>
                <a:lnTo>
                  <a:pt x="143510" y="80010"/>
                </a:lnTo>
                <a:lnTo>
                  <a:pt x="187960" y="97790"/>
                </a:lnTo>
                <a:lnTo>
                  <a:pt x="214630" y="124460"/>
                </a:lnTo>
                <a:lnTo>
                  <a:pt x="214630" y="143510"/>
                </a:lnTo>
                <a:lnTo>
                  <a:pt x="205740" y="170180"/>
                </a:lnTo>
                <a:lnTo>
                  <a:pt x="179070" y="214630"/>
                </a:lnTo>
                <a:lnTo>
                  <a:pt x="161290" y="232410"/>
                </a:lnTo>
                <a:lnTo>
                  <a:pt x="143510" y="241300"/>
                </a:lnTo>
                <a:lnTo>
                  <a:pt x="125730" y="276860"/>
                </a:lnTo>
                <a:lnTo>
                  <a:pt x="88900" y="303530"/>
                </a:lnTo>
                <a:lnTo>
                  <a:pt x="71120" y="34798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142740" y="589407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27940" y="8890"/>
                </a:lnTo>
                <a:lnTo>
                  <a:pt x="63500" y="0"/>
                </a:lnTo>
                <a:lnTo>
                  <a:pt x="10795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401820" y="5715000"/>
            <a:ext cx="8891" cy="491491"/>
          </a:xfrm>
          <a:custGeom>
            <a:avLst/>
            <a:gdLst/>
            <a:ahLst/>
            <a:cxnLst/>
            <a:rect l="0" t="0" r="0" b="0"/>
            <a:pathLst>
              <a:path w="8891" h="49149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74650"/>
                </a:lnTo>
                <a:lnTo>
                  <a:pt x="0" y="410210"/>
                </a:lnTo>
                <a:lnTo>
                  <a:pt x="0" y="447040"/>
                </a:lnTo>
                <a:lnTo>
                  <a:pt x="88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5116830" y="401320"/>
            <a:ext cx="8891" cy="349251"/>
          </a:xfrm>
          <a:custGeom>
            <a:avLst/>
            <a:gdLst/>
            <a:ahLst/>
            <a:cxnLst/>
            <a:rect l="0" t="0" r="0" b="0"/>
            <a:pathLst>
              <a:path w="8891" h="349251">
                <a:moveTo>
                  <a:pt x="8890" y="0"/>
                </a:moveTo>
                <a:lnTo>
                  <a:pt x="8890" y="3683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294640"/>
                </a:lnTo>
                <a:lnTo>
                  <a:pt x="0" y="340360"/>
                </a:lnTo>
                <a:lnTo>
                  <a:pt x="889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4928870" y="383540"/>
            <a:ext cx="455931" cy="63501"/>
          </a:xfrm>
          <a:custGeom>
            <a:avLst/>
            <a:gdLst/>
            <a:ahLst/>
            <a:cxnLst/>
            <a:rect l="0" t="0" r="0" b="0"/>
            <a:pathLst>
              <a:path w="455931" h="63501">
                <a:moveTo>
                  <a:pt x="0" y="63500"/>
                </a:moveTo>
                <a:lnTo>
                  <a:pt x="26670" y="54610"/>
                </a:lnTo>
                <a:lnTo>
                  <a:pt x="72390" y="54610"/>
                </a:lnTo>
                <a:lnTo>
                  <a:pt x="116840" y="45720"/>
                </a:lnTo>
                <a:lnTo>
                  <a:pt x="143510" y="35560"/>
                </a:lnTo>
                <a:lnTo>
                  <a:pt x="187960" y="35560"/>
                </a:lnTo>
                <a:lnTo>
                  <a:pt x="232410" y="26670"/>
                </a:lnTo>
                <a:lnTo>
                  <a:pt x="259080" y="17780"/>
                </a:lnTo>
                <a:lnTo>
                  <a:pt x="294640" y="8890"/>
                </a:lnTo>
                <a:lnTo>
                  <a:pt x="330200" y="8890"/>
                </a:lnTo>
                <a:lnTo>
                  <a:pt x="356870" y="0"/>
                </a:lnTo>
                <a:lnTo>
                  <a:pt x="402590" y="0"/>
                </a:lnTo>
                <a:lnTo>
                  <a:pt x="438150" y="0"/>
                </a:lnTo>
                <a:lnTo>
                  <a:pt x="455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6964680" y="981710"/>
            <a:ext cx="830581" cy="36831"/>
          </a:xfrm>
          <a:custGeom>
            <a:avLst/>
            <a:gdLst/>
            <a:ahLst/>
            <a:cxnLst/>
            <a:rect l="0" t="0" r="0" b="0"/>
            <a:pathLst>
              <a:path w="830581" h="36831">
                <a:moveTo>
                  <a:pt x="0" y="27940"/>
                </a:moveTo>
                <a:lnTo>
                  <a:pt x="45720" y="27940"/>
                </a:lnTo>
                <a:lnTo>
                  <a:pt x="72390" y="27940"/>
                </a:lnTo>
                <a:lnTo>
                  <a:pt x="116840" y="27940"/>
                </a:lnTo>
                <a:lnTo>
                  <a:pt x="152400" y="27940"/>
                </a:lnTo>
                <a:lnTo>
                  <a:pt x="187960" y="27940"/>
                </a:lnTo>
                <a:lnTo>
                  <a:pt x="232410" y="27940"/>
                </a:lnTo>
                <a:lnTo>
                  <a:pt x="267970" y="27940"/>
                </a:lnTo>
                <a:lnTo>
                  <a:pt x="303530" y="36830"/>
                </a:lnTo>
                <a:lnTo>
                  <a:pt x="340360" y="36830"/>
                </a:lnTo>
                <a:lnTo>
                  <a:pt x="375920" y="36830"/>
                </a:lnTo>
                <a:lnTo>
                  <a:pt x="411480" y="36830"/>
                </a:lnTo>
                <a:lnTo>
                  <a:pt x="447040" y="36830"/>
                </a:lnTo>
                <a:lnTo>
                  <a:pt x="491490" y="36830"/>
                </a:lnTo>
                <a:lnTo>
                  <a:pt x="527050" y="36830"/>
                </a:lnTo>
                <a:lnTo>
                  <a:pt x="562610" y="36830"/>
                </a:lnTo>
                <a:lnTo>
                  <a:pt x="598170" y="27940"/>
                </a:lnTo>
                <a:lnTo>
                  <a:pt x="643890" y="27940"/>
                </a:lnTo>
                <a:lnTo>
                  <a:pt x="688340" y="27940"/>
                </a:lnTo>
                <a:lnTo>
                  <a:pt x="723900" y="27940"/>
                </a:lnTo>
                <a:lnTo>
                  <a:pt x="768350" y="19050"/>
                </a:lnTo>
                <a:lnTo>
                  <a:pt x="812800" y="19050"/>
                </a:lnTo>
                <a:lnTo>
                  <a:pt x="830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7635240" y="883920"/>
            <a:ext cx="186691" cy="276861"/>
          </a:xfrm>
          <a:custGeom>
            <a:avLst/>
            <a:gdLst/>
            <a:ahLst/>
            <a:cxnLst/>
            <a:rect l="0" t="0" r="0" b="0"/>
            <a:pathLst>
              <a:path w="186691" h="276861">
                <a:moveTo>
                  <a:pt x="17780" y="0"/>
                </a:moveTo>
                <a:lnTo>
                  <a:pt x="35560" y="17780"/>
                </a:lnTo>
                <a:lnTo>
                  <a:pt x="80010" y="35560"/>
                </a:lnTo>
                <a:lnTo>
                  <a:pt x="124460" y="44450"/>
                </a:lnTo>
                <a:lnTo>
                  <a:pt x="142240" y="53340"/>
                </a:lnTo>
                <a:lnTo>
                  <a:pt x="177800" y="62230"/>
                </a:lnTo>
                <a:lnTo>
                  <a:pt x="186690" y="80010"/>
                </a:lnTo>
                <a:lnTo>
                  <a:pt x="168910" y="88900"/>
                </a:lnTo>
                <a:lnTo>
                  <a:pt x="133350" y="125730"/>
                </a:lnTo>
                <a:lnTo>
                  <a:pt x="97790" y="152400"/>
                </a:lnTo>
                <a:lnTo>
                  <a:pt x="53340" y="187960"/>
                </a:lnTo>
                <a:lnTo>
                  <a:pt x="26670" y="21463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4714240" y="990600"/>
            <a:ext cx="1009651" cy="19051"/>
          </a:xfrm>
          <a:custGeom>
            <a:avLst/>
            <a:gdLst/>
            <a:ahLst/>
            <a:cxnLst/>
            <a:rect l="0" t="0" r="0" b="0"/>
            <a:pathLst>
              <a:path w="1009651" h="19051">
                <a:moveTo>
                  <a:pt x="1009650" y="19050"/>
                </a:moveTo>
                <a:lnTo>
                  <a:pt x="991870" y="19050"/>
                </a:lnTo>
                <a:lnTo>
                  <a:pt x="956310" y="19050"/>
                </a:lnTo>
                <a:lnTo>
                  <a:pt x="920750" y="19050"/>
                </a:lnTo>
                <a:lnTo>
                  <a:pt x="876300" y="19050"/>
                </a:lnTo>
                <a:lnTo>
                  <a:pt x="839470" y="19050"/>
                </a:lnTo>
                <a:lnTo>
                  <a:pt x="803910" y="19050"/>
                </a:lnTo>
                <a:lnTo>
                  <a:pt x="768350" y="19050"/>
                </a:lnTo>
                <a:lnTo>
                  <a:pt x="723900" y="19050"/>
                </a:lnTo>
                <a:lnTo>
                  <a:pt x="679450" y="10160"/>
                </a:lnTo>
                <a:lnTo>
                  <a:pt x="643890" y="10160"/>
                </a:lnTo>
                <a:lnTo>
                  <a:pt x="599440" y="10160"/>
                </a:lnTo>
                <a:lnTo>
                  <a:pt x="553720" y="0"/>
                </a:lnTo>
                <a:lnTo>
                  <a:pt x="518160" y="0"/>
                </a:lnTo>
                <a:lnTo>
                  <a:pt x="482600" y="0"/>
                </a:lnTo>
                <a:lnTo>
                  <a:pt x="438150" y="0"/>
                </a:lnTo>
                <a:lnTo>
                  <a:pt x="393700" y="0"/>
                </a:lnTo>
                <a:lnTo>
                  <a:pt x="358140" y="0"/>
                </a:lnTo>
                <a:lnTo>
                  <a:pt x="322580" y="0"/>
                </a:lnTo>
                <a:lnTo>
                  <a:pt x="287020" y="0"/>
                </a:lnTo>
                <a:lnTo>
                  <a:pt x="250190" y="0"/>
                </a:lnTo>
                <a:lnTo>
                  <a:pt x="205740" y="0"/>
                </a:lnTo>
                <a:lnTo>
                  <a:pt x="179070" y="10160"/>
                </a:lnTo>
                <a:lnTo>
                  <a:pt x="143510" y="10160"/>
                </a:lnTo>
                <a:lnTo>
                  <a:pt x="107950" y="10160"/>
                </a:lnTo>
                <a:lnTo>
                  <a:pt x="63500" y="10160"/>
                </a:lnTo>
                <a:lnTo>
                  <a:pt x="27940" y="10160"/>
                </a:lnTo>
                <a:lnTo>
                  <a:pt x="10160" y="10160"/>
                </a:lnTo>
                <a:lnTo>
                  <a:pt x="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4714240" y="901700"/>
            <a:ext cx="161291" cy="205741"/>
          </a:xfrm>
          <a:custGeom>
            <a:avLst/>
            <a:gdLst/>
            <a:ahLst/>
            <a:cxnLst/>
            <a:rect l="0" t="0" r="0" b="0"/>
            <a:pathLst>
              <a:path w="161291" h="205741">
                <a:moveTo>
                  <a:pt x="143510" y="0"/>
                </a:moveTo>
                <a:lnTo>
                  <a:pt x="134620" y="17780"/>
                </a:lnTo>
                <a:lnTo>
                  <a:pt x="116840" y="35560"/>
                </a:lnTo>
                <a:lnTo>
                  <a:pt x="81280" y="53340"/>
                </a:lnTo>
                <a:lnTo>
                  <a:pt x="63500" y="71120"/>
                </a:lnTo>
                <a:lnTo>
                  <a:pt x="27940" y="107950"/>
                </a:lnTo>
                <a:lnTo>
                  <a:pt x="0" y="134620"/>
                </a:lnTo>
                <a:lnTo>
                  <a:pt x="0" y="152400"/>
                </a:lnTo>
                <a:lnTo>
                  <a:pt x="19050" y="170180"/>
                </a:lnTo>
                <a:lnTo>
                  <a:pt x="63500" y="179070"/>
                </a:lnTo>
                <a:lnTo>
                  <a:pt x="99060" y="187960"/>
                </a:lnTo>
                <a:lnTo>
                  <a:pt x="143510" y="196850"/>
                </a:lnTo>
                <a:lnTo>
                  <a:pt x="1612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5420360" y="2518410"/>
            <a:ext cx="106681" cy="509271"/>
          </a:xfrm>
          <a:custGeom>
            <a:avLst/>
            <a:gdLst/>
            <a:ahLst/>
            <a:cxnLst/>
            <a:rect l="0" t="0" r="0" b="0"/>
            <a:pathLst>
              <a:path w="106681" h="509271">
                <a:moveTo>
                  <a:pt x="88900" y="0"/>
                </a:moveTo>
                <a:lnTo>
                  <a:pt x="71120" y="0"/>
                </a:lnTo>
                <a:lnTo>
                  <a:pt x="3556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56870"/>
                </a:lnTo>
                <a:lnTo>
                  <a:pt x="17780" y="392430"/>
                </a:lnTo>
                <a:lnTo>
                  <a:pt x="35560" y="427990"/>
                </a:lnTo>
                <a:lnTo>
                  <a:pt x="71120" y="472440"/>
                </a:lnTo>
                <a:lnTo>
                  <a:pt x="88900" y="491490"/>
                </a:lnTo>
                <a:lnTo>
                  <a:pt x="10668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5553710" y="276860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3683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5741670" y="2625090"/>
            <a:ext cx="179071" cy="259081"/>
          </a:xfrm>
          <a:custGeom>
            <a:avLst/>
            <a:gdLst/>
            <a:ahLst/>
            <a:cxnLst/>
            <a:rect l="0" t="0" r="0" b="0"/>
            <a:pathLst>
              <a:path w="179071" h="259081">
                <a:moveTo>
                  <a:pt x="71120" y="0"/>
                </a:moveTo>
                <a:lnTo>
                  <a:pt x="53340" y="0"/>
                </a:lnTo>
                <a:lnTo>
                  <a:pt x="26670" y="53340"/>
                </a:lnTo>
                <a:lnTo>
                  <a:pt x="8890" y="99060"/>
                </a:lnTo>
                <a:lnTo>
                  <a:pt x="0" y="14351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0190"/>
                </a:lnTo>
                <a:lnTo>
                  <a:pt x="44450" y="259080"/>
                </a:lnTo>
                <a:lnTo>
                  <a:pt x="71120" y="259080"/>
                </a:lnTo>
                <a:lnTo>
                  <a:pt x="115570" y="241300"/>
                </a:lnTo>
                <a:lnTo>
                  <a:pt x="152400" y="214630"/>
                </a:lnTo>
                <a:lnTo>
                  <a:pt x="179070" y="179070"/>
                </a:lnTo>
                <a:lnTo>
                  <a:pt x="179070" y="143510"/>
                </a:lnTo>
                <a:lnTo>
                  <a:pt x="179070" y="107950"/>
                </a:lnTo>
                <a:lnTo>
                  <a:pt x="170180" y="90170"/>
                </a:lnTo>
                <a:lnTo>
                  <a:pt x="152400" y="53340"/>
                </a:lnTo>
                <a:lnTo>
                  <a:pt x="106680" y="17780"/>
                </a:lnTo>
                <a:lnTo>
                  <a:pt x="80010" y="8890"/>
                </a:lnTo>
                <a:lnTo>
                  <a:pt x="62230" y="8890"/>
                </a:lnTo>
                <a:lnTo>
                  <a:pt x="44450" y="1778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5947410" y="2625090"/>
            <a:ext cx="177801" cy="276861"/>
          </a:xfrm>
          <a:custGeom>
            <a:avLst/>
            <a:gdLst/>
            <a:ahLst/>
            <a:cxnLst/>
            <a:rect l="0" t="0" r="0" b="0"/>
            <a:pathLst>
              <a:path w="177801" h="276861">
                <a:moveTo>
                  <a:pt x="62230" y="26670"/>
                </a:moveTo>
                <a:lnTo>
                  <a:pt x="53340" y="8890"/>
                </a:lnTo>
                <a:lnTo>
                  <a:pt x="35560" y="17780"/>
                </a:lnTo>
                <a:lnTo>
                  <a:pt x="17780" y="5334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05740"/>
                </a:lnTo>
                <a:lnTo>
                  <a:pt x="26670" y="250190"/>
                </a:lnTo>
                <a:lnTo>
                  <a:pt x="35560" y="267970"/>
                </a:lnTo>
                <a:lnTo>
                  <a:pt x="53340" y="276860"/>
                </a:lnTo>
                <a:lnTo>
                  <a:pt x="80010" y="276860"/>
                </a:lnTo>
                <a:lnTo>
                  <a:pt x="97790" y="267970"/>
                </a:lnTo>
                <a:lnTo>
                  <a:pt x="124460" y="250190"/>
                </a:lnTo>
                <a:lnTo>
                  <a:pt x="151130" y="205740"/>
                </a:lnTo>
                <a:lnTo>
                  <a:pt x="168910" y="170180"/>
                </a:lnTo>
                <a:lnTo>
                  <a:pt x="177800" y="143510"/>
                </a:lnTo>
                <a:lnTo>
                  <a:pt x="177800" y="125730"/>
                </a:lnTo>
                <a:lnTo>
                  <a:pt x="177800" y="80010"/>
                </a:lnTo>
                <a:lnTo>
                  <a:pt x="142240" y="26670"/>
                </a:lnTo>
                <a:lnTo>
                  <a:pt x="106680" y="8890"/>
                </a:lnTo>
                <a:lnTo>
                  <a:pt x="71120" y="0"/>
                </a:lnTo>
                <a:lnTo>
                  <a:pt x="44450" y="0"/>
                </a:lnTo>
                <a:lnTo>
                  <a:pt x="26670" y="8890"/>
                </a:ln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6188710" y="2866390"/>
            <a:ext cx="71121" cy="187961"/>
          </a:xfrm>
          <a:custGeom>
            <a:avLst/>
            <a:gdLst/>
            <a:ahLst/>
            <a:cxnLst/>
            <a:rect l="0" t="0" r="0" b="0"/>
            <a:pathLst>
              <a:path w="71121" h="187961">
                <a:moveTo>
                  <a:pt x="71120" y="0"/>
                </a:moveTo>
                <a:lnTo>
                  <a:pt x="62230" y="35560"/>
                </a:lnTo>
                <a:lnTo>
                  <a:pt x="53340" y="80010"/>
                </a:lnTo>
                <a:lnTo>
                  <a:pt x="44450" y="124460"/>
                </a:lnTo>
                <a:lnTo>
                  <a:pt x="26670" y="161290"/>
                </a:lnTo>
                <a:lnTo>
                  <a:pt x="8890" y="17907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6428740" y="275082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17780"/>
                </a:moveTo>
                <a:lnTo>
                  <a:pt x="27940" y="0"/>
                </a:lnTo>
                <a:lnTo>
                  <a:pt x="6350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6616700" y="2607310"/>
            <a:ext cx="223521" cy="312421"/>
          </a:xfrm>
          <a:custGeom>
            <a:avLst/>
            <a:gdLst/>
            <a:ahLst/>
            <a:cxnLst/>
            <a:rect l="0" t="0" r="0" b="0"/>
            <a:pathLst>
              <a:path w="223521" h="312421">
                <a:moveTo>
                  <a:pt x="0" y="44450"/>
                </a:moveTo>
                <a:lnTo>
                  <a:pt x="0" y="26670"/>
                </a:lnTo>
                <a:lnTo>
                  <a:pt x="53340" y="8890"/>
                </a:lnTo>
                <a:lnTo>
                  <a:pt x="80010" y="0"/>
                </a:lnTo>
                <a:lnTo>
                  <a:pt x="99060" y="0"/>
                </a:lnTo>
                <a:lnTo>
                  <a:pt x="116840" y="8890"/>
                </a:lnTo>
                <a:lnTo>
                  <a:pt x="134620" y="26670"/>
                </a:lnTo>
                <a:lnTo>
                  <a:pt x="143510" y="53340"/>
                </a:lnTo>
                <a:lnTo>
                  <a:pt x="143510" y="88900"/>
                </a:lnTo>
                <a:lnTo>
                  <a:pt x="134620" y="125730"/>
                </a:lnTo>
                <a:lnTo>
                  <a:pt x="125730" y="161290"/>
                </a:lnTo>
                <a:lnTo>
                  <a:pt x="107950" y="196850"/>
                </a:lnTo>
                <a:lnTo>
                  <a:pt x="80010" y="241300"/>
                </a:lnTo>
                <a:lnTo>
                  <a:pt x="44450" y="276860"/>
                </a:lnTo>
                <a:lnTo>
                  <a:pt x="44450" y="294640"/>
                </a:lnTo>
                <a:lnTo>
                  <a:pt x="71120" y="303530"/>
                </a:lnTo>
                <a:lnTo>
                  <a:pt x="116840" y="294640"/>
                </a:lnTo>
                <a:lnTo>
                  <a:pt x="143510" y="294640"/>
                </a:lnTo>
                <a:lnTo>
                  <a:pt x="179070" y="303530"/>
                </a:lnTo>
                <a:lnTo>
                  <a:pt x="2235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6884670" y="2491740"/>
            <a:ext cx="161291" cy="607061"/>
          </a:xfrm>
          <a:custGeom>
            <a:avLst/>
            <a:gdLst/>
            <a:ahLst/>
            <a:cxnLst/>
            <a:rect l="0" t="0" r="0" b="0"/>
            <a:pathLst>
              <a:path w="161291" h="607061">
                <a:moveTo>
                  <a:pt x="0" y="0"/>
                </a:moveTo>
                <a:lnTo>
                  <a:pt x="53340" y="44450"/>
                </a:lnTo>
                <a:lnTo>
                  <a:pt x="62230" y="62230"/>
                </a:lnTo>
                <a:lnTo>
                  <a:pt x="97790" y="97790"/>
                </a:lnTo>
                <a:lnTo>
                  <a:pt x="106680" y="115570"/>
                </a:lnTo>
                <a:lnTo>
                  <a:pt x="134620" y="160020"/>
                </a:lnTo>
                <a:lnTo>
                  <a:pt x="152400" y="204470"/>
                </a:lnTo>
                <a:lnTo>
                  <a:pt x="161290" y="250190"/>
                </a:lnTo>
                <a:lnTo>
                  <a:pt x="161290" y="285750"/>
                </a:lnTo>
                <a:lnTo>
                  <a:pt x="161290" y="330200"/>
                </a:lnTo>
                <a:lnTo>
                  <a:pt x="143510" y="365760"/>
                </a:lnTo>
                <a:lnTo>
                  <a:pt x="134620" y="410210"/>
                </a:lnTo>
                <a:lnTo>
                  <a:pt x="115570" y="445770"/>
                </a:lnTo>
                <a:lnTo>
                  <a:pt x="97790" y="481330"/>
                </a:lnTo>
                <a:lnTo>
                  <a:pt x="71120" y="518160"/>
                </a:lnTo>
                <a:lnTo>
                  <a:pt x="44450" y="553720"/>
                </a:lnTo>
                <a:lnTo>
                  <a:pt x="17780" y="598170"/>
                </a:lnTo>
                <a:lnTo>
                  <a:pt x="1778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7197090" y="2509520"/>
            <a:ext cx="294641" cy="410211"/>
          </a:xfrm>
          <a:custGeom>
            <a:avLst/>
            <a:gdLst/>
            <a:ahLst/>
            <a:cxnLst/>
            <a:rect l="0" t="0" r="0" b="0"/>
            <a:pathLst>
              <a:path w="294641" h="41021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26670" y="124460"/>
                </a:lnTo>
                <a:lnTo>
                  <a:pt x="26670" y="160020"/>
                </a:lnTo>
                <a:lnTo>
                  <a:pt x="35560" y="195580"/>
                </a:lnTo>
                <a:lnTo>
                  <a:pt x="53340" y="232410"/>
                </a:lnTo>
                <a:lnTo>
                  <a:pt x="62230" y="276860"/>
                </a:lnTo>
                <a:lnTo>
                  <a:pt x="80010" y="321310"/>
                </a:lnTo>
                <a:lnTo>
                  <a:pt x="107950" y="356870"/>
                </a:lnTo>
                <a:lnTo>
                  <a:pt x="125730" y="401320"/>
                </a:lnTo>
                <a:lnTo>
                  <a:pt x="152400" y="410210"/>
                </a:lnTo>
                <a:lnTo>
                  <a:pt x="179070" y="401320"/>
                </a:lnTo>
                <a:lnTo>
                  <a:pt x="223520" y="347980"/>
                </a:lnTo>
                <a:lnTo>
                  <a:pt x="232410" y="303530"/>
                </a:lnTo>
                <a:lnTo>
                  <a:pt x="250190" y="267970"/>
                </a:lnTo>
                <a:lnTo>
                  <a:pt x="267970" y="223520"/>
                </a:lnTo>
                <a:lnTo>
                  <a:pt x="276860" y="186690"/>
                </a:lnTo>
                <a:lnTo>
                  <a:pt x="276860" y="160020"/>
                </a:lnTo>
                <a:lnTo>
                  <a:pt x="276860" y="124460"/>
                </a:lnTo>
                <a:lnTo>
                  <a:pt x="285750" y="80010"/>
                </a:lnTo>
                <a:lnTo>
                  <a:pt x="29464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7715250" y="2410460"/>
            <a:ext cx="115571" cy="608331"/>
          </a:xfrm>
          <a:custGeom>
            <a:avLst/>
            <a:gdLst/>
            <a:ahLst/>
            <a:cxnLst/>
            <a:rect l="0" t="0" r="0" b="0"/>
            <a:pathLst>
              <a:path w="115571" h="608331">
                <a:moveTo>
                  <a:pt x="71120" y="0"/>
                </a:moveTo>
                <a:lnTo>
                  <a:pt x="44450" y="36830"/>
                </a:lnTo>
                <a:lnTo>
                  <a:pt x="26670" y="81280"/>
                </a:lnTo>
                <a:lnTo>
                  <a:pt x="17780" y="9906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304800"/>
                </a:lnTo>
                <a:lnTo>
                  <a:pt x="0" y="349250"/>
                </a:lnTo>
                <a:lnTo>
                  <a:pt x="8890" y="393700"/>
                </a:lnTo>
                <a:lnTo>
                  <a:pt x="17780" y="429260"/>
                </a:lnTo>
                <a:lnTo>
                  <a:pt x="35560" y="464820"/>
                </a:lnTo>
                <a:lnTo>
                  <a:pt x="53340" y="500380"/>
                </a:lnTo>
                <a:lnTo>
                  <a:pt x="80010" y="535940"/>
                </a:lnTo>
                <a:lnTo>
                  <a:pt x="97790" y="571500"/>
                </a:lnTo>
                <a:lnTo>
                  <a:pt x="115570" y="608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7867650" y="270510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8081010" y="2456180"/>
            <a:ext cx="44451" cy="534671"/>
          </a:xfrm>
          <a:custGeom>
            <a:avLst/>
            <a:gdLst/>
            <a:ahLst/>
            <a:cxnLst/>
            <a:rect l="0" t="0" r="0" b="0"/>
            <a:pathLst>
              <a:path w="44451" h="5346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86690"/>
                </a:lnTo>
                <a:lnTo>
                  <a:pt x="17780" y="222250"/>
                </a:lnTo>
                <a:lnTo>
                  <a:pt x="17780" y="259080"/>
                </a:lnTo>
                <a:lnTo>
                  <a:pt x="17780" y="294640"/>
                </a:lnTo>
                <a:lnTo>
                  <a:pt x="17780" y="330200"/>
                </a:lnTo>
                <a:lnTo>
                  <a:pt x="17780" y="365760"/>
                </a:lnTo>
                <a:lnTo>
                  <a:pt x="17780" y="410210"/>
                </a:lnTo>
                <a:lnTo>
                  <a:pt x="26670" y="445770"/>
                </a:lnTo>
                <a:lnTo>
                  <a:pt x="26670" y="490220"/>
                </a:lnTo>
                <a:lnTo>
                  <a:pt x="44450" y="534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8331200" y="290195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8890" y="0"/>
                </a:moveTo>
                <a:lnTo>
                  <a:pt x="8890" y="35560"/>
                </a:lnTo>
                <a:lnTo>
                  <a:pt x="0" y="80010"/>
                </a:lnTo>
                <a:lnTo>
                  <a:pt x="0" y="11684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8456930" y="2571750"/>
            <a:ext cx="195581" cy="339091"/>
          </a:xfrm>
          <a:custGeom>
            <a:avLst/>
            <a:gdLst/>
            <a:ahLst/>
            <a:cxnLst/>
            <a:rect l="0" t="0" r="0" b="0"/>
            <a:pathLst>
              <a:path w="195581" h="339091">
                <a:moveTo>
                  <a:pt x="71120" y="0"/>
                </a:moveTo>
                <a:lnTo>
                  <a:pt x="53340" y="0"/>
                </a:lnTo>
                <a:lnTo>
                  <a:pt x="44450" y="2667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8890" y="294640"/>
                </a:lnTo>
                <a:lnTo>
                  <a:pt x="17780" y="321310"/>
                </a:lnTo>
                <a:lnTo>
                  <a:pt x="35560" y="339090"/>
                </a:lnTo>
                <a:lnTo>
                  <a:pt x="53340" y="339090"/>
                </a:lnTo>
                <a:lnTo>
                  <a:pt x="88900" y="339090"/>
                </a:lnTo>
                <a:lnTo>
                  <a:pt x="106680" y="339090"/>
                </a:lnTo>
                <a:lnTo>
                  <a:pt x="142240" y="321310"/>
                </a:lnTo>
                <a:lnTo>
                  <a:pt x="177800" y="276860"/>
                </a:lnTo>
                <a:lnTo>
                  <a:pt x="186690" y="241300"/>
                </a:lnTo>
                <a:lnTo>
                  <a:pt x="195580" y="196850"/>
                </a:lnTo>
                <a:lnTo>
                  <a:pt x="195580" y="161290"/>
                </a:lnTo>
                <a:lnTo>
                  <a:pt x="195580" y="124460"/>
                </a:lnTo>
                <a:lnTo>
                  <a:pt x="186690" y="80010"/>
                </a:lnTo>
                <a:lnTo>
                  <a:pt x="177800" y="62230"/>
                </a:lnTo>
                <a:lnTo>
                  <a:pt x="160020" y="44450"/>
                </a:lnTo>
                <a:lnTo>
                  <a:pt x="115570" y="17780"/>
                </a:lnTo>
                <a:lnTo>
                  <a:pt x="97790" y="8890"/>
                </a:lnTo>
                <a:lnTo>
                  <a:pt x="71120" y="8890"/>
                </a:lnTo>
                <a:lnTo>
                  <a:pt x="44450" y="8890"/>
                </a:lnTo>
                <a:lnTo>
                  <a:pt x="26670" y="17780"/>
                </a:lnTo>
                <a:lnTo>
                  <a:pt x="1778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8688070" y="2562860"/>
            <a:ext cx="179071" cy="312421"/>
          </a:xfrm>
          <a:custGeom>
            <a:avLst/>
            <a:gdLst/>
            <a:ahLst/>
            <a:cxnLst/>
            <a:rect l="0" t="0" r="0" b="0"/>
            <a:pathLst>
              <a:path w="179071" h="312421">
                <a:moveTo>
                  <a:pt x="45720" y="0"/>
                </a:moveTo>
                <a:lnTo>
                  <a:pt x="26670" y="8890"/>
                </a:lnTo>
                <a:lnTo>
                  <a:pt x="17780" y="26670"/>
                </a:lnTo>
                <a:lnTo>
                  <a:pt x="1778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26670" y="294640"/>
                </a:lnTo>
                <a:lnTo>
                  <a:pt x="36830" y="312420"/>
                </a:lnTo>
                <a:lnTo>
                  <a:pt x="63500" y="312420"/>
                </a:lnTo>
                <a:lnTo>
                  <a:pt x="90170" y="312420"/>
                </a:lnTo>
                <a:lnTo>
                  <a:pt x="125730" y="294640"/>
                </a:lnTo>
                <a:lnTo>
                  <a:pt x="143510" y="285750"/>
                </a:lnTo>
                <a:lnTo>
                  <a:pt x="161290" y="267970"/>
                </a:lnTo>
                <a:lnTo>
                  <a:pt x="179070" y="223520"/>
                </a:lnTo>
                <a:lnTo>
                  <a:pt x="179070" y="179070"/>
                </a:lnTo>
                <a:lnTo>
                  <a:pt x="170180" y="124460"/>
                </a:lnTo>
                <a:lnTo>
                  <a:pt x="161290" y="97790"/>
                </a:lnTo>
                <a:lnTo>
                  <a:pt x="125730" y="71120"/>
                </a:lnTo>
                <a:lnTo>
                  <a:pt x="99060" y="53340"/>
                </a:lnTo>
                <a:lnTo>
                  <a:pt x="72390" y="44450"/>
                </a:lnTo>
                <a:lnTo>
                  <a:pt x="5461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8831580" y="2447290"/>
            <a:ext cx="115571" cy="624841"/>
          </a:xfrm>
          <a:custGeom>
            <a:avLst/>
            <a:gdLst/>
            <a:ahLst/>
            <a:cxnLst/>
            <a:rect l="0" t="0" r="0" b="0"/>
            <a:pathLst>
              <a:path w="115571" h="624841">
                <a:moveTo>
                  <a:pt x="35560" y="0"/>
                </a:moveTo>
                <a:lnTo>
                  <a:pt x="53340" y="17780"/>
                </a:lnTo>
                <a:lnTo>
                  <a:pt x="80010" y="62230"/>
                </a:lnTo>
                <a:lnTo>
                  <a:pt x="97790" y="97790"/>
                </a:lnTo>
                <a:lnTo>
                  <a:pt x="106680" y="133350"/>
                </a:lnTo>
                <a:lnTo>
                  <a:pt x="115570" y="168910"/>
                </a:lnTo>
                <a:lnTo>
                  <a:pt x="115570" y="213360"/>
                </a:lnTo>
                <a:lnTo>
                  <a:pt x="115570" y="257810"/>
                </a:lnTo>
                <a:lnTo>
                  <a:pt x="115570" y="285750"/>
                </a:lnTo>
                <a:lnTo>
                  <a:pt x="106680" y="321310"/>
                </a:lnTo>
                <a:lnTo>
                  <a:pt x="97790" y="356870"/>
                </a:lnTo>
                <a:lnTo>
                  <a:pt x="88900" y="383540"/>
                </a:lnTo>
                <a:lnTo>
                  <a:pt x="80010" y="419100"/>
                </a:lnTo>
                <a:lnTo>
                  <a:pt x="71120" y="445770"/>
                </a:lnTo>
                <a:lnTo>
                  <a:pt x="53340" y="472440"/>
                </a:lnTo>
                <a:lnTo>
                  <a:pt x="35560" y="508000"/>
                </a:lnTo>
                <a:lnTo>
                  <a:pt x="26670" y="543560"/>
                </a:lnTo>
                <a:lnTo>
                  <a:pt x="17780" y="571500"/>
                </a:lnTo>
                <a:lnTo>
                  <a:pt x="0" y="615950"/>
                </a:lnTo>
                <a:lnTo>
                  <a:pt x="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5634990" y="5608320"/>
            <a:ext cx="177801" cy="53341"/>
          </a:xfrm>
          <a:custGeom>
            <a:avLst/>
            <a:gdLst/>
            <a:ahLst/>
            <a:cxnLst/>
            <a:rect l="0" t="0" r="0" b="0"/>
            <a:pathLst>
              <a:path w="177801" h="53341">
                <a:moveTo>
                  <a:pt x="0" y="53340"/>
                </a:moveTo>
                <a:lnTo>
                  <a:pt x="26670" y="44450"/>
                </a:lnTo>
                <a:lnTo>
                  <a:pt x="44450" y="35560"/>
                </a:lnTo>
                <a:lnTo>
                  <a:pt x="88900" y="26670"/>
                </a:lnTo>
                <a:lnTo>
                  <a:pt x="133350" y="889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5974080" y="5322570"/>
            <a:ext cx="232411" cy="347981"/>
          </a:xfrm>
          <a:custGeom>
            <a:avLst/>
            <a:gdLst/>
            <a:ahLst/>
            <a:cxnLst/>
            <a:rect l="0" t="0" r="0" b="0"/>
            <a:pathLst>
              <a:path w="232411" h="347981">
                <a:moveTo>
                  <a:pt x="0" y="44450"/>
                </a:moveTo>
                <a:lnTo>
                  <a:pt x="26670" y="8890"/>
                </a:ln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15570" y="26670"/>
                </a:lnTo>
                <a:lnTo>
                  <a:pt x="115570" y="44450"/>
                </a:lnTo>
                <a:lnTo>
                  <a:pt x="97790" y="88900"/>
                </a:lnTo>
                <a:lnTo>
                  <a:pt x="88900" y="106680"/>
                </a:lnTo>
                <a:lnTo>
                  <a:pt x="71120" y="124460"/>
                </a:lnTo>
                <a:lnTo>
                  <a:pt x="53340" y="142240"/>
                </a:lnTo>
                <a:lnTo>
                  <a:pt x="35560" y="142240"/>
                </a:lnTo>
                <a:lnTo>
                  <a:pt x="44450" y="124460"/>
                </a:lnTo>
                <a:lnTo>
                  <a:pt x="80010" y="106680"/>
                </a:lnTo>
                <a:lnTo>
                  <a:pt x="115570" y="106680"/>
                </a:lnTo>
                <a:lnTo>
                  <a:pt x="133350" y="106680"/>
                </a:lnTo>
                <a:lnTo>
                  <a:pt x="179070" y="115570"/>
                </a:lnTo>
                <a:lnTo>
                  <a:pt x="196850" y="124460"/>
                </a:lnTo>
                <a:lnTo>
                  <a:pt x="214630" y="142240"/>
                </a:lnTo>
                <a:lnTo>
                  <a:pt x="223520" y="160020"/>
                </a:lnTo>
                <a:lnTo>
                  <a:pt x="232410" y="195580"/>
                </a:lnTo>
                <a:lnTo>
                  <a:pt x="223520" y="240030"/>
                </a:lnTo>
                <a:lnTo>
                  <a:pt x="205740" y="276860"/>
                </a:lnTo>
                <a:lnTo>
                  <a:pt x="196850" y="294640"/>
                </a:lnTo>
                <a:lnTo>
                  <a:pt x="179070" y="312420"/>
                </a:lnTo>
                <a:lnTo>
                  <a:pt x="142240" y="330200"/>
                </a:lnTo>
                <a:lnTo>
                  <a:pt x="115570" y="339090"/>
                </a:lnTo>
                <a:lnTo>
                  <a:pt x="80010" y="339090"/>
                </a:lnTo>
                <a:lnTo>
                  <a:pt x="5334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6330950" y="5214620"/>
            <a:ext cx="276861" cy="312421"/>
          </a:xfrm>
          <a:custGeom>
            <a:avLst/>
            <a:gdLst/>
            <a:ahLst/>
            <a:cxnLst/>
            <a:rect l="0" t="0" r="0" b="0"/>
            <a:pathLst>
              <a:path w="276861" h="312421">
                <a:moveTo>
                  <a:pt x="0" y="0"/>
                </a:moveTo>
                <a:lnTo>
                  <a:pt x="44450" y="35560"/>
                </a:lnTo>
                <a:lnTo>
                  <a:pt x="71120" y="44450"/>
                </a:lnTo>
                <a:lnTo>
                  <a:pt x="116840" y="44450"/>
                </a:lnTo>
                <a:lnTo>
                  <a:pt x="161290" y="44450"/>
                </a:lnTo>
                <a:lnTo>
                  <a:pt x="196850" y="53340"/>
                </a:lnTo>
                <a:lnTo>
                  <a:pt x="232410" y="53340"/>
                </a:lnTo>
                <a:lnTo>
                  <a:pt x="250190" y="62230"/>
                </a:lnTo>
                <a:lnTo>
                  <a:pt x="267970" y="71120"/>
                </a:lnTo>
                <a:lnTo>
                  <a:pt x="276860" y="90170"/>
                </a:lnTo>
                <a:lnTo>
                  <a:pt x="259080" y="134620"/>
                </a:lnTo>
                <a:lnTo>
                  <a:pt x="241300" y="152400"/>
                </a:lnTo>
                <a:lnTo>
                  <a:pt x="214630" y="196850"/>
                </a:lnTo>
                <a:lnTo>
                  <a:pt x="187960" y="241300"/>
                </a:lnTo>
                <a:lnTo>
                  <a:pt x="161290" y="276860"/>
                </a:lnTo>
                <a:lnTo>
                  <a:pt x="15240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6795770" y="5170170"/>
            <a:ext cx="151131" cy="35561"/>
          </a:xfrm>
          <a:custGeom>
            <a:avLst/>
            <a:gdLst/>
            <a:ahLst/>
            <a:cxnLst/>
            <a:rect l="0" t="0" r="0" b="0"/>
            <a:pathLst>
              <a:path w="151131" h="35561">
                <a:moveTo>
                  <a:pt x="0" y="35560"/>
                </a:moveTo>
                <a:lnTo>
                  <a:pt x="44450" y="17780"/>
                </a:lnTo>
                <a:lnTo>
                  <a:pt x="80010" y="8890"/>
                </a:lnTo>
                <a:lnTo>
                  <a:pt x="12446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7099300" y="4955540"/>
            <a:ext cx="62231" cy="358141"/>
          </a:xfrm>
          <a:custGeom>
            <a:avLst/>
            <a:gdLst/>
            <a:ahLst/>
            <a:cxnLst/>
            <a:rect l="0" t="0" r="0" b="0"/>
            <a:pathLst>
              <a:path w="62231" h="358141">
                <a:moveTo>
                  <a:pt x="0" y="0"/>
                </a:moveTo>
                <a:lnTo>
                  <a:pt x="8890" y="35560"/>
                </a:lnTo>
                <a:lnTo>
                  <a:pt x="17780" y="81280"/>
                </a:lnTo>
                <a:lnTo>
                  <a:pt x="26670" y="116840"/>
                </a:lnTo>
                <a:lnTo>
                  <a:pt x="35560" y="161290"/>
                </a:lnTo>
                <a:lnTo>
                  <a:pt x="35560" y="196850"/>
                </a:lnTo>
                <a:lnTo>
                  <a:pt x="44450" y="232410"/>
                </a:lnTo>
                <a:lnTo>
                  <a:pt x="44450" y="259080"/>
                </a:lnTo>
                <a:lnTo>
                  <a:pt x="53340" y="303530"/>
                </a:lnTo>
                <a:lnTo>
                  <a:pt x="53340" y="340360"/>
                </a:lnTo>
                <a:lnTo>
                  <a:pt x="6223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652270" y="803910"/>
            <a:ext cx="259081" cy="436881"/>
          </a:xfrm>
          <a:custGeom>
            <a:avLst/>
            <a:gdLst/>
            <a:ahLst/>
            <a:cxnLst/>
            <a:rect l="0" t="0" r="0" b="0"/>
            <a:pathLst>
              <a:path w="259081" h="436881">
                <a:moveTo>
                  <a:pt x="259080" y="0"/>
                </a:moveTo>
                <a:lnTo>
                  <a:pt x="241300" y="0"/>
                </a:lnTo>
                <a:lnTo>
                  <a:pt x="214630" y="17780"/>
                </a:lnTo>
                <a:lnTo>
                  <a:pt x="186690" y="62230"/>
                </a:lnTo>
                <a:lnTo>
                  <a:pt x="160020" y="97790"/>
                </a:lnTo>
                <a:lnTo>
                  <a:pt x="133350" y="133350"/>
                </a:lnTo>
                <a:lnTo>
                  <a:pt x="115570" y="177800"/>
                </a:lnTo>
                <a:lnTo>
                  <a:pt x="97790" y="214630"/>
                </a:lnTo>
                <a:lnTo>
                  <a:pt x="88900" y="241300"/>
                </a:lnTo>
                <a:lnTo>
                  <a:pt x="80010" y="267970"/>
                </a:lnTo>
                <a:lnTo>
                  <a:pt x="62230" y="312420"/>
                </a:lnTo>
                <a:lnTo>
                  <a:pt x="44450" y="347980"/>
                </a:lnTo>
                <a:lnTo>
                  <a:pt x="17780" y="383540"/>
                </a:lnTo>
                <a:lnTo>
                  <a:pt x="0" y="427990"/>
                </a:lnTo>
                <a:lnTo>
                  <a:pt x="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687830" y="803910"/>
            <a:ext cx="267971" cy="427991"/>
          </a:xfrm>
          <a:custGeom>
            <a:avLst/>
            <a:gdLst/>
            <a:ahLst/>
            <a:cxnLst/>
            <a:rect l="0" t="0" r="0" b="0"/>
            <a:pathLst>
              <a:path w="267971" h="42799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44450" y="115570"/>
                </a:lnTo>
                <a:lnTo>
                  <a:pt x="62230" y="151130"/>
                </a:lnTo>
                <a:lnTo>
                  <a:pt x="80010" y="186690"/>
                </a:lnTo>
                <a:lnTo>
                  <a:pt x="106680" y="223520"/>
                </a:lnTo>
                <a:lnTo>
                  <a:pt x="133350" y="259080"/>
                </a:lnTo>
                <a:lnTo>
                  <a:pt x="168910" y="294640"/>
                </a:lnTo>
                <a:lnTo>
                  <a:pt x="214630" y="321310"/>
                </a:lnTo>
                <a:lnTo>
                  <a:pt x="241300" y="347980"/>
                </a:lnTo>
                <a:lnTo>
                  <a:pt x="250190" y="365760"/>
                </a:lnTo>
                <a:lnTo>
                  <a:pt x="259080" y="410210"/>
                </a:lnTo>
                <a:lnTo>
                  <a:pt x="26797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384300" y="1393190"/>
            <a:ext cx="777241" cy="17781"/>
          </a:xfrm>
          <a:custGeom>
            <a:avLst/>
            <a:gdLst/>
            <a:ahLst/>
            <a:cxnLst/>
            <a:rect l="0" t="0" r="0" b="0"/>
            <a:pathLst>
              <a:path w="777241" h="1778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196850" y="0"/>
                </a:lnTo>
                <a:lnTo>
                  <a:pt x="223520" y="0"/>
                </a:lnTo>
                <a:lnTo>
                  <a:pt x="25908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19100" y="0"/>
                </a:lnTo>
                <a:lnTo>
                  <a:pt x="454660" y="0"/>
                </a:lnTo>
                <a:lnTo>
                  <a:pt x="482600" y="0"/>
                </a:lnTo>
                <a:lnTo>
                  <a:pt x="509270" y="0"/>
                </a:lnTo>
                <a:lnTo>
                  <a:pt x="544830" y="0"/>
                </a:lnTo>
                <a:lnTo>
                  <a:pt x="580390" y="0"/>
                </a:lnTo>
                <a:lnTo>
                  <a:pt x="615950" y="0"/>
                </a:lnTo>
                <a:lnTo>
                  <a:pt x="660400" y="0"/>
                </a:lnTo>
                <a:lnTo>
                  <a:pt x="695960" y="0"/>
                </a:lnTo>
                <a:lnTo>
                  <a:pt x="731520" y="8890"/>
                </a:lnTo>
                <a:lnTo>
                  <a:pt x="7772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446530" y="1643380"/>
            <a:ext cx="152401" cy="321311"/>
          </a:xfrm>
          <a:custGeom>
            <a:avLst/>
            <a:gdLst/>
            <a:ahLst/>
            <a:cxnLst/>
            <a:rect l="0" t="0" r="0" b="0"/>
            <a:pathLst>
              <a:path w="152401" h="321311">
                <a:moveTo>
                  <a:pt x="152400" y="0"/>
                </a:moveTo>
                <a:lnTo>
                  <a:pt x="125730" y="8890"/>
                </a:lnTo>
                <a:lnTo>
                  <a:pt x="97790" y="53340"/>
                </a:lnTo>
                <a:lnTo>
                  <a:pt x="71120" y="88900"/>
                </a:lnTo>
                <a:lnTo>
                  <a:pt x="53340" y="133350"/>
                </a:lnTo>
                <a:lnTo>
                  <a:pt x="44450" y="177800"/>
                </a:lnTo>
                <a:lnTo>
                  <a:pt x="26670" y="213360"/>
                </a:lnTo>
                <a:lnTo>
                  <a:pt x="17780" y="250190"/>
                </a:lnTo>
                <a:lnTo>
                  <a:pt x="8890" y="29464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455420" y="1590040"/>
            <a:ext cx="196851" cy="383541"/>
          </a:xfrm>
          <a:custGeom>
            <a:avLst/>
            <a:gdLst/>
            <a:ahLst/>
            <a:cxnLst/>
            <a:rect l="0" t="0" r="0" b="0"/>
            <a:pathLst>
              <a:path w="196851" h="383541">
                <a:moveTo>
                  <a:pt x="0" y="0"/>
                </a:moveTo>
                <a:lnTo>
                  <a:pt x="8890" y="17780"/>
                </a:lnTo>
                <a:lnTo>
                  <a:pt x="35560" y="62230"/>
                </a:lnTo>
                <a:lnTo>
                  <a:pt x="53340" y="97790"/>
                </a:lnTo>
                <a:lnTo>
                  <a:pt x="71120" y="133350"/>
                </a:lnTo>
                <a:lnTo>
                  <a:pt x="88900" y="168910"/>
                </a:lnTo>
                <a:lnTo>
                  <a:pt x="116840" y="204470"/>
                </a:lnTo>
                <a:lnTo>
                  <a:pt x="134620" y="248920"/>
                </a:lnTo>
                <a:lnTo>
                  <a:pt x="152400" y="285750"/>
                </a:lnTo>
                <a:lnTo>
                  <a:pt x="179070" y="330200"/>
                </a:lnTo>
                <a:lnTo>
                  <a:pt x="187960" y="374650"/>
                </a:lnTo>
                <a:lnTo>
                  <a:pt x="19685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875790" y="1634490"/>
            <a:ext cx="26671" cy="285751"/>
          </a:xfrm>
          <a:custGeom>
            <a:avLst/>
            <a:gdLst/>
            <a:ahLst/>
            <a:cxnLst/>
            <a:rect l="0" t="0" r="0" b="0"/>
            <a:pathLst>
              <a:path w="26671" h="2857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77800"/>
                </a:lnTo>
                <a:lnTo>
                  <a:pt x="8890" y="213360"/>
                </a:lnTo>
                <a:lnTo>
                  <a:pt x="17780" y="250190"/>
                </a:lnTo>
                <a:lnTo>
                  <a:pt x="2667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812290" y="177673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35560"/>
                </a:moveTo>
                <a:lnTo>
                  <a:pt x="35560" y="17780"/>
                </a:lnTo>
                <a:lnTo>
                  <a:pt x="72390" y="17780"/>
                </a:lnTo>
                <a:lnTo>
                  <a:pt x="107950" y="889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2089150" y="1581150"/>
            <a:ext cx="170181" cy="427991"/>
          </a:xfrm>
          <a:custGeom>
            <a:avLst/>
            <a:gdLst/>
            <a:ahLst/>
            <a:cxnLst/>
            <a:rect l="0" t="0" r="0" b="0"/>
            <a:pathLst>
              <a:path w="170181" h="427991">
                <a:moveTo>
                  <a:pt x="0" y="80010"/>
                </a:moveTo>
                <a:lnTo>
                  <a:pt x="8890" y="44450"/>
                </a:lnTo>
                <a:lnTo>
                  <a:pt x="54610" y="8890"/>
                </a:lnTo>
                <a:lnTo>
                  <a:pt x="72390" y="0"/>
                </a:lnTo>
                <a:lnTo>
                  <a:pt x="9017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43510" y="26670"/>
                </a:lnTo>
                <a:lnTo>
                  <a:pt x="152400" y="53340"/>
                </a:lnTo>
                <a:lnTo>
                  <a:pt x="152400" y="88900"/>
                </a:lnTo>
                <a:lnTo>
                  <a:pt x="134620" y="133350"/>
                </a:lnTo>
                <a:lnTo>
                  <a:pt x="125730" y="168910"/>
                </a:lnTo>
                <a:lnTo>
                  <a:pt x="116840" y="204470"/>
                </a:lnTo>
                <a:lnTo>
                  <a:pt x="99060" y="240030"/>
                </a:lnTo>
                <a:lnTo>
                  <a:pt x="81280" y="275590"/>
                </a:lnTo>
                <a:lnTo>
                  <a:pt x="63500" y="312420"/>
                </a:lnTo>
                <a:lnTo>
                  <a:pt x="44450" y="347980"/>
                </a:lnTo>
                <a:lnTo>
                  <a:pt x="35560" y="392430"/>
                </a:lnTo>
                <a:lnTo>
                  <a:pt x="26670" y="410210"/>
                </a:lnTo>
                <a:lnTo>
                  <a:pt x="35560" y="427990"/>
                </a:lnTo>
                <a:lnTo>
                  <a:pt x="81280" y="427990"/>
                </a:lnTo>
                <a:lnTo>
                  <a:pt x="116840" y="427990"/>
                </a:lnTo>
                <a:lnTo>
                  <a:pt x="161290" y="419100"/>
                </a:lnTo>
                <a:lnTo>
                  <a:pt x="17018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518410" y="1089660"/>
            <a:ext cx="321311" cy="518161"/>
          </a:xfrm>
          <a:custGeom>
            <a:avLst/>
            <a:gdLst/>
            <a:ahLst/>
            <a:cxnLst/>
            <a:rect l="0" t="0" r="0" b="0"/>
            <a:pathLst>
              <a:path w="321311" h="518161">
                <a:moveTo>
                  <a:pt x="0" y="0"/>
                </a:moveTo>
                <a:lnTo>
                  <a:pt x="8890" y="17780"/>
                </a:lnTo>
                <a:lnTo>
                  <a:pt x="44450" y="44450"/>
                </a:lnTo>
                <a:lnTo>
                  <a:pt x="80010" y="71120"/>
                </a:lnTo>
                <a:lnTo>
                  <a:pt x="115570" y="88900"/>
                </a:lnTo>
                <a:lnTo>
                  <a:pt x="160020" y="97790"/>
                </a:lnTo>
                <a:lnTo>
                  <a:pt x="205740" y="115570"/>
                </a:lnTo>
                <a:lnTo>
                  <a:pt x="241300" y="124460"/>
                </a:lnTo>
                <a:lnTo>
                  <a:pt x="285750" y="151130"/>
                </a:lnTo>
                <a:lnTo>
                  <a:pt x="303530" y="168910"/>
                </a:lnTo>
                <a:lnTo>
                  <a:pt x="321310" y="186690"/>
                </a:lnTo>
                <a:lnTo>
                  <a:pt x="321310" y="214630"/>
                </a:lnTo>
                <a:lnTo>
                  <a:pt x="303530" y="250190"/>
                </a:lnTo>
                <a:lnTo>
                  <a:pt x="276860" y="294640"/>
                </a:lnTo>
                <a:lnTo>
                  <a:pt x="250190" y="339090"/>
                </a:lnTo>
                <a:lnTo>
                  <a:pt x="214630" y="383540"/>
                </a:lnTo>
                <a:lnTo>
                  <a:pt x="186690" y="419100"/>
                </a:lnTo>
                <a:lnTo>
                  <a:pt x="160020" y="463550"/>
                </a:lnTo>
                <a:lnTo>
                  <a:pt x="160020" y="491490"/>
                </a:lnTo>
                <a:lnTo>
                  <a:pt x="16891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009900" y="1249680"/>
            <a:ext cx="177801" cy="17781"/>
          </a:xfrm>
          <a:custGeom>
            <a:avLst/>
            <a:gdLst/>
            <a:ahLst/>
            <a:cxnLst/>
            <a:rect l="0" t="0" r="0" b="0"/>
            <a:pathLst>
              <a:path w="177801" h="17781">
                <a:moveTo>
                  <a:pt x="0" y="1778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348990" y="990600"/>
            <a:ext cx="80011" cy="544831"/>
          </a:xfrm>
          <a:custGeom>
            <a:avLst/>
            <a:gdLst/>
            <a:ahLst/>
            <a:cxnLst/>
            <a:rect l="0" t="0" r="0" b="0"/>
            <a:pathLst>
              <a:path w="80011" h="544831">
                <a:moveTo>
                  <a:pt x="0" y="0"/>
                </a:moveTo>
                <a:lnTo>
                  <a:pt x="8890" y="45720"/>
                </a:lnTo>
                <a:lnTo>
                  <a:pt x="8890" y="72390"/>
                </a:lnTo>
                <a:lnTo>
                  <a:pt x="17780" y="116840"/>
                </a:lnTo>
                <a:lnTo>
                  <a:pt x="17780" y="152400"/>
                </a:lnTo>
                <a:lnTo>
                  <a:pt x="26670" y="187960"/>
                </a:lnTo>
                <a:lnTo>
                  <a:pt x="26670" y="223520"/>
                </a:lnTo>
                <a:lnTo>
                  <a:pt x="35560" y="259080"/>
                </a:lnTo>
                <a:lnTo>
                  <a:pt x="44450" y="285750"/>
                </a:lnTo>
                <a:lnTo>
                  <a:pt x="44450" y="322580"/>
                </a:lnTo>
                <a:lnTo>
                  <a:pt x="53340" y="349250"/>
                </a:lnTo>
                <a:lnTo>
                  <a:pt x="62230" y="375920"/>
                </a:lnTo>
                <a:lnTo>
                  <a:pt x="62230" y="411480"/>
                </a:lnTo>
                <a:lnTo>
                  <a:pt x="62230" y="455930"/>
                </a:lnTo>
                <a:lnTo>
                  <a:pt x="71120" y="491490"/>
                </a:lnTo>
                <a:lnTo>
                  <a:pt x="71120" y="535940"/>
                </a:lnTo>
                <a:lnTo>
                  <a:pt x="8001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973320" y="491490"/>
            <a:ext cx="170181" cy="518161"/>
          </a:xfrm>
          <a:custGeom>
            <a:avLst/>
            <a:gdLst/>
            <a:ahLst/>
            <a:cxnLst/>
            <a:rect l="0" t="0" r="0" b="0"/>
            <a:pathLst>
              <a:path w="170181" h="518161">
                <a:moveTo>
                  <a:pt x="170180" y="0"/>
                </a:moveTo>
                <a:lnTo>
                  <a:pt x="152400" y="26670"/>
                </a:lnTo>
                <a:lnTo>
                  <a:pt x="143510" y="62230"/>
                </a:lnTo>
                <a:lnTo>
                  <a:pt x="125730" y="97790"/>
                </a:lnTo>
                <a:lnTo>
                  <a:pt x="107950" y="142240"/>
                </a:lnTo>
                <a:lnTo>
                  <a:pt x="90170" y="177800"/>
                </a:lnTo>
                <a:lnTo>
                  <a:pt x="81280" y="213360"/>
                </a:lnTo>
                <a:lnTo>
                  <a:pt x="72390" y="250190"/>
                </a:lnTo>
                <a:lnTo>
                  <a:pt x="63500" y="285750"/>
                </a:lnTo>
                <a:lnTo>
                  <a:pt x="54610" y="321310"/>
                </a:lnTo>
                <a:lnTo>
                  <a:pt x="45720" y="356870"/>
                </a:lnTo>
                <a:lnTo>
                  <a:pt x="36830" y="383540"/>
                </a:lnTo>
                <a:lnTo>
                  <a:pt x="27940" y="427990"/>
                </a:lnTo>
                <a:lnTo>
                  <a:pt x="17780" y="463550"/>
                </a:lnTo>
                <a:lnTo>
                  <a:pt x="0" y="509270"/>
                </a:lnTo>
                <a:lnTo>
                  <a:pt x="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946650" y="589280"/>
            <a:ext cx="223521" cy="330201"/>
          </a:xfrm>
          <a:custGeom>
            <a:avLst/>
            <a:gdLst/>
            <a:ahLst/>
            <a:cxnLst/>
            <a:rect l="0" t="0" r="0" b="0"/>
            <a:pathLst>
              <a:path w="223521" h="33020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72390" y="124460"/>
                </a:lnTo>
                <a:lnTo>
                  <a:pt x="90170" y="161290"/>
                </a:lnTo>
                <a:lnTo>
                  <a:pt x="125730" y="205740"/>
                </a:lnTo>
                <a:lnTo>
                  <a:pt x="152400" y="250190"/>
                </a:lnTo>
                <a:lnTo>
                  <a:pt x="179070" y="285750"/>
                </a:lnTo>
                <a:lnTo>
                  <a:pt x="22352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5276850" y="633730"/>
            <a:ext cx="384811" cy="35561"/>
          </a:xfrm>
          <a:custGeom>
            <a:avLst/>
            <a:gdLst/>
            <a:ahLst/>
            <a:cxnLst/>
            <a:rect l="0" t="0" r="0" b="0"/>
            <a:pathLst>
              <a:path w="384811" h="35561">
                <a:moveTo>
                  <a:pt x="0" y="35560"/>
                </a:moveTo>
                <a:lnTo>
                  <a:pt x="27940" y="35560"/>
                </a:lnTo>
                <a:lnTo>
                  <a:pt x="63500" y="35560"/>
                </a:lnTo>
                <a:lnTo>
                  <a:pt x="99060" y="26670"/>
                </a:lnTo>
                <a:lnTo>
                  <a:pt x="143510" y="17780"/>
                </a:lnTo>
                <a:lnTo>
                  <a:pt x="187960" y="8890"/>
                </a:lnTo>
                <a:lnTo>
                  <a:pt x="223520" y="8890"/>
                </a:lnTo>
                <a:lnTo>
                  <a:pt x="259080" y="0"/>
                </a:lnTo>
                <a:lnTo>
                  <a:pt x="304800" y="0"/>
                </a:lnTo>
                <a:lnTo>
                  <a:pt x="340360" y="0"/>
                </a:lnTo>
                <a:lnTo>
                  <a:pt x="367030" y="0"/>
                </a:lnTo>
                <a:lnTo>
                  <a:pt x="3848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340350" y="759460"/>
            <a:ext cx="303531" cy="53341"/>
          </a:xfrm>
          <a:custGeom>
            <a:avLst/>
            <a:gdLst/>
            <a:ahLst/>
            <a:cxnLst/>
            <a:rect l="0" t="0" r="0" b="0"/>
            <a:pathLst>
              <a:path w="303531" h="53341">
                <a:moveTo>
                  <a:pt x="0" y="53340"/>
                </a:moveTo>
                <a:lnTo>
                  <a:pt x="35560" y="44450"/>
                </a:lnTo>
                <a:lnTo>
                  <a:pt x="71120" y="35560"/>
                </a:lnTo>
                <a:lnTo>
                  <a:pt x="115570" y="26670"/>
                </a:lnTo>
                <a:lnTo>
                  <a:pt x="151130" y="17780"/>
                </a:lnTo>
                <a:lnTo>
                  <a:pt x="195580" y="8890"/>
                </a:lnTo>
                <a:lnTo>
                  <a:pt x="232410" y="0"/>
                </a:lnTo>
                <a:lnTo>
                  <a:pt x="26797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455920" y="464820"/>
            <a:ext cx="134621" cy="571501"/>
          </a:xfrm>
          <a:custGeom>
            <a:avLst/>
            <a:gdLst/>
            <a:ahLst/>
            <a:cxnLst/>
            <a:rect l="0" t="0" r="0" b="0"/>
            <a:pathLst>
              <a:path w="134621" h="571501">
                <a:moveTo>
                  <a:pt x="134620" y="0"/>
                </a:moveTo>
                <a:lnTo>
                  <a:pt x="106680" y="35560"/>
                </a:lnTo>
                <a:lnTo>
                  <a:pt x="97790" y="71120"/>
                </a:lnTo>
                <a:lnTo>
                  <a:pt x="80010" y="106680"/>
                </a:lnTo>
                <a:lnTo>
                  <a:pt x="71120" y="151130"/>
                </a:lnTo>
                <a:lnTo>
                  <a:pt x="62230" y="177800"/>
                </a:lnTo>
                <a:lnTo>
                  <a:pt x="62230" y="213360"/>
                </a:lnTo>
                <a:lnTo>
                  <a:pt x="53340" y="248920"/>
                </a:lnTo>
                <a:lnTo>
                  <a:pt x="44450" y="276860"/>
                </a:lnTo>
                <a:lnTo>
                  <a:pt x="35560" y="312420"/>
                </a:lnTo>
                <a:lnTo>
                  <a:pt x="26670" y="347980"/>
                </a:lnTo>
                <a:lnTo>
                  <a:pt x="17780" y="383540"/>
                </a:lnTo>
                <a:lnTo>
                  <a:pt x="17780" y="419100"/>
                </a:lnTo>
                <a:lnTo>
                  <a:pt x="8890" y="445770"/>
                </a:lnTo>
                <a:lnTo>
                  <a:pt x="0" y="490220"/>
                </a:lnTo>
                <a:lnTo>
                  <a:pt x="0" y="525780"/>
                </a:lnTo>
                <a:lnTo>
                  <a:pt x="0" y="562610"/>
                </a:lnTo>
                <a:lnTo>
                  <a:pt x="1778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876290" y="669290"/>
            <a:ext cx="186691" cy="44451"/>
          </a:xfrm>
          <a:custGeom>
            <a:avLst/>
            <a:gdLst/>
            <a:ahLst/>
            <a:cxnLst/>
            <a:rect l="0" t="0" r="0" b="0"/>
            <a:pathLst>
              <a:path w="186691" h="44451">
                <a:moveTo>
                  <a:pt x="0" y="44450"/>
                </a:moveTo>
                <a:lnTo>
                  <a:pt x="35560" y="26670"/>
                </a:lnTo>
                <a:lnTo>
                  <a:pt x="71120" y="26670"/>
                </a:lnTo>
                <a:lnTo>
                  <a:pt x="106680" y="17780"/>
                </a:lnTo>
                <a:lnTo>
                  <a:pt x="142240" y="889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233160" y="419100"/>
            <a:ext cx="330201" cy="535941"/>
          </a:xfrm>
          <a:custGeom>
            <a:avLst/>
            <a:gdLst/>
            <a:ahLst/>
            <a:cxnLst/>
            <a:rect l="0" t="0" r="0" b="0"/>
            <a:pathLst>
              <a:path w="330201" h="535941">
                <a:moveTo>
                  <a:pt x="8890" y="45720"/>
                </a:moveTo>
                <a:lnTo>
                  <a:pt x="26670" y="27940"/>
                </a:lnTo>
                <a:lnTo>
                  <a:pt x="53340" y="1016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0"/>
                </a:lnTo>
                <a:lnTo>
                  <a:pt x="133350" y="19050"/>
                </a:lnTo>
                <a:lnTo>
                  <a:pt x="160020" y="45720"/>
                </a:lnTo>
                <a:lnTo>
                  <a:pt x="195580" y="90170"/>
                </a:lnTo>
                <a:lnTo>
                  <a:pt x="205740" y="125730"/>
                </a:lnTo>
                <a:lnTo>
                  <a:pt x="223520" y="170180"/>
                </a:lnTo>
                <a:lnTo>
                  <a:pt x="232410" y="214630"/>
                </a:lnTo>
                <a:lnTo>
                  <a:pt x="232410" y="259080"/>
                </a:lnTo>
                <a:lnTo>
                  <a:pt x="223520" y="304800"/>
                </a:lnTo>
                <a:lnTo>
                  <a:pt x="205740" y="349250"/>
                </a:lnTo>
                <a:lnTo>
                  <a:pt x="177800" y="393700"/>
                </a:lnTo>
                <a:lnTo>
                  <a:pt x="142240" y="429260"/>
                </a:lnTo>
                <a:lnTo>
                  <a:pt x="106680" y="455930"/>
                </a:lnTo>
                <a:lnTo>
                  <a:pt x="88900" y="464820"/>
                </a:lnTo>
                <a:lnTo>
                  <a:pt x="71120" y="473710"/>
                </a:lnTo>
                <a:lnTo>
                  <a:pt x="53340" y="464820"/>
                </a:lnTo>
                <a:lnTo>
                  <a:pt x="35560" y="455930"/>
                </a:lnTo>
                <a:lnTo>
                  <a:pt x="17780" y="438150"/>
                </a:lnTo>
                <a:lnTo>
                  <a:pt x="8890" y="393700"/>
                </a:lnTo>
                <a:lnTo>
                  <a:pt x="0" y="375920"/>
                </a:lnTo>
                <a:lnTo>
                  <a:pt x="0" y="349250"/>
                </a:lnTo>
                <a:lnTo>
                  <a:pt x="8890" y="322580"/>
                </a:lnTo>
                <a:lnTo>
                  <a:pt x="35560" y="322580"/>
                </a:lnTo>
                <a:lnTo>
                  <a:pt x="71120" y="322580"/>
                </a:lnTo>
                <a:lnTo>
                  <a:pt x="106680" y="340360"/>
                </a:lnTo>
                <a:lnTo>
                  <a:pt x="142240" y="358140"/>
                </a:lnTo>
                <a:lnTo>
                  <a:pt x="177800" y="393700"/>
                </a:lnTo>
                <a:lnTo>
                  <a:pt x="214630" y="411480"/>
                </a:lnTo>
                <a:lnTo>
                  <a:pt x="259080" y="447040"/>
                </a:lnTo>
                <a:lnTo>
                  <a:pt x="294640" y="482600"/>
                </a:lnTo>
                <a:lnTo>
                  <a:pt x="321310" y="527050"/>
                </a:lnTo>
                <a:lnTo>
                  <a:pt x="33020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2115820" y="2348230"/>
            <a:ext cx="187961" cy="285751"/>
          </a:xfrm>
          <a:custGeom>
            <a:avLst/>
            <a:gdLst/>
            <a:ahLst/>
            <a:cxnLst/>
            <a:rect l="0" t="0" r="0" b="0"/>
            <a:pathLst>
              <a:path w="187961" h="285751">
                <a:moveTo>
                  <a:pt x="187960" y="0"/>
                </a:moveTo>
                <a:lnTo>
                  <a:pt x="161290" y="8890"/>
                </a:lnTo>
                <a:lnTo>
                  <a:pt x="143510" y="26670"/>
                </a:lnTo>
                <a:lnTo>
                  <a:pt x="116840" y="62230"/>
                </a:lnTo>
                <a:lnTo>
                  <a:pt x="99060" y="99060"/>
                </a:lnTo>
                <a:lnTo>
                  <a:pt x="81280" y="143510"/>
                </a:lnTo>
                <a:lnTo>
                  <a:pt x="63500" y="179070"/>
                </a:lnTo>
                <a:lnTo>
                  <a:pt x="45720" y="214630"/>
                </a:lnTo>
                <a:lnTo>
                  <a:pt x="27940" y="25019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2062480" y="2330450"/>
            <a:ext cx="347981" cy="312421"/>
          </a:xfrm>
          <a:custGeom>
            <a:avLst/>
            <a:gdLst/>
            <a:ahLst/>
            <a:cxnLst/>
            <a:rect l="0" t="0" r="0" b="0"/>
            <a:pathLst>
              <a:path w="347981" h="312421">
                <a:moveTo>
                  <a:pt x="0" y="0"/>
                </a:moveTo>
                <a:lnTo>
                  <a:pt x="35560" y="35560"/>
                </a:lnTo>
                <a:lnTo>
                  <a:pt x="71120" y="71120"/>
                </a:lnTo>
                <a:lnTo>
                  <a:pt x="107950" y="116840"/>
                </a:lnTo>
                <a:lnTo>
                  <a:pt x="143510" y="152400"/>
                </a:lnTo>
                <a:lnTo>
                  <a:pt x="187960" y="187960"/>
                </a:lnTo>
                <a:lnTo>
                  <a:pt x="223520" y="214630"/>
                </a:lnTo>
                <a:lnTo>
                  <a:pt x="259080" y="241300"/>
                </a:lnTo>
                <a:lnTo>
                  <a:pt x="294640" y="267970"/>
                </a:lnTo>
                <a:lnTo>
                  <a:pt x="339090" y="303530"/>
                </a:lnTo>
                <a:lnTo>
                  <a:pt x="34798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714500" y="2750820"/>
            <a:ext cx="1018541" cy="106681"/>
          </a:xfrm>
          <a:custGeom>
            <a:avLst/>
            <a:gdLst/>
            <a:ahLst/>
            <a:cxnLst/>
            <a:rect l="0" t="0" r="0" b="0"/>
            <a:pathLst>
              <a:path w="1018541" h="106681">
                <a:moveTo>
                  <a:pt x="0" y="0"/>
                </a:moveTo>
                <a:lnTo>
                  <a:pt x="26670" y="0"/>
                </a:lnTo>
                <a:lnTo>
                  <a:pt x="62230" y="8890"/>
                </a:lnTo>
                <a:lnTo>
                  <a:pt x="106680" y="17780"/>
                </a:lnTo>
                <a:lnTo>
                  <a:pt x="152400" y="26670"/>
                </a:lnTo>
                <a:lnTo>
                  <a:pt x="196850" y="26670"/>
                </a:lnTo>
                <a:lnTo>
                  <a:pt x="232410" y="35560"/>
                </a:lnTo>
                <a:lnTo>
                  <a:pt x="267970" y="44450"/>
                </a:lnTo>
                <a:lnTo>
                  <a:pt x="303530" y="44450"/>
                </a:lnTo>
                <a:lnTo>
                  <a:pt x="347980" y="53340"/>
                </a:lnTo>
                <a:lnTo>
                  <a:pt x="392430" y="53340"/>
                </a:lnTo>
                <a:lnTo>
                  <a:pt x="410210" y="53340"/>
                </a:lnTo>
                <a:lnTo>
                  <a:pt x="438150" y="53340"/>
                </a:lnTo>
                <a:lnTo>
                  <a:pt x="464820" y="62230"/>
                </a:lnTo>
                <a:lnTo>
                  <a:pt x="482600" y="62230"/>
                </a:lnTo>
                <a:lnTo>
                  <a:pt x="509270" y="62230"/>
                </a:lnTo>
                <a:lnTo>
                  <a:pt x="535940" y="62230"/>
                </a:lnTo>
                <a:lnTo>
                  <a:pt x="553720" y="62230"/>
                </a:lnTo>
                <a:lnTo>
                  <a:pt x="580390" y="71120"/>
                </a:lnTo>
                <a:lnTo>
                  <a:pt x="607060" y="71120"/>
                </a:lnTo>
                <a:lnTo>
                  <a:pt x="624840" y="71120"/>
                </a:lnTo>
                <a:lnTo>
                  <a:pt x="651510" y="71120"/>
                </a:lnTo>
                <a:lnTo>
                  <a:pt x="678180" y="71120"/>
                </a:lnTo>
                <a:lnTo>
                  <a:pt x="695960" y="71120"/>
                </a:lnTo>
                <a:lnTo>
                  <a:pt x="723900" y="80010"/>
                </a:lnTo>
                <a:lnTo>
                  <a:pt x="750570" y="80010"/>
                </a:lnTo>
                <a:lnTo>
                  <a:pt x="768350" y="80010"/>
                </a:lnTo>
                <a:lnTo>
                  <a:pt x="795020" y="80010"/>
                </a:lnTo>
                <a:lnTo>
                  <a:pt x="839470" y="80010"/>
                </a:lnTo>
                <a:lnTo>
                  <a:pt x="875030" y="88900"/>
                </a:lnTo>
                <a:lnTo>
                  <a:pt x="910590" y="88900"/>
                </a:lnTo>
                <a:lnTo>
                  <a:pt x="946150" y="88900"/>
                </a:lnTo>
                <a:lnTo>
                  <a:pt x="990600" y="97790"/>
                </a:lnTo>
                <a:lnTo>
                  <a:pt x="101854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830070" y="3036570"/>
            <a:ext cx="241301" cy="419101"/>
          </a:xfrm>
          <a:custGeom>
            <a:avLst/>
            <a:gdLst/>
            <a:ahLst/>
            <a:cxnLst/>
            <a:rect l="0" t="0" r="0" b="0"/>
            <a:pathLst>
              <a:path w="241301" h="419101">
                <a:moveTo>
                  <a:pt x="241300" y="0"/>
                </a:moveTo>
                <a:lnTo>
                  <a:pt x="205740" y="35560"/>
                </a:lnTo>
                <a:lnTo>
                  <a:pt x="187960" y="71120"/>
                </a:lnTo>
                <a:lnTo>
                  <a:pt x="170180" y="106680"/>
                </a:lnTo>
                <a:lnTo>
                  <a:pt x="152400" y="142240"/>
                </a:lnTo>
                <a:lnTo>
                  <a:pt x="134620" y="186690"/>
                </a:lnTo>
                <a:lnTo>
                  <a:pt x="107950" y="231140"/>
                </a:lnTo>
                <a:lnTo>
                  <a:pt x="90170" y="267970"/>
                </a:lnTo>
                <a:lnTo>
                  <a:pt x="72390" y="303530"/>
                </a:lnTo>
                <a:lnTo>
                  <a:pt x="54610" y="339090"/>
                </a:lnTo>
                <a:lnTo>
                  <a:pt x="26670" y="38354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856740" y="2946400"/>
            <a:ext cx="232411" cy="464821"/>
          </a:xfrm>
          <a:custGeom>
            <a:avLst/>
            <a:gdLst/>
            <a:ahLst/>
            <a:cxnLst/>
            <a:rect l="0" t="0" r="0" b="0"/>
            <a:pathLst>
              <a:path w="232411" h="464821">
                <a:moveTo>
                  <a:pt x="0" y="0"/>
                </a:moveTo>
                <a:lnTo>
                  <a:pt x="19050" y="35560"/>
                </a:lnTo>
                <a:lnTo>
                  <a:pt x="45720" y="72390"/>
                </a:lnTo>
                <a:lnTo>
                  <a:pt x="63500" y="116840"/>
                </a:lnTo>
                <a:lnTo>
                  <a:pt x="81280" y="152400"/>
                </a:lnTo>
                <a:lnTo>
                  <a:pt x="99060" y="196850"/>
                </a:lnTo>
                <a:lnTo>
                  <a:pt x="116840" y="241300"/>
                </a:lnTo>
                <a:lnTo>
                  <a:pt x="134620" y="276860"/>
                </a:lnTo>
                <a:lnTo>
                  <a:pt x="152400" y="321310"/>
                </a:lnTo>
                <a:lnTo>
                  <a:pt x="161290" y="358140"/>
                </a:lnTo>
                <a:lnTo>
                  <a:pt x="187960" y="393700"/>
                </a:lnTo>
                <a:lnTo>
                  <a:pt x="205740" y="429260"/>
                </a:lnTo>
                <a:lnTo>
                  <a:pt x="23241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312670" y="3063240"/>
            <a:ext cx="26671" cy="365761"/>
          </a:xfrm>
          <a:custGeom>
            <a:avLst/>
            <a:gdLst/>
            <a:ahLst/>
            <a:cxnLst/>
            <a:rect l="0" t="0" r="0" b="0"/>
            <a:pathLst>
              <a:path w="26671" h="3657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21310"/>
                </a:lnTo>
                <a:lnTo>
                  <a:pt x="2667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2250440" y="322326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44450" y="8890"/>
                </a:lnTo>
                <a:lnTo>
                  <a:pt x="8001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7780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2545080" y="3072130"/>
            <a:ext cx="241301" cy="276861"/>
          </a:xfrm>
          <a:custGeom>
            <a:avLst/>
            <a:gdLst/>
            <a:ahLst/>
            <a:cxnLst/>
            <a:rect l="0" t="0" r="0" b="0"/>
            <a:pathLst>
              <a:path w="241301" h="276861">
                <a:moveTo>
                  <a:pt x="0" y="62230"/>
                </a:moveTo>
                <a:lnTo>
                  <a:pt x="0" y="35560"/>
                </a:lnTo>
                <a:lnTo>
                  <a:pt x="17780" y="17780"/>
                </a:lnTo>
                <a:lnTo>
                  <a:pt x="35560" y="889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8890"/>
                </a:lnTo>
                <a:lnTo>
                  <a:pt x="142240" y="26670"/>
                </a:lnTo>
                <a:lnTo>
                  <a:pt x="151130" y="44450"/>
                </a:lnTo>
                <a:lnTo>
                  <a:pt x="160020" y="71120"/>
                </a:lnTo>
                <a:lnTo>
                  <a:pt x="160020" y="97790"/>
                </a:lnTo>
                <a:lnTo>
                  <a:pt x="160020" y="124460"/>
                </a:lnTo>
                <a:lnTo>
                  <a:pt x="133350" y="168910"/>
                </a:lnTo>
                <a:lnTo>
                  <a:pt x="115570" y="204470"/>
                </a:lnTo>
                <a:lnTo>
                  <a:pt x="97790" y="241300"/>
                </a:lnTo>
                <a:lnTo>
                  <a:pt x="97790" y="259080"/>
                </a:lnTo>
                <a:lnTo>
                  <a:pt x="106680" y="276860"/>
                </a:lnTo>
                <a:lnTo>
                  <a:pt x="142240" y="276860"/>
                </a:lnTo>
                <a:lnTo>
                  <a:pt x="170180" y="267970"/>
                </a:lnTo>
                <a:lnTo>
                  <a:pt x="205740" y="250190"/>
                </a:lnTo>
                <a:lnTo>
                  <a:pt x="24130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3018790" y="2705100"/>
            <a:ext cx="276861" cy="36831"/>
          </a:xfrm>
          <a:custGeom>
            <a:avLst/>
            <a:gdLst/>
            <a:ahLst/>
            <a:cxnLst/>
            <a:rect l="0" t="0" r="0" b="0"/>
            <a:pathLst>
              <a:path w="276861" h="36831">
                <a:moveTo>
                  <a:pt x="0" y="36830"/>
                </a:moveTo>
                <a:lnTo>
                  <a:pt x="0" y="19050"/>
                </a:lnTo>
                <a:lnTo>
                  <a:pt x="4445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0"/>
                </a:lnTo>
                <a:lnTo>
                  <a:pt x="186690" y="0"/>
                </a:lnTo>
                <a:lnTo>
                  <a:pt x="231140" y="0"/>
                </a:lnTo>
                <a:lnTo>
                  <a:pt x="27686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081020" y="2821940"/>
            <a:ext cx="232411" cy="26671"/>
          </a:xfrm>
          <a:custGeom>
            <a:avLst/>
            <a:gdLst/>
            <a:ahLst/>
            <a:cxnLst/>
            <a:rect l="0" t="0" r="0" b="0"/>
            <a:pathLst>
              <a:path w="23241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205740" y="0"/>
                </a:lnTo>
                <a:lnTo>
                  <a:pt x="2324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590290" y="275082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8890"/>
                </a:moveTo>
                <a:lnTo>
                  <a:pt x="17780" y="8890"/>
                </a:lnTo>
                <a:lnTo>
                  <a:pt x="62230" y="8890"/>
                </a:lnTo>
                <a:lnTo>
                  <a:pt x="9779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4036060" y="2473960"/>
            <a:ext cx="71121" cy="553721"/>
          </a:xfrm>
          <a:custGeom>
            <a:avLst/>
            <a:gdLst/>
            <a:ahLst/>
            <a:cxnLst/>
            <a:rect l="0" t="0" r="0" b="0"/>
            <a:pathLst>
              <a:path w="71121" h="55372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42240"/>
                </a:lnTo>
                <a:lnTo>
                  <a:pt x="0" y="186690"/>
                </a:lnTo>
                <a:lnTo>
                  <a:pt x="8890" y="222250"/>
                </a:lnTo>
                <a:lnTo>
                  <a:pt x="8890" y="259080"/>
                </a:lnTo>
                <a:lnTo>
                  <a:pt x="17780" y="294640"/>
                </a:lnTo>
                <a:lnTo>
                  <a:pt x="17780" y="330200"/>
                </a:lnTo>
                <a:lnTo>
                  <a:pt x="26670" y="365760"/>
                </a:lnTo>
                <a:lnTo>
                  <a:pt x="35560" y="401320"/>
                </a:lnTo>
                <a:lnTo>
                  <a:pt x="44450" y="436880"/>
                </a:lnTo>
                <a:lnTo>
                  <a:pt x="44450" y="472440"/>
                </a:lnTo>
                <a:lnTo>
                  <a:pt x="53340" y="499110"/>
                </a:lnTo>
                <a:lnTo>
                  <a:pt x="62230" y="544830"/>
                </a:lnTo>
                <a:lnTo>
                  <a:pt x="7112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750310" y="3081020"/>
            <a:ext cx="44451" cy="195581"/>
          </a:xfrm>
          <a:custGeom>
            <a:avLst/>
            <a:gdLst/>
            <a:ahLst/>
            <a:cxnLst/>
            <a:rect l="0" t="0" r="0" b="0"/>
            <a:pathLst>
              <a:path w="44451" h="195581">
                <a:moveTo>
                  <a:pt x="1778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26670" y="151130"/>
                </a:lnTo>
                <a:lnTo>
                  <a:pt x="4445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643630" y="3205480"/>
            <a:ext cx="259081" cy="26671"/>
          </a:xfrm>
          <a:custGeom>
            <a:avLst/>
            <a:gdLst/>
            <a:ahLst/>
            <a:cxnLst/>
            <a:rect l="0" t="0" r="0" b="0"/>
            <a:pathLst>
              <a:path w="259081" h="26671">
                <a:moveTo>
                  <a:pt x="0" y="26670"/>
                </a:moveTo>
                <a:lnTo>
                  <a:pt x="889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77800" y="0"/>
                </a:lnTo>
                <a:lnTo>
                  <a:pt x="22352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089400" y="3143250"/>
            <a:ext cx="17781" cy="223521"/>
          </a:xfrm>
          <a:custGeom>
            <a:avLst/>
            <a:gdLst/>
            <a:ahLst/>
            <a:cxnLst/>
            <a:rect l="0" t="0" r="0" b="0"/>
            <a:pathLst>
              <a:path w="17781" h="22352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33350"/>
                </a:lnTo>
                <a:lnTo>
                  <a:pt x="0" y="170180"/>
                </a:lnTo>
                <a:lnTo>
                  <a:pt x="0" y="21463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545080" y="3625850"/>
            <a:ext cx="26671" cy="142241"/>
          </a:xfrm>
          <a:custGeom>
            <a:avLst/>
            <a:gdLst/>
            <a:ahLst/>
            <a:cxnLst/>
            <a:rect l="0" t="0" r="0" b="0"/>
            <a:pathLst>
              <a:path w="26671" h="14224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438400" y="369697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3556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6002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759710" y="3562350"/>
            <a:ext cx="26671" cy="313691"/>
          </a:xfrm>
          <a:custGeom>
            <a:avLst/>
            <a:gdLst/>
            <a:ahLst/>
            <a:cxnLst/>
            <a:rect l="0" t="0" r="0" b="0"/>
            <a:pathLst>
              <a:path w="26671" h="313691">
                <a:moveTo>
                  <a:pt x="26670" y="0"/>
                </a:moveTo>
                <a:lnTo>
                  <a:pt x="8890" y="8890"/>
                </a:lnTo>
                <a:lnTo>
                  <a:pt x="0" y="4572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32410"/>
                </a:lnTo>
                <a:lnTo>
                  <a:pt x="8890" y="259080"/>
                </a:lnTo>
                <a:lnTo>
                  <a:pt x="8890" y="304800"/>
                </a:lnTo>
                <a:lnTo>
                  <a:pt x="1778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276850" y="2018030"/>
            <a:ext cx="241301" cy="347981"/>
          </a:xfrm>
          <a:custGeom>
            <a:avLst/>
            <a:gdLst/>
            <a:ahLst/>
            <a:cxnLst/>
            <a:rect l="0" t="0" r="0" b="0"/>
            <a:pathLst>
              <a:path w="241301" h="347981">
                <a:moveTo>
                  <a:pt x="241300" y="0"/>
                </a:moveTo>
                <a:lnTo>
                  <a:pt x="223520" y="17780"/>
                </a:lnTo>
                <a:lnTo>
                  <a:pt x="196850" y="53340"/>
                </a:lnTo>
                <a:lnTo>
                  <a:pt x="179070" y="71120"/>
                </a:lnTo>
                <a:lnTo>
                  <a:pt x="143510" y="115570"/>
                </a:lnTo>
                <a:lnTo>
                  <a:pt x="116840" y="161290"/>
                </a:lnTo>
                <a:lnTo>
                  <a:pt x="90170" y="196850"/>
                </a:lnTo>
                <a:lnTo>
                  <a:pt x="63500" y="232410"/>
                </a:lnTo>
                <a:lnTo>
                  <a:pt x="36830" y="267970"/>
                </a:lnTo>
                <a:lnTo>
                  <a:pt x="19050" y="294640"/>
                </a:lnTo>
                <a:lnTo>
                  <a:pt x="0" y="33909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259070" y="1955800"/>
            <a:ext cx="411481" cy="401321"/>
          </a:xfrm>
          <a:custGeom>
            <a:avLst/>
            <a:gdLst/>
            <a:ahLst/>
            <a:cxnLst/>
            <a:rect l="0" t="0" r="0" b="0"/>
            <a:pathLst>
              <a:path w="411481" h="401321">
                <a:moveTo>
                  <a:pt x="0" y="0"/>
                </a:moveTo>
                <a:lnTo>
                  <a:pt x="17780" y="17780"/>
                </a:lnTo>
                <a:lnTo>
                  <a:pt x="63500" y="53340"/>
                </a:lnTo>
                <a:lnTo>
                  <a:pt x="99060" y="97790"/>
                </a:lnTo>
                <a:lnTo>
                  <a:pt x="143510" y="142240"/>
                </a:lnTo>
                <a:lnTo>
                  <a:pt x="187960" y="187960"/>
                </a:lnTo>
                <a:lnTo>
                  <a:pt x="223520" y="223520"/>
                </a:lnTo>
                <a:lnTo>
                  <a:pt x="259080" y="259080"/>
                </a:lnTo>
                <a:lnTo>
                  <a:pt x="294640" y="294640"/>
                </a:lnTo>
                <a:lnTo>
                  <a:pt x="331470" y="330200"/>
                </a:lnTo>
                <a:lnTo>
                  <a:pt x="375920" y="365760"/>
                </a:lnTo>
                <a:lnTo>
                  <a:pt x="41148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4991100" y="2473960"/>
            <a:ext cx="956311" cy="71121"/>
          </a:xfrm>
          <a:custGeom>
            <a:avLst/>
            <a:gdLst/>
            <a:ahLst/>
            <a:cxnLst/>
            <a:rect l="0" t="0" r="0" b="0"/>
            <a:pathLst>
              <a:path w="956311" h="71121">
                <a:moveTo>
                  <a:pt x="0" y="0"/>
                </a:moveTo>
                <a:lnTo>
                  <a:pt x="36830" y="8890"/>
                </a:lnTo>
                <a:lnTo>
                  <a:pt x="81280" y="26670"/>
                </a:lnTo>
                <a:lnTo>
                  <a:pt x="99060" y="35560"/>
                </a:lnTo>
                <a:lnTo>
                  <a:pt x="143510" y="44450"/>
                </a:lnTo>
                <a:lnTo>
                  <a:pt x="179070" y="44450"/>
                </a:lnTo>
                <a:lnTo>
                  <a:pt x="214630" y="44450"/>
                </a:lnTo>
                <a:lnTo>
                  <a:pt x="241300" y="44450"/>
                </a:lnTo>
                <a:lnTo>
                  <a:pt x="276860" y="44450"/>
                </a:lnTo>
                <a:lnTo>
                  <a:pt x="313690" y="44450"/>
                </a:lnTo>
                <a:lnTo>
                  <a:pt x="349250" y="44450"/>
                </a:lnTo>
                <a:lnTo>
                  <a:pt x="384810" y="44450"/>
                </a:lnTo>
                <a:lnTo>
                  <a:pt x="420370" y="44450"/>
                </a:lnTo>
                <a:lnTo>
                  <a:pt x="455930" y="44450"/>
                </a:lnTo>
                <a:lnTo>
                  <a:pt x="491490" y="44450"/>
                </a:lnTo>
                <a:lnTo>
                  <a:pt x="535940" y="44450"/>
                </a:lnTo>
                <a:lnTo>
                  <a:pt x="571500" y="53340"/>
                </a:lnTo>
                <a:lnTo>
                  <a:pt x="617220" y="53340"/>
                </a:lnTo>
                <a:lnTo>
                  <a:pt x="652780" y="53340"/>
                </a:lnTo>
                <a:lnTo>
                  <a:pt x="688340" y="53340"/>
                </a:lnTo>
                <a:lnTo>
                  <a:pt x="723900" y="53340"/>
                </a:lnTo>
                <a:lnTo>
                  <a:pt x="750570" y="62230"/>
                </a:lnTo>
                <a:lnTo>
                  <a:pt x="795020" y="62230"/>
                </a:lnTo>
                <a:lnTo>
                  <a:pt x="830580" y="62230"/>
                </a:lnTo>
                <a:lnTo>
                  <a:pt x="876300" y="62230"/>
                </a:lnTo>
                <a:lnTo>
                  <a:pt x="920750" y="62230"/>
                </a:lnTo>
                <a:lnTo>
                  <a:pt x="95631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5161280" y="2642870"/>
            <a:ext cx="205741" cy="429261"/>
          </a:xfrm>
          <a:custGeom>
            <a:avLst/>
            <a:gdLst/>
            <a:ahLst/>
            <a:cxnLst/>
            <a:rect l="0" t="0" r="0" b="0"/>
            <a:pathLst>
              <a:path w="205741" h="429261">
                <a:moveTo>
                  <a:pt x="205740" y="0"/>
                </a:moveTo>
                <a:lnTo>
                  <a:pt x="179070" y="35560"/>
                </a:lnTo>
                <a:lnTo>
                  <a:pt x="161290" y="72390"/>
                </a:lnTo>
                <a:lnTo>
                  <a:pt x="152400" y="116840"/>
                </a:lnTo>
                <a:lnTo>
                  <a:pt x="134620" y="152400"/>
                </a:lnTo>
                <a:lnTo>
                  <a:pt x="115570" y="196850"/>
                </a:lnTo>
                <a:lnTo>
                  <a:pt x="97790" y="232410"/>
                </a:lnTo>
                <a:lnTo>
                  <a:pt x="80010" y="267970"/>
                </a:lnTo>
                <a:lnTo>
                  <a:pt x="71120" y="303530"/>
                </a:lnTo>
                <a:lnTo>
                  <a:pt x="53340" y="347980"/>
                </a:lnTo>
                <a:lnTo>
                  <a:pt x="35560" y="375920"/>
                </a:lnTo>
                <a:lnTo>
                  <a:pt x="17780" y="411480"/>
                </a:lnTo>
                <a:lnTo>
                  <a:pt x="8890" y="42926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5214620" y="2633980"/>
            <a:ext cx="161291" cy="420371"/>
          </a:xfrm>
          <a:custGeom>
            <a:avLst/>
            <a:gdLst/>
            <a:ahLst/>
            <a:cxnLst/>
            <a:rect l="0" t="0" r="0" b="0"/>
            <a:pathLst>
              <a:path w="161291" h="42037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44450" y="116840"/>
                </a:lnTo>
                <a:lnTo>
                  <a:pt x="62230" y="152400"/>
                </a:lnTo>
                <a:lnTo>
                  <a:pt x="71120" y="187960"/>
                </a:lnTo>
                <a:lnTo>
                  <a:pt x="90170" y="223520"/>
                </a:lnTo>
                <a:lnTo>
                  <a:pt x="99060" y="259080"/>
                </a:lnTo>
                <a:lnTo>
                  <a:pt x="107950" y="294640"/>
                </a:lnTo>
                <a:lnTo>
                  <a:pt x="116840" y="339090"/>
                </a:lnTo>
                <a:lnTo>
                  <a:pt x="134620" y="384810"/>
                </a:lnTo>
                <a:lnTo>
                  <a:pt x="16129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5572760" y="2696210"/>
            <a:ext cx="17781" cy="340361"/>
          </a:xfrm>
          <a:custGeom>
            <a:avLst/>
            <a:gdLst/>
            <a:ahLst/>
            <a:cxnLst/>
            <a:rect l="0" t="0" r="0" b="0"/>
            <a:pathLst>
              <a:path w="17781" h="340361">
                <a:moveTo>
                  <a:pt x="8890" y="0"/>
                </a:moveTo>
                <a:lnTo>
                  <a:pt x="0" y="45720"/>
                </a:lnTo>
                <a:lnTo>
                  <a:pt x="0" y="90170"/>
                </a:lnTo>
                <a:lnTo>
                  <a:pt x="0" y="13462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8890" y="313690"/>
                </a:lnTo>
                <a:lnTo>
                  <a:pt x="1778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5527040" y="2830830"/>
            <a:ext cx="187961" cy="26671"/>
          </a:xfrm>
          <a:custGeom>
            <a:avLst/>
            <a:gdLst/>
            <a:ahLst/>
            <a:cxnLst/>
            <a:rect l="0" t="0" r="0" b="0"/>
            <a:pathLst>
              <a:path w="187961" h="26671">
                <a:moveTo>
                  <a:pt x="0" y="26670"/>
                </a:moveTo>
                <a:lnTo>
                  <a:pt x="3556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34620" y="0"/>
                </a:lnTo>
                <a:lnTo>
                  <a:pt x="17907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795010" y="2715260"/>
            <a:ext cx="205741" cy="294641"/>
          </a:xfrm>
          <a:custGeom>
            <a:avLst/>
            <a:gdLst/>
            <a:ahLst/>
            <a:cxnLst/>
            <a:rect l="0" t="0" r="0" b="0"/>
            <a:pathLst>
              <a:path w="205741" h="294641">
                <a:moveTo>
                  <a:pt x="0" y="71120"/>
                </a:moveTo>
                <a:lnTo>
                  <a:pt x="8890" y="26670"/>
                </a:lnTo>
                <a:lnTo>
                  <a:pt x="35560" y="8890"/>
                </a:lnTo>
                <a:lnTo>
                  <a:pt x="81280" y="0"/>
                </a:lnTo>
                <a:lnTo>
                  <a:pt x="116840" y="0"/>
                </a:lnTo>
                <a:lnTo>
                  <a:pt x="161290" y="17780"/>
                </a:lnTo>
                <a:lnTo>
                  <a:pt x="179070" y="17780"/>
                </a:lnTo>
                <a:lnTo>
                  <a:pt x="196850" y="44450"/>
                </a:lnTo>
                <a:lnTo>
                  <a:pt x="205740" y="71120"/>
                </a:lnTo>
                <a:lnTo>
                  <a:pt x="196850" y="115570"/>
                </a:lnTo>
                <a:lnTo>
                  <a:pt x="179070" y="151130"/>
                </a:lnTo>
                <a:lnTo>
                  <a:pt x="161290" y="186690"/>
                </a:lnTo>
                <a:lnTo>
                  <a:pt x="125730" y="231140"/>
                </a:lnTo>
                <a:lnTo>
                  <a:pt x="81280" y="275590"/>
                </a:lnTo>
                <a:lnTo>
                  <a:pt x="90170" y="294640"/>
                </a:lnTo>
                <a:lnTo>
                  <a:pt x="143510" y="275590"/>
                </a:lnTo>
                <a:lnTo>
                  <a:pt x="179070" y="257810"/>
                </a:lnTo>
                <a:lnTo>
                  <a:pt x="205740" y="257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295390" y="2357120"/>
            <a:ext cx="35561" cy="285751"/>
          </a:xfrm>
          <a:custGeom>
            <a:avLst/>
            <a:gdLst/>
            <a:ahLst/>
            <a:cxnLst/>
            <a:rect l="0" t="0" r="0" b="0"/>
            <a:pathLst>
              <a:path w="35561" h="2857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26670" y="250190"/>
                </a:lnTo>
                <a:lnTo>
                  <a:pt x="3556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206490" y="2500630"/>
            <a:ext cx="177801" cy="35561"/>
          </a:xfrm>
          <a:custGeom>
            <a:avLst/>
            <a:gdLst/>
            <a:ahLst/>
            <a:cxnLst/>
            <a:rect l="0" t="0" r="0" b="0"/>
            <a:pathLst>
              <a:path w="177801" h="3556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643370" y="2133600"/>
            <a:ext cx="35561" cy="617221"/>
          </a:xfrm>
          <a:custGeom>
            <a:avLst/>
            <a:gdLst/>
            <a:ahLst/>
            <a:cxnLst/>
            <a:rect l="0" t="0" r="0" b="0"/>
            <a:pathLst>
              <a:path w="35561" h="617221">
                <a:moveTo>
                  <a:pt x="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8890" y="313690"/>
                </a:lnTo>
                <a:lnTo>
                  <a:pt x="8890" y="358140"/>
                </a:lnTo>
                <a:lnTo>
                  <a:pt x="8890" y="393700"/>
                </a:lnTo>
                <a:lnTo>
                  <a:pt x="8890" y="438150"/>
                </a:lnTo>
                <a:lnTo>
                  <a:pt x="17780" y="473710"/>
                </a:lnTo>
                <a:lnTo>
                  <a:pt x="17780" y="518160"/>
                </a:lnTo>
                <a:lnTo>
                  <a:pt x="17780" y="553720"/>
                </a:lnTo>
                <a:lnTo>
                  <a:pt x="26670" y="590550"/>
                </a:lnTo>
                <a:lnTo>
                  <a:pt x="35560" y="617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7205980" y="2392680"/>
            <a:ext cx="179071" cy="26671"/>
          </a:xfrm>
          <a:custGeom>
            <a:avLst/>
            <a:gdLst/>
            <a:ahLst/>
            <a:cxnLst/>
            <a:rect l="0" t="0" r="0" b="0"/>
            <a:pathLst>
              <a:path w="179071" h="26671">
                <a:moveTo>
                  <a:pt x="0" y="26670"/>
                </a:moveTo>
                <a:lnTo>
                  <a:pt x="8890" y="8890"/>
                </a:lnTo>
                <a:lnTo>
                  <a:pt x="26670" y="0"/>
                </a:lnTo>
                <a:lnTo>
                  <a:pt x="62230" y="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7143750" y="252730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9685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7670800" y="2214880"/>
            <a:ext cx="436881" cy="445771"/>
          </a:xfrm>
          <a:custGeom>
            <a:avLst/>
            <a:gdLst/>
            <a:ahLst/>
            <a:cxnLst/>
            <a:rect l="0" t="0" r="0" b="0"/>
            <a:pathLst>
              <a:path w="436881" h="445771">
                <a:moveTo>
                  <a:pt x="124460" y="0"/>
                </a:moveTo>
                <a:lnTo>
                  <a:pt x="97790" y="0"/>
                </a:lnTo>
                <a:lnTo>
                  <a:pt x="80010" y="8890"/>
                </a:lnTo>
                <a:lnTo>
                  <a:pt x="53340" y="53340"/>
                </a:lnTo>
                <a:lnTo>
                  <a:pt x="35560" y="88900"/>
                </a:lnTo>
                <a:lnTo>
                  <a:pt x="17780" y="133350"/>
                </a:lnTo>
                <a:lnTo>
                  <a:pt x="8890" y="168910"/>
                </a:lnTo>
                <a:lnTo>
                  <a:pt x="0" y="20447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03530"/>
                </a:lnTo>
                <a:lnTo>
                  <a:pt x="26670" y="339090"/>
                </a:lnTo>
                <a:lnTo>
                  <a:pt x="53340" y="374650"/>
                </a:lnTo>
                <a:lnTo>
                  <a:pt x="88900" y="410210"/>
                </a:lnTo>
                <a:lnTo>
                  <a:pt x="124460" y="436880"/>
                </a:lnTo>
                <a:lnTo>
                  <a:pt x="160020" y="445770"/>
                </a:lnTo>
                <a:lnTo>
                  <a:pt x="196850" y="445770"/>
                </a:lnTo>
                <a:lnTo>
                  <a:pt x="241300" y="445770"/>
                </a:lnTo>
                <a:lnTo>
                  <a:pt x="276860" y="436880"/>
                </a:lnTo>
                <a:lnTo>
                  <a:pt x="312420" y="427990"/>
                </a:lnTo>
                <a:lnTo>
                  <a:pt x="347980" y="410210"/>
                </a:lnTo>
                <a:lnTo>
                  <a:pt x="383540" y="365760"/>
                </a:lnTo>
                <a:lnTo>
                  <a:pt x="410210" y="330200"/>
                </a:lnTo>
                <a:lnTo>
                  <a:pt x="427990" y="294640"/>
                </a:lnTo>
                <a:lnTo>
                  <a:pt x="436880" y="259080"/>
                </a:lnTo>
                <a:lnTo>
                  <a:pt x="436880" y="213360"/>
                </a:lnTo>
                <a:lnTo>
                  <a:pt x="427990" y="177800"/>
                </a:lnTo>
                <a:lnTo>
                  <a:pt x="410210" y="142240"/>
                </a:lnTo>
                <a:lnTo>
                  <a:pt x="383540" y="106680"/>
                </a:lnTo>
                <a:lnTo>
                  <a:pt x="374650" y="88900"/>
                </a:lnTo>
                <a:lnTo>
                  <a:pt x="330200" y="53340"/>
                </a:lnTo>
                <a:lnTo>
                  <a:pt x="294640" y="26670"/>
                </a:lnTo>
                <a:lnTo>
                  <a:pt x="259080" y="17780"/>
                </a:lnTo>
                <a:lnTo>
                  <a:pt x="223520" y="8890"/>
                </a:lnTo>
                <a:lnTo>
                  <a:pt x="177800" y="8890"/>
                </a:lnTo>
                <a:lnTo>
                  <a:pt x="151130" y="8890"/>
                </a:lnTo>
                <a:lnTo>
                  <a:pt x="115570" y="17780"/>
                </a:lnTo>
                <a:lnTo>
                  <a:pt x="88900" y="17780"/>
                </a:lnTo>
                <a:lnTo>
                  <a:pt x="44450" y="2667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410960" y="2733040"/>
            <a:ext cx="116841" cy="347981"/>
          </a:xfrm>
          <a:custGeom>
            <a:avLst/>
            <a:gdLst/>
            <a:ahLst/>
            <a:cxnLst/>
            <a:rect l="0" t="0" r="0" b="0"/>
            <a:pathLst>
              <a:path w="116841" h="347981">
                <a:moveTo>
                  <a:pt x="45720" y="0"/>
                </a:moveTo>
                <a:lnTo>
                  <a:pt x="17780" y="35560"/>
                </a:lnTo>
                <a:lnTo>
                  <a:pt x="8890" y="5334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8890" y="222250"/>
                </a:lnTo>
                <a:lnTo>
                  <a:pt x="27940" y="257810"/>
                </a:lnTo>
                <a:lnTo>
                  <a:pt x="54610" y="303530"/>
                </a:lnTo>
                <a:lnTo>
                  <a:pt x="99060" y="339090"/>
                </a:lnTo>
                <a:lnTo>
                  <a:pt x="116840" y="3479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634480" y="2813050"/>
            <a:ext cx="116841" cy="259081"/>
          </a:xfrm>
          <a:custGeom>
            <a:avLst/>
            <a:gdLst/>
            <a:ahLst/>
            <a:cxnLst/>
            <a:rect l="0" t="0" r="0" b="0"/>
            <a:pathLst>
              <a:path w="116841" h="259081">
                <a:moveTo>
                  <a:pt x="116840" y="0"/>
                </a:moveTo>
                <a:lnTo>
                  <a:pt x="90170" y="8890"/>
                </a:lnTo>
                <a:lnTo>
                  <a:pt x="62230" y="53340"/>
                </a:lnTo>
                <a:lnTo>
                  <a:pt x="44450" y="88900"/>
                </a:lnTo>
                <a:lnTo>
                  <a:pt x="26670" y="124460"/>
                </a:lnTo>
                <a:lnTo>
                  <a:pt x="17780" y="160020"/>
                </a:lnTo>
                <a:lnTo>
                  <a:pt x="0" y="205740"/>
                </a:lnTo>
                <a:lnTo>
                  <a:pt x="0" y="25019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625590" y="2813050"/>
            <a:ext cx="143511" cy="196851"/>
          </a:xfrm>
          <a:custGeom>
            <a:avLst/>
            <a:gdLst/>
            <a:ahLst/>
            <a:cxnLst/>
            <a:rect l="0" t="0" r="0" b="0"/>
            <a:pathLst>
              <a:path w="143511" h="196851">
                <a:moveTo>
                  <a:pt x="0" y="0"/>
                </a:moveTo>
                <a:lnTo>
                  <a:pt x="26670" y="35560"/>
                </a:lnTo>
                <a:lnTo>
                  <a:pt x="53340" y="71120"/>
                </a:lnTo>
                <a:lnTo>
                  <a:pt x="80010" y="106680"/>
                </a:lnTo>
                <a:lnTo>
                  <a:pt x="90170" y="133350"/>
                </a:lnTo>
                <a:lnTo>
                  <a:pt x="134620" y="186690"/>
                </a:lnTo>
                <a:lnTo>
                  <a:pt x="14351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893560" y="2839720"/>
            <a:ext cx="35561" cy="196851"/>
          </a:xfrm>
          <a:custGeom>
            <a:avLst/>
            <a:gdLst/>
            <a:ahLst/>
            <a:cxnLst/>
            <a:rect l="0" t="0" r="0" b="0"/>
            <a:pathLst>
              <a:path w="35561" h="196851">
                <a:moveTo>
                  <a:pt x="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17780" y="124460"/>
                </a:lnTo>
                <a:lnTo>
                  <a:pt x="26670" y="160020"/>
                </a:lnTo>
                <a:lnTo>
                  <a:pt x="3556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866890" y="2901950"/>
            <a:ext cx="124461" cy="44451"/>
          </a:xfrm>
          <a:custGeom>
            <a:avLst/>
            <a:gdLst/>
            <a:ahLst/>
            <a:cxnLst/>
            <a:rect l="0" t="0" r="0" b="0"/>
            <a:pathLst>
              <a:path w="124461" h="44451">
                <a:moveTo>
                  <a:pt x="0" y="44450"/>
                </a:moveTo>
                <a:lnTo>
                  <a:pt x="0" y="26670"/>
                </a:lnTo>
                <a:lnTo>
                  <a:pt x="2667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7063740" y="2839720"/>
            <a:ext cx="223521" cy="179071"/>
          </a:xfrm>
          <a:custGeom>
            <a:avLst/>
            <a:gdLst/>
            <a:ahLst/>
            <a:cxnLst/>
            <a:rect l="0" t="0" r="0" b="0"/>
            <a:pathLst>
              <a:path w="223521" h="179071">
                <a:moveTo>
                  <a:pt x="0" y="44450"/>
                </a:moveTo>
                <a:lnTo>
                  <a:pt x="0" y="26670"/>
                </a:lnTo>
                <a:lnTo>
                  <a:pt x="26670" y="0"/>
                </a:lnTo>
                <a:lnTo>
                  <a:pt x="53340" y="0"/>
                </a:lnTo>
                <a:lnTo>
                  <a:pt x="80010" y="0"/>
                </a:lnTo>
                <a:lnTo>
                  <a:pt x="97790" y="8890"/>
                </a:lnTo>
                <a:lnTo>
                  <a:pt x="106680" y="35560"/>
                </a:lnTo>
                <a:lnTo>
                  <a:pt x="106680" y="62230"/>
                </a:lnTo>
                <a:lnTo>
                  <a:pt x="97790" y="80010"/>
                </a:lnTo>
                <a:lnTo>
                  <a:pt x="71120" y="124460"/>
                </a:lnTo>
                <a:lnTo>
                  <a:pt x="62230" y="142240"/>
                </a:lnTo>
                <a:lnTo>
                  <a:pt x="62230" y="160020"/>
                </a:lnTo>
                <a:lnTo>
                  <a:pt x="71120" y="179070"/>
                </a:lnTo>
                <a:lnTo>
                  <a:pt x="106680" y="179070"/>
                </a:lnTo>
                <a:lnTo>
                  <a:pt x="151130" y="160020"/>
                </a:lnTo>
                <a:lnTo>
                  <a:pt x="195580" y="106680"/>
                </a:lnTo>
                <a:lnTo>
                  <a:pt x="213360" y="80010"/>
                </a:lnTo>
                <a:lnTo>
                  <a:pt x="223520" y="622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250430" y="2804160"/>
            <a:ext cx="54611" cy="259081"/>
          </a:xfrm>
          <a:custGeom>
            <a:avLst/>
            <a:gdLst/>
            <a:ahLst/>
            <a:cxnLst/>
            <a:rect l="0" t="0" r="0" b="0"/>
            <a:pathLst>
              <a:path w="54611" h="259081">
                <a:moveTo>
                  <a:pt x="0" y="0"/>
                </a:moveTo>
                <a:lnTo>
                  <a:pt x="17780" y="8890"/>
                </a:lnTo>
                <a:lnTo>
                  <a:pt x="36830" y="35560"/>
                </a:lnTo>
                <a:lnTo>
                  <a:pt x="54610" y="71120"/>
                </a:lnTo>
                <a:lnTo>
                  <a:pt x="54610" y="115570"/>
                </a:lnTo>
                <a:lnTo>
                  <a:pt x="54610" y="151130"/>
                </a:lnTo>
                <a:lnTo>
                  <a:pt x="54610" y="186690"/>
                </a:lnTo>
                <a:lnTo>
                  <a:pt x="45720" y="214630"/>
                </a:lnTo>
                <a:lnTo>
                  <a:pt x="17780" y="23241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6447790" y="1902460"/>
            <a:ext cx="133351" cy="427991"/>
          </a:xfrm>
          <a:custGeom>
            <a:avLst/>
            <a:gdLst/>
            <a:ahLst/>
            <a:cxnLst/>
            <a:rect l="0" t="0" r="0" b="0"/>
            <a:pathLst>
              <a:path w="133351" h="427991">
                <a:moveTo>
                  <a:pt x="7112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67970"/>
                </a:lnTo>
                <a:lnTo>
                  <a:pt x="0" y="294640"/>
                </a:lnTo>
                <a:lnTo>
                  <a:pt x="8890" y="339090"/>
                </a:lnTo>
                <a:lnTo>
                  <a:pt x="17780" y="365760"/>
                </a:lnTo>
                <a:lnTo>
                  <a:pt x="44450" y="401320"/>
                </a:lnTo>
                <a:lnTo>
                  <a:pt x="62230" y="410210"/>
                </a:lnTo>
                <a:lnTo>
                  <a:pt x="106680" y="419100"/>
                </a:lnTo>
                <a:lnTo>
                  <a:pt x="133350" y="427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687820" y="1875790"/>
            <a:ext cx="54611" cy="285751"/>
          </a:xfrm>
          <a:custGeom>
            <a:avLst/>
            <a:gdLst/>
            <a:ahLst/>
            <a:cxnLst/>
            <a:rect l="0" t="0" r="0" b="0"/>
            <a:pathLst>
              <a:path w="54611" h="285751">
                <a:moveTo>
                  <a:pt x="54610" y="0"/>
                </a:moveTo>
                <a:lnTo>
                  <a:pt x="36830" y="0"/>
                </a:lnTo>
                <a:lnTo>
                  <a:pt x="17780" y="5334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68910"/>
                </a:lnTo>
                <a:lnTo>
                  <a:pt x="0" y="213360"/>
                </a:lnTo>
                <a:lnTo>
                  <a:pt x="0" y="248920"/>
                </a:lnTo>
                <a:lnTo>
                  <a:pt x="889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661150" y="1955800"/>
            <a:ext cx="152401" cy="187961"/>
          </a:xfrm>
          <a:custGeom>
            <a:avLst/>
            <a:gdLst/>
            <a:ahLst/>
            <a:cxnLst/>
            <a:rect l="0" t="0" r="0" b="0"/>
            <a:pathLst>
              <a:path w="152401" h="18796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81280" y="124460"/>
                </a:lnTo>
                <a:lnTo>
                  <a:pt x="116840" y="160020"/>
                </a:lnTo>
                <a:lnTo>
                  <a:pt x="15240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6866890" y="1902460"/>
            <a:ext cx="88901" cy="241301"/>
          </a:xfrm>
          <a:custGeom>
            <a:avLst/>
            <a:gdLst/>
            <a:ahLst/>
            <a:cxnLst/>
            <a:rect l="0" t="0" r="0" b="0"/>
            <a:pathLst>
              <a:path w="88901" h="241301">
                <a:moveTo>
                  <a:pt x="0" y="0"/>
                </a:moveTo>
                <a:lnTo>
                  <a:pt x="0" y="35560"/>
                </a:lnTo>
                <a:lnTo>
                  <a:pt x="0" y="53340"/>
                </a:lnTo>
                <a:lnTo>
                  <a:pt x="8890" y="88900"/>
                </a:lnTo>
                <a:lnTo>
                  <a:pt x="17780" y="124460"/>
                </a:lnTo>
                <a:lnTo>
                  <a:pt x="35560" y="160020"/>
                </a:lnTo>
                <a:lnTo>
                  <a:pt x="62230" y="204470"/>
                </a:lnTo>
                <a:lnTo>
                  <a:pt x="71120" y="231140"/>
                </a:lnTo>
                <a:lnTo>
                  <a:pt x="8890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6884670" y="1991360"/>
            <a:ext cx="88901" cy="44451"/>
          </a:xfrm>
          <a:custGeom>
            <a:avLst/>
            <a:gdLst/>
            <a:ahLst/>
            <a:cxnLst/>
            <a:rect l="0" t="0" r="0" b="0"/>
            <a:pathLst>
              <a:path w="88901" h="44451">
                <a:moveTo>
                  <a:pt x="0" y="44450"/>
                </a:moveTo>
                <a:lnTo>
                  <a:pt x="35560" y="1778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7045960" y="1821180"/>
            <a:ext cx="151131" cy="241301"/>
          </a:xfrm>
          <a:custGeom>
            <a:avLst/>
            <a:gdLst/>
            <a:ahLst/>
            <a:cxnLst/>
            <a:rect l="0" t="0" r="0" b="0"/>
            <a:pathLst>
              <a:path w="151131" h="241301">
                <a:moveTo>
                  <a:pt x="0" y="17780"/>
                </a:moveTo>
                <a:lnTo>
                  <a:pt x="17780" y="0"/>
                </a:lnTo>
                <a:lnTo>
                  <a:pt x="35560" y="0"/>
                </a:lnTo>
                <a:lnTo>
                  <a:pt x="62230" y="0"/>
                </a:lnTo>
                <a:lnTo>
                  <a:pt x="71120" y="17780"/>
                </a:lnTo>
                <a:lnTo>
                  <a:pt x="80010" y="35560"/>
                </a:lnTo>
                <a:lnTo>
                  <a:pt x="80010" y="72390"/>
                </a:lnTo>
                <a:lnTo>
                  <a:pt x="80010" y="107950"/>
                </a:lnTo>
                <a:lnTo>
                  <a:pt x="71120" y="143510"/>
                </a:lnTo>
                <a:lnTo>
                  <a:pt x="62230" y="179070"/>
                </a:lnTo>
                <a:lnTo>
                  <a:pt x="53340" y="223520"/>
                </a:lnTo>
                <a:lnTo>
                  <a:pt x="62230" y="241300"/>
                </a:lnTo>
                <a:lnTo>
                  <a:pt x="88900" y="241300"/>
                </a:lnTo>
                <a:lnTo>
                  <a:pt x="106680" y="232410"/>
                </a:lnTo>
                <a:lnTo>
                  <a:pt x="124460" y="223520"/>
                </a:lnTo>
                <a:lnTo>
                  <a:pt x="15113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7214870" y="1741170"/>
            <a:ext cx="170181" cy="276861"/>
          </a:xfrm>
          <a:custGeom>
            <a:avLst/>
            <a:gdLst/>
            <a:ahLst/>
            <a:cxnLst/>
            <a:rect l="0" t="0" r="0" b="0"/>
            <a:pathLst>
              <a:path w="170181" h="276861">
                <a:moveTo>
                  <a:pt x="0" y="0"/>
                </a:moveTo>
                <a:lnTo>
                  <a:pt x="17780" y="8890"/>
                </a:lnTo>
                <a:lnTo>
                  <a:pt x="44450" y="26670"/>
                </a:lnTo>
                <a:lnTo>
                  <a:pt x="81280" y="62230"/>
                </a:lnTo>
                <a:lnTo>
                  <a:pt x="99060" y="97790"/>
                </a:lnTo>
                <a:lnTo>
                  <a:pt x="116840" y="134620"/>
                </a:lnTo>
                <a:lnTo>
                  <a:pt x="134620" y="161290"/>
                </a:lnTo>
                <a:lnTo>
                  <a:pt x="143510" y="196850"/>
                </a:lnTo>
                <a:lnTo>
                  <a:pt x="152400" y="223520"/>
                </a:lnTo>
                <a:lnTo>
                  <a:pt x="161290" y="267970"/>
                </a:lnTo>
                <a:lnTo>
                  <a:pt x="17018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438900" y="2205990"/>
            <a:ext cx="1052831" cy="177801"/>
          </a:xfrm>
          <a:custGeom>
            <a:avLst/>
            <a:gdLst/>
            <a:ahLst/>
            <a:cxnLst/>
            <a:rect l="0" t="0" r="0" b="0"/>
            <a:pathLst>
              <a:path w="1052831" h="177801">
                <a:moveTo>
                  <a:pt x="0" y="177800"/>
                </a:moveTo>
                <a:lnTo>
                  <a:pt x="35560" y="168910"/>
                </a:lnTo>
                <a:lnTo>
                  <a:pt x="71120" y="168910"/>
                </a:lnTo>
                <a:lnTo>
                  <a:pt x="106680" y="151130"/>
                </a:lnTo>
                <a:lnTo>
                  <a:pt x="142240" y="151130"/>
                </a:lnTo>
                <a:lnTo>
                  <a:pt x="186690" y="142240"/>
                </a:lnTo>
                <a:lnTo>
                  <a:pt x="222250" y="133350"/>
                </a:lnTo>
                <a:lnTo>
                  <a:pt x="257810" y="124460"/>
                </a:lnTo>
                <a:lnTo>
                  <a:pt x="294640" y="115570"/>
                </a:lnTo>
                <a:lnTo>
                  <a:pt x="330200" y="97790"/>
                </a:lnTo>
                <a:lnTo>
                  <a:pt x="365760" y="88900"/>
                </a:lnTo>
                <a:lnTo>
                  <a:pt x="410210" y="80010"/>
                </a:lnTo>
                <a:lnTo>
                  <a:pt x="445770" y="80010"/>
                </a:lnTo>
                <a:lnTo>
                  <a:pt x="481330" y="71120"/>
                </a:lnTo>
                <a:lnTo>
                  <a:pt x="516890" y="62230"/>
                </a:lnTo>
                <a:lnTo>
                  <a:pt x="561340" y="62230"/>
                </a:lnTo>
                <a:lnTo>
                  <a:pt x="598170" y="53340"/>
                </a:lnTo>
                <a:lnTo>
                  <a:pt x="633730" y="53340"/>
                </a:lnTo>
                <a:lnTo>
                  <a:pt x="669290" y="44450"/>
                </a:lnTo>
                <a:lnTo>
                  <a:pt x="704850" y="44450"/>
                </a:lnTo>
                <a:lnTo>
                  <a:pt x="740410" y="44450"/>
                </a:lnTo>
                <a:lnTo>
                  <a:pt x="775970" y="44450"/>
                </a:lnTo>
                <a:lnTo>
                  <a:pt x="811530" y="35560"/>
                </a:lnTo>
                <a:lnTo>
                  <a:pt x="848360" y="35560"/>
                </a:lnTo>
                <a:lnTo>
                  <a:pt x="883920" y="26670"/>
                </a:lnTo>
                <a:lnTo>
                  <a:pt x="919480" y="26670"/>
                </a:lnTo>
                <a:lnTo>
                  <a:pt x="946150" y="17780"/>
                </a:lnTo>
                <a:lnTo>
                  <a:pt x="972820" y="8890"/>
                </a:lnTo>
                <a:lnTo>
                  <a:pt x="1017270" y="0"/>
                </a:lnTo>
                <a:lnTo>
                  <a:pt x="10528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5304790" y="3482340"/>
            <a:ext cx="303531" cy="420371"/>
          </a:xfrm>
          <a:custGeom>
            <a:avLst/>
            <a:gdLst/>
            <a:ahLst/>
            <a:cxnLst/>
            <a:rect l="0" t="0" r="0" b="0"/>
            <a:pathLst>
              <a:path w="303531" h="420371">
                <a:moveTo>
                  <a:pt x="53340" y="26670"/>
                </a:moveTo>
                <a:lnTo>
                  <a:pt x="53340" y="8890"/>
                </a:lnTo>
                <a:lnTo>
                  <a:pt x="80010" y="0"/>
                </a:lnTo>
                <a:lnTo>
                  <a:pt x="106680" y="0"/>
                </a:lnTo>
                <a:lnTo>
                  <a:pt x="142240" y="8890"/>
                </a:lnTo>
                <a:lnTo>
                  <a:pt x="168910" y="17780"/>
                </a:lnTo>
                <a:lnTo>
                  <a:pt x="186690" y="35560"/>
                </a:lnTo>
                <a:lnTo>
                  <a:pt x="213360" y="80010"/>
                </a:lnTo>
                <a:lnTo>
                  <a:pt x="231140" y="125730"/>
                </a:lnTo>
                <a:lnTo>
                  <a:pt x="240030" y="143510"/>
                </a:lnTo>
                <a:lnTo>
                  <a:pt x="240030" y="179070"/>
                </a:lnTo>
                <a:lnTo>
                  <a:pt x="231140" y="214630"/>
                </a:lnTo>
                <a:lnTo>
                  <a:pt x="213360" y="250190"/>
                </a:lnTo>
                <a:lnTo>
                  <a:pt x="204470" y="285750"/>
                </a:lnTo>
                <a:lnTo>
                  <a:pt x="168910" y="330200"/>
                </a:lnTo>
                <a:lnTo>
                  <a:pt x="124460" y="375920"/>
                </a:lnTo>
                <a:lnTo>
                  <a:pt x="88900" y="402590"/>
                </a:lnTo>
                <a:lnTo>
                  <a:pt x="53340" y="420370"/>
                </a:lnTo>
                <a:lnTo>
                  <a:pt x="26670" y="411480"/>
                </a:lnTo>
                <a:lnTo>
                  <a:pt x="8890" y="393700"/>
                </a:lnTo>
                <a:lnTo>
                  <a:pt x="0" y="375920"/>
                </a:lnTo>
                <a:lnTo>
                  <a:pt x="0" y="356870"/>
                </a:lnTo>
                <a:lnTo>
                  <a:pt x="0" y="321310"/>
                </a:lnTo>
                <a:lnTo>
                  <a:pt x="8890" y="294640"/>
                </a:lnTo>
                <a:lnTo>
                  <a:pt x="35560" y="250190"/>
                </a:lnTo>
                <a:lnTo>
                  <a:pt x="62230" y="223520"/>
                </a:lnTo>
                <a:lnTo>
                  <a:pt x="106680" y="187960"/>
                </a:lnTo>
                <a:lnTo>
                  <a:pt x="133350" y="179070"/>
                </a:lnTo>
                <a:lnTo>
                  <a:pt x="151130" y="179070"/>
                </a:lnTo>
                <a:lnTo>
                  <a:pt x="186690" y="187960"/>
                </a:lnTo>
                <a:lnTo>
                  <a:pt x="222250" y="205740"/>
                </a:lnTo>
                <a:lnTo>
                  <a:pt x="248920" y="250190"/>
                </a:lnTo>
                <a:lnTo>
                  <a:pt x="267970" y="285750"/>
                </a:lnTo>
                <a:lnTo>
                  <a:pt x="285750" y="330200"/>
                </a:lnTo>
                <a:lnTo>
                  <a:pt x="294640" y="365760"/>
                </a:lnTo>
                <a:lnTo>
                  <a:pt x="30353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5786120" y="3599180"/>
            <a:ext cx="107951" cy="276861"/>
          </a:xfrm>
          <a:custGeom>
            <a:avLst/>
            <a:gdLst/>
            <a:ahLst/>
            <a:cxnLst/>
            <a:rect l="0" t="0" r="0" b="0"/>
            <a:pathLst>
              <a:path w="107951" h="276861">
                <a:moveTo>
                  <a:pt x="107950" y="0"/>
                </a:moveTo>
                <a:lnTo>
                  <a:pt x="81280" y="35560"/>
                </a:lnTo>
                <a:lnTo>
                  <a:pt x="71120" y="80010"/>
                </a:lnTo>
                <a:lnTo>
                  <a:pt x="62230" y="115570"/>
                </a:lnTo>
                <a:lnTo>
                  <a:pt x="44450" y="151130"/>
                </a:lnTo>
                <a:lnTo>
                  <a:pt x="35560" y="186690"/>
                </a:lnTo>
                <a:lnTo>
                  <a:pt x="17780" y="222250"/>
                </a:lnTo>
                <a:lnTo>
                  <a:pt x="0" y="26797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5750560" y="3599180"/>
            <a:ext cx="179071" cy="321311"/>
          </a:xfrm>
          <a:custGeom>
            <a:avLst/>
            <a:gdLst/>
            <a:ahLst/>
            <a:cxnLst/>
            <a:rect l="0" t="0" r="0" b="0"/>
            <a:pathLst>
              <a:path w="179071" h="321311">
                <a:moveTo>
                  <a:pt x="0" y="0"/>
                </a:moveTo>
                <a:lnTo>
                  <a:pt x="26670" y="26670"/>
                </a:lnTo>
                <a:lnTo>
                  <a:pt x="44450" y="71120"/>
                </a:lnTo>
                <a:lnTo>
                  <a:pt x="71120" y="106680"/>
                </a:lnTo>
                <a:lnTo>
                  <a:pt x="88900" y="142240"/>
                </a:lnTo>
                <a:lnTo>
                  <a:pt x="106680" y="186690"/>
                </a:lnTo>
                <a:lnTo>
                  <a:pt x="125730" y="222250"/>
                </a:lnTo>
                <a:lnTo>
                  <a:pt x="143510" y="259080"/>
                </a:lnTo>
                <a:lnTo>
                  <a:pt x="170180" y="303530"/>
                </a:lnTo>
                <a:lnTo>
                  <a:pt x="1790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6215380" y="358140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51130"/>
                </a:lnTo>
                <a:lnTo>
                  <a:pt x="8890" y="195580"/>
                </a:lnTo>
                <a:lnTo>
                  <a:pt x="17780" y="240030"/>
                </a:lnTo>
                <a:lnTo>
                  <a:pt x="17780" y="27686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6144260" y="3705860"/>
            <a:ext cx="195581" cy="53341"/>
          </a:xfrm>
          <a:custGeom>
            <a:avLst/>
            <a:gdLst/>
            <a:ahLst/>
            <a:cxnLst/>
            <a:rect l="0" t="0" r="0" b="0"/>
            <a:pathLst>
              <a:path w="195581" h="53341">
                <a:moveTo>
                  <a:pt x="0" y="5334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6680" y="17780"/>
                </a:lnTo>
                <a:lnTo>
                  <a:pt x="151130" y="889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6428740" y="3553460"/>
            <a:ext cx="304801" cy="276861"/>
          </a:xfrm>
          <a:custGeom>
            <a:avLst/>
            <a:gdLst/>
            <a:ahLst/>
            <a:cxnLst/>
            <a:rect l="0" t="0" r="0" b="0"/>
            <a:pathLst>
              <a:path w="304801" h="276861">
                <a:moveTo>
                  <a:pt x="0" y="63500"/>
                </a:moveTo>
                <a:lnTo>
                  <a:pt x="0" y="45720"/>
                </a:lnTo>
                <a:lnTo>
                  <a:pt x="27940" y="27940"/>
                </a:lnTo>
                <a:lnTo>
                  <a:pt x="72390" y="8890"/>
                </a:lnTo>
                <a:lnTo>
                  <a:pt x="90170" y="0"/>
                </a:lnTo>
                <a:lnTo>
                  <a:pt x="125730" y="0"/>
                </a:lnTo>
                <a:lnTo>
                  <a:pt x="152400" y="0"/>
                </a:lnTo>
                <a:lnTo>
                  <a:pt x="187960" y="8890"/>
                </a:lnTo>
                <a:lnTo>
                  <a:pt x="205740" y="36830"/>
                </a:lnTo>
                <a:lnTo>
                  <a:pt x="205740" y="54610"/>
                </a:lnTo>
                <a:lnTo>
                  <a:pt x="196850" y="99060"/>
                </a:lnTo>
                <a:lnTo>
                  <a:pt x="170180" y="143510"/>
                </a:lnTo>
                <a:lnTo>
                  <a:pt x="143510" y="179070"/>
                </a:lnTo>
                <a:lnTo>
                  <a:pt x="107950" y="223520"/>
                </a:lnTo>
                <a:lnTo>
                  <a:pt x="99060" y="259080"/>
                </a:lnTo>
                <a:lnTo>
                  <a:pt x="143510" y="276860"/>
                </a:lnTo>
                <a:lnTo>
                  <a:pt x="179070" y="276860"/>
                </a:lnTo>
                <a:lnTo>
                  <a:pt x="223520" y="276860"/>
                </a:lnTo>
                <a:lnTo>
                  <a:pt x="259080" y="267970"/>
                </a:lnTo>
                <a:lnTo>
                  <a:pt x="30480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214620" y="3920490"/>
            <a:ext cx="1831341" cy="115571"/>
          </a:xfrm>
          <a:custGeom>
            <a:avLst/>
            <a:gdLst/>
            <a:ahLst/>
            <a:cxnLst/>
            <a:rect l="0" t="0" r="0" b="0"/>
            <a:pathLst>
              <a:path w="1831341" h="115571">
                <a:moveTo>
                  <a:pt x="0" y="115570"/>
                </a:moveTo>
                <a:lnTo>
                  <a:pt x="0" y="97790"/>
                </a:lnTo>
                <a:lnTo>
                  <a:pt x="17780" y="88900"/>
                </a:lnTo>
                <a:lnTo>
                  <a:pt x="35560" y="80010"/>
                </a:lnTo>
                <a:lnTo>
                  <a:pt x="81280" y="71120"/>
                </a:lnTo>
                <a:lnTo>
                  <a:pt x="116840" y="62230"/>
                </a:lnTo>
                <a:lnTo>
                  <a:pt x="152400" y="53340"/>
                </a:lnTo>
                <a:lnTo>
                  <a:pt x="196850" y="44450"/>
                </a:lnTo>
                <a:lnTo>
                  <a:pt x="232410" y="44450"/>
                </a:lnTo>
                <a:lnTo>
                  <a:pt x="267970" y="44450"/>
                </a:lnTo>
                <a:lnTo>
                  <a:pt x="303530" y="35560"/>
                </a:lnTo>
                <a:lnTo>
                  <a:pt x="347980" y="35560"/>
                </a:lnTo>
                <a:lnTo>
                  <a:pt x="393700" y="26670"/>
                </a:lnTo>
                <a:lnTo>
                  <a:pt x="429260" y="26670"/>
                </a:lnTo>
                <a:lnTo>
                  <a:pt x="464820" y="17780"/>
                </a:lnTo>
                <a:lnTo>
                  <a:pt x="500380" y="17780"/>
                </a:lnTo>
                <a:lnTo>
                  <a:pt x="535940" y="17780"/>
                </a:lnTo>
                <a:lnTo>
                  <a:pt x="571500" y="8890"/>
                </a:lnTo>
                <a:lnTo>
                  <a:pt x="607060" y="8890"/>
                </a:lnTo>
                <a:lnTo>
                  <a:pt x="652780" y="8890"/>
                </a:lnTo>
                <a:lnTo>
                  <a:pt x="688340" y="0"/>
                </a:lnTo>
                <a:lnTo>
                  <a:pt x="723900" y="0"/>
                </a:lnTo>
                <a:lnTo>
                  <a:pt x="768350" y="0"/>
                </a:lnTo>
                <a:lnTo>
                  <a:pt x="803910" y="0"/>
                </a:lnTo>
                <a:lnTo>
                  <a:pt x="830580" y="0"/>
                </a:lnTo>
                <a:lnTo>
                  <a:pt x="848360" y="0"/>
                </a:lnTo>
                <a:lnTo>
                  <a:pt x="892810" y="0"/>
                </a:lnTo>
                <a:lnTo>
                  <a:pt x="938530" y="0"/>
                </a:lnTo>
                <a:lnTo>
                  <a:pt x="982980" y="0"/>
                </a:lnTo>
                <a:lnTo>
                  <a:pt x="1027430" y="0"/>
                </a:lnTo>
                <a:lnTo>
                  <a:pt x="1045210" y="0"/>
                </a:lnTo>
                <a:lnTo>
                  <a:pt x="1089660" y="0"/>
                </a:lnTo>
                <a:lnTo>
                  <a:pt x="1134110" y="0"/>
                </a:lnTo>
                <a:lnTo>
                  <a:pt x="1178560" y="0"/>
                </a:lnTo>
                <a:lnTo>
                  <a:pt x="1224280" y="0"/>
                </a:lnTo>
                <a:lnTo>
                  <a:pt x="1268730" y="0"/>
                </a:lnTo>
                <a:lnTo>
                  <a:pt x="1304290" y="0"/>
                </a:lnTo>
                <a:lnTo>
                  <a:pt x="1348740" y="0"/>
                </a:lnTo>
                <a:lnTo>
                  <a:pt x="1384300" y="0"/>
                </a:lnTo>
                <a:lnTo>
                  <a:pt x="1428750" y="0"/>
                </a:lnTo>
                <a:lnTo>
                  <a:pt x="1464310" y="0"/>
                </a:lnTo>
                <a:lnTo>
                  <a:pt x="1501140" y="0"/>
                </a:lnTo>
                <a:lnTo>
                  <a:pt x="1536700" y="0"/>
                </a:lnTo>
                <a:lnTo>
                  <a:pt x="1572260" y="0"/>
                </a:lnTo>
                <a:lnTo>
                  <a:pt x="1607820" y="0"/>
                </a:lnTo>
                <a:lnTo>
                  <a:pt x="1652270" y="0"/>
                </a:lnTo>
                <a:lnTo>
                  <a:pt x="1687830" y="8890"/>
                </a:lnTo>
                <a:lnTo>
                  <a:pt x="1723390" y="8890"/>
                </a:lnTo>
                <a:lnTo>
                  <a:pt x="1758950" y="17780"/>
                </a:lnTo>
                <a:lnTo>
                  <a:pt x="1795780" y="17780"/>
                </a:lnTo>
                <a:lnTo>
                  <a:pt x="1822450" y="17780"/>
                </a:lnTo>
                <a:lnTo>
                  <a:pt x="18313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518150" y="1322070"/>
            <a:ext cx="143511" cy="303531"/>
          </a:xfrm>
          <a:custGeom>
            <a:avLst/>
            <a:gdLst/>
            <a:ahLst/>
            <a:cxnLst/>
            <a:rect l="0" t="0" r="0" b="0"/>
            <a:pathLst>
              <a:path w="143511" h="303531">
                <a:moveTo>
                  <a:pt x="143510" y="0"/>
                </a:moveTo>
                <a:lnTo>
                  <a:pt x="116840" y="35560"/>
                </a:lnTo>
                <a:lnTo>
                  <a:pt x="90170" y="71120"/>
                </a:lnTo>
                <a:lnTo>
                  <a:pt x="72390" y="115570"/>
                </a:lnTo>
                <a:lnTo>
                  <a:pt x="63500" y="160020"/>
                </a:lnTo>
                <a:lnTo>
                  <a:pt x="35560" y="204470"/>
                </a:lnTo>
                <a:lnTo>
                  <a:pt x="17780" y="250190"/>
                </a:lnTo>
                <a:lnTo>
                  <a:pt x="0" y="28575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482590" y="130429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71120" y="124460"/>
                </a:lnTo>
                <a:lnTo>
                  <a:pt x="107950" y="168910"/>
                </a:lnTo>
                <a:lnTo>
                  <a:pt x="134620" y="204470"/>
                </a:lnTo>
                <a:lnTo>
                  <a:pt x="161290" y="240030"/>
                </a:lnTo>
                <a:lnTo>
                  <a:pt x="1968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5894070" y="1339850"/>
            <a:ext cx="53341" cy="241301"/>
          </a:xfrm>
          <a:custGeom>
            <a:avLst/>
            <a:gdLst/>
            <a:ahLst/>
            <a:cxnLst/>
            <a:rect l="0" t="0" r="0" b="0"/>
            <a:pathLst>
              <a:path w="53341" h="24130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8890" y="97790"/>
                </a:lnTo>
                <a:lnTo>
                  <a:pt x="17780" y="133350"/>
                </a:lnTo>
                <a:lnTo>
                  <a:pt x="26670" y="177800"/>
                </a:lnTo>
                <a:lnTo>
                  <a:pt x="44450" y="222250"/>
                </a:lnTo>
                <a:lnTo>
                  <a:pt x="5334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5848350" y="1455420"/>
            <a:ext cx="223521" cy="44451"/>
          </a:xfrm>
          <a:custGeom>
            <a:avLst/>
            <a:gdLst/>
            <a:ahLst/>
            <a:cxnLst/>
            <a:rect l="0" t="0" r="0" b="0"/>
            <a:pathLst>
              <a:path w="223521" h="44451">
                <a:moveTo>
                  <a:pt x="0" y="44450"/>
                </a:moveTo>
                <a:lnTo>
                  <a:pt x="36830" y="17780"/>
                </a:lnTo>
                <a:lnTo>
                  <a:pt x="81280" y="8890"/>
                </a:lnTo>
                <a:lnTo>
                  <a:pt x="125730" y="8890"/>
                </a:lnTo>
                <a:lnTo>
                  <a:pt x="161290" y="0"/>
                </a:lnTo>
                <a:lnTo>
                  <a:pt x="20574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6304280" y="1285240"/>
            <a:ext cx="124461" cy="313691"/>
          </a:xfrm>
          <a:custGeom>
            <a:avLst/>
            <a:gdLst/>
            <a:ahLst/>
            <a:cxnLst/>
            <a:rect l="0" t="0" r="0" b="0"/>
            <a:pathLst>
              <a:path w="124461" h="313691">
                <a:moveTo>
                  <a:pt x="124460" y="0"/>
                </a:moveTo>
                <a:lnTo>
                  <a:pt x="80010" y="36830"/>
                </a:lnTo>
                <a:lnTo>
                  <a:pt x="62230" y="72390"/>
                </a:lnTo>
                <a:lnTo>
                  <a:pt x="53340" y="99060"/>
                </a:lnTo>
                <a:lnTo>
                  <a:pt x="35560" y="134620"/>
                </a:lnTo>
                <a:lnTo>
                  <a:pt x="26670" y="170180"/>
                </a:lnTo>
                <a:lnTo>
                  <a:pt x="17780" y="205740"/>
                </a:lnTo>
                <a:lnTo>
                  <a:pt x="8890" y="241300"/>
                </a:lnTo>
                <a:lnTo>
                  <a:pt x="0" y="267970"/>
                </a:lnTo>
                <a:lnTo>
                  <a:pt x="0" y="313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6277610" y="1313180"/>
            <a:ext cx="161291" cy="276861"/>
          </a:xfrm>
          <a:custGeom>
            <a:avLst/>
            <a:gdLst/>
            <a:ahLst/>
            <a:cxnLst/>
            <a:rect l="0" t="0" r="0" b="0"/>
            <a:pathLst>
              <a:path w="161291" h="27686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62230" y="115570"/>
                </a:lnTo>
                <a:lnTo>
                  <a:pt x="88900" y="151130"/>
                </a:lnTo>
                <a:lnTo>
                  <a:pt x="106680" y="186690"/>
                </a:lnTo>
                <a:lnTo>
                  <a:pt x="124460" y="231140"/>
                </a:lnTo>
                <a:lnTo>
                  <a:pt x="1612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6661150" y="1285240"/>
            <a:ext cx="35561" cy="250191"/>
          </a:xfrm>
          <a:custGeom>
            <a:avLst/>
            <a:gdLst/>
            <a:ahLst/>
            <a:cxnLst/>
            <a:rect l="0" t="0" r="0" b="0"/>
            <a:pathLst>
              <a:path w="35561" h="25019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61290"/>
                </a:lnTo>
                <a:lnTo>
                  <a:pt x="17780" y="196850"/>
                </a:lnTo>
                <a:lnTo>
                  <a:pt x="26670" y="232410"/>
                </a:lnTo>
                <a:lnTo>
                  <a:pt x="3556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6607810" y="142875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1684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6911340" y="1187450"/>
            <a:ext cx="330201" cy="303531"/>
          </a:xfrm>
          <a:custGeom>
            <a:avLst/>
            <a:gdLst/>
            <a:ahLst/>
            <a:cxnLst/>
            <a:rect l="0" t="0" r="0" b="0"/>
            <a:pathLst>
              <a:path w="330201" h="303531">
                <a:moveTo>
                  <a:pt x="0" y="71120"/>
                </a:moveTo>
                <a:lnTo>
                  <a:pt x="8890" y="53340"/>
                </a:lnTo>
                <a:lnTo>
                  <a:pt x="44450" y="26670"/>
                </a:lnTo>
                <a:lnTo>
                  <a:pt x="88900" y="0"/>
                </a:lnTo>
                <a:lnTo>
                  <a:pt x="134620" y="0"/>
                </a:lnTo>
                <a:lnTo>
                  <a:pt x="170180" y="0"/>
                </a:lnTo>
                <a:lnTo>
                  <a:pt x="187960" y="0"/>
                </a:lnTo>
                <a:lnTo>
                  <a:pt x="205740" y="8890"/>
                </a:lnTo>
                <a:lnTo>
                  <a:pt x="205740" y="53340"/>
                </a:lnTo>
                <a:lnTo>
                  <a:pt x="205740" y="80010"/>
                </a:lnTo>
                <a:lnTo>
                  <a:pt x="179070" y="116840"/>
                </a:lnTo>
                <a:lnTo>
                  <a:pt x="161290" y="161290"/>
                </a:lnTo>
                <a:lnTo>
                  <a:pt x="143510" y="196850"/>
                </a:lnTo>
                <a:lnTo>
                  <a:pt x="134620" y="223520"/>
                </a:lnTo>
                <a:lnTo>
                  <a:pt x="134620" y="250190"/>
                </a:lnTo>
                <a:lnTo>
                  <a:pt x="143510" y="285750"/>
                </a:lnTo>
                <a:lnTo>
                  <a:pt x="161290" y="303530"/>
                </a:lnTo>
                <a:lnTo>
                  <a:pt x="179070" y="303530"/>
                </a:lnTo>
                <a:lnTo>
                  <a:pt x="214630" y="294640"/>
                </a:lnTo>
                <a:lnTo>
                  <a:pt x="259080" y="294640"/>
                </a:lnTo>
                <a:lnTo>
                  <a:pt x="294640" y="285750"/>
                </a:lnTo>
                <a:lnTo>
                  <a:pt x="33020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5715000" y="4053840"/>
            <a:ext cx="196851" cy="347981"/>
          </a:xfrm>
          <a:custGeom>
            <a:avLst/>
            <a:gdLst/>
            <a:ahLst/>
            <a:cxnLst/>
            <a:rect l="0" t="0" r="0" b="0"/>
            <a:pathLst>
              <a:path w="196851" h="347981">
                <a:moveTo>
                  <a:pt x="196850" y="0"/>
                </a:moveTo>
                <a:lnTo>
                  <a:pt x="170180" y="35560"/>
                </a:lnTo>
                <a:lnTo>
                  <a:pt x="142240" y="80010"/>
                </a:lnTo>
                <a:lnTo>
                  <a:pt x="106680" y="125730"/>
                </a:lnTo>
                <a:lnTo>
                  <a:pt x="88900" y="161290"/>
                </a:lnTo>
                <a:lnTo>
                  <a:pt x="62230" y="205740"/>
                </a:lnTo>
                <a:lnTo>
                  <a:pt x="44450" y="241300"/>
                </a:lnTo>
                <a:lnTo>
                  <a:pt x="26670" y="276860"/>
                </a:lnTo>
                <a:lnTo>
                  <a:pt x="8890" y="32131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5768340" y="4071620"/>
            <a:ext cx="53341" cy="71121"/>
          </a:xfrm>
          <a:custGeom>
            <a:avLst/>
            <a:gdLst/>
            <a:ahLst/>
            <a:cxnLst/>
            <a:rect l="0" t="0" r="0" b="0"/>
            <a:pathLst>
              <a:path w="53341" h="71121">
                <a:moveTo>
                  <a:pt x="0" y="0"/>
                </a:moveTo>
                <a:lnTo>
                  <a:pt x="8890" y="17780"/>
                </a:lnTo>
                <a:lnTo>
                  <a:pt x="44450" y="62230"/>
                </a:lnTo>
                <a:lnTo>
                  <a:pt x="5334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5848350" y="4241800"/>
            <a:ext cx="54611" cy="124461"/>
          </a:xfrm>
          <a:custGeom>
            <a:avLst/>
            <a:gdLst/>
            <a:ahLst/>
            <a:cxnLst/>
            <a:rect l="0" t="0" r="0" b="0"/>
            <a:pathLst>
              <a:path w="54611" h="124461">
                <a:moveTo>
                  <a:pt x="0" y="0"/>
                </a:moveTo>
                <a:lnTo>
                  <a:pt x="8890" y="35560"/>
                </a:lnTo>
                <a:lnTo>
                  <a:pt x="27940" y="80010"/>
                </a:lnTo>
                <a:lnTo>
                  <a:pt x="5461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6153150" y="4089400"/>
            <a:ext cx="26671" cy="259081"/>
          </a:xfrm>
          <a:custGeom>
            <a:avLst/>
            <a:gdLst/>
            <a:ahLst/>
            <a:cxnLst/>
            <a:rect l="0" t="0" r="0" b="0"/>
            <a:pathLst>
              <a:path w="26671" h="259081">
                <a:moveTo>
                  <a:pt x="0" y="0"/>
                </a:moveTo>
                <a:lnTo>
                  <a:pt x="0" y="3556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52400"/>
                </a:lnTo>
                <a:lnTo>
                  <a:pt x="8890" y="196850"/>
                </a:lnTo>
                <a:lnTo>
                  <a:pt x="17780" y="232410"/>
                </a:lnTo>
                <a:lnTo>
                  <a:pt x="266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089650" y="4179570"/>
            <a:ext cx="205741" cy="71121"/>
          </a:xfrm>
          <a:custGeom>
            <a:avLst/>
            <a:gdLst/>
            <a:ahLst/>
            <a:cxnLst/>
            <a:rect l="0" t="0" r="0" b="0"/>
            <a:pathLst>
              <a:path w="205741" h="71121">
                <a:moveTo>
                  <a:pt x="0" y="71120"/>
                </a:moveTo>
                <a:lnTo>
                  <a:pt x="35560" y="44450"/>
                </a:lnTo>
                <a:lnTo>
                  <a:pt x="72390" y="35560"/>
                </a:lnTo>
                <a:lnTo>
                  <a:pt x="116840" y="26670"/>
                </a:lnTo>
                <a:lnTo>
                  <a:pt x="161290" y="889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6366510" y="4044950"/>
            <a:ext cx="321311" cy="303531"/>
          </a:xfrm>
          <a:custGeom>
            <a:avLst/>
            <a:gdLst/>
            <a:ahLst/>
            <a:cxnLst/>
            <a:rect l="0" t="0" r="0" b="0"/>
            <a:pathLst>
              <a:path w="321311" h="303531">
                <a:moveTo>
                  <a:pt x="0" y="80010"/>
                </a:moveTo>
                <a:lnTo>
                  <a:pt x="8890" y="53340"/>
                </a:lnTo>
                <a:lnTo>
                  <a:pt x="53340" y="26670"/>
                </a:lnTo>
                <a:lnTo>
                  <a:pt x="90170" y="8890"/>
                </a:lnTo>
                <a:lnTo>
                  <a:pt x="107950" y="0"/>
                </a:lnTo>
                <a:lnTo>
                  <a:pt x="134620" y="0"/>
                </a:lnTo>
                <a:lnTo>
                  <a:pt x="152400" y="0"/>
                </a:lnTo>
                <a:lnTo>
                  <a:pt x="170180" y="8890"/>
                </a:lnTo>
                <a:lnTo>
                  <a:pt x="187960" y="26670"/>
                </a:lnTo>
                <a:lnTo>
                  <a:pt x="196850" y="53340"/>
                </a:lnTo>
                <a:lnTo>
                  <a:pt x="187960" y="88900"/>
                </a:lnTo>
                <a:lnTo>
                  <a:pt x="179070" y="134620"/>
                </a:lnTo>
                <a:lnTo>
                  <a:pt x="152400" y="179070"/>
                </a:lnTo>
                <a:lnTo>
                  <a:pt x="125730" y="214630"/>
                </a:lnTo>
                <a:lnTo>
                  <a:pt x="99060" y="259080"/>
                </a:lnTo>
                <a:lnTo>
                  <a:pt x="81280" y="294640"/>
                </a:lnTo>
                <a:lnTo>
                  <a:pt x="99060" y="303530"/>
                </a:lnTo>
                <a:lnTo>
                  <a:pt x="152400" y="294640"/>
                </a:lnTo>
                <a:lnTo>
                  <a:pt x="187960" y="276860"/>
                </a:lnTo>
                <a:lnTo>
                  <a:pt x="223520" y="267970"/>
                </a:lnTo>
                <a:lnTo>
                  <a:pt x="259080" y="259080"/>
                </a:lnTo>
                <a:lnTo>
                  <a:pt x="303530" y="250190"/>
                </a:lnTo>
                <a:lnTo>
                  <a:pt x="32131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7188200" y="383032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7241540" y="3929380"/>
            <a:ext cx="241301" cy="35561"/>
          </a:xfrm>
          <a:custGeom>
            <a:avLst/>
            <a:gdLst/>
            <a:ahLst/>
            <a:cxnLst/>
            <a:rect l="0" t="0" r="0" b="0"/>
            <a:pathLst>
              <a:path w="241301" h="35561">
                <a:moveTo>
                  <a:pt x="0" y="35560"/>
                </a:moveTo>
                <a:lnTo>
                  <a:pt x="26670" y="17780"/>
                </a:lnTo>
                <a:lnTo>
                  <a:pt x="63500" y="17780"/>
                </a:lnTo>
                <a:lnTo>
                  <a:pt x="107950" y="17780"/>
                </a:lnTo>
                <a:lnTo>
                  <a:pt x="143510" y="8890"/>
                </a:lnTo>
                <a:lnTo>
                  <a:pt x="179070" y="0"/>
                </a:lnTo>
                <a:lnTo>
                  <a:pt x="22352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7626350" y="3608070"/>
            <a:ext cx="445771" cy="392431"/>
          </a:xfrm>
          <a:custGeom>
            <a:avLst/>
            <a:gdLst/>
            <a:ahLst/>
            <a:cxnLst/>
            <a:rect l="0" t="0" r="0" b="0"/>
            <a:pathLst>
              <a:path w="445771" h="392431">
                <a:moveTo>
                  <a:pt x="106680" y="62230"/>
                </a:moveTo>
                <a:lnTo>
                  <a:pt x="80010" y="71120"/>
                </a:lnTo>
                <a:lnTo>
                  <a:pt x="71120" y="88900"/>
                </a:lnTo>
                <a:lnTo>
                  <a:pt x="44450" y="124460"/>
                </a:lnTo>
                <a:lnTo>
                  <a:pt x="35560" y="168910"/>
                </a:lnTo>
                <a:lnTo>
                  <a:pt x="26670" y="195580"/>
                </a:lnTo>
                <a:lnTo>
                  <a:pt x="26670" y="240030"/>
                </a:lnTo>
                <a:lnTo>
                  <a:pt x="26670" y="276860"/>
                </a:lnTo>
                <a:lnTo>
                  <a:pt x="53340" y="330200"/>
                </a:lnTo>
                <a:lnTo>
                  <a:pt x="80010" y="356870"/>
                </a:lnTo>
                <a:lnTo>
                  <a:pt x="115570" y="374650"/>
                </a:lnTo>
                <a:lnTo>
                  <a:pt x="133350" y="383540"/>
                </a:lnTo>
                <a:lnTo>
                  <a:pt x="177800" y="392430"/>
                </a:lnTo>
                <a:lnTo>
                  <a:pt x="222250" y="392430"/>
                </a:lnTo>
                <a:lnTo>
                  <a:pt x="250190" y="392430"/>
                </a:lnTo>
                <a:lnTo>
                  <a:pt x="294640" y="383540"/>
                </a:lnTo>
                <a:lnTo>
                  <a:pt x="339090" y="356870"/>
                </a:lnTo>
                <a:lnTo>
                  <a:pt x="365760" y="347980"/>
                </a:lnTo>
                <a:lnTo>
                  <a:pt x="401320" y="303530"/>
                </a:lnTo>
                <a:lnTo>
                  <a:pt x="427990" y="259080"/>
                </a:lnTo>
                <a:lnTo>
                  <a:pt x="445770" y="222250"/>
                </a:lnTo>
                <a:lnTo>
                  <a:pt x="445770" y="177800"/>
                </a:lnTo>
                <a:lnTo>
                  <a:pt x="445770" y="133350"/>
                </a:lnTo>
                <a:lnTo>
                  <a:pt x="436880" y="97790"/>
                </a:lnTo>
                <a:lnTo>
                  <a:pt x="427990" y="71120"/>
                </a:lnTo>
                <a:lnTo>
                  <a:pt x="410210" y="44450"/>
                </a:lnTo>
                <a:lnTo>
                  <a:pt x="365760" y="17780"/>
                </a:lnTo>
                <a:lnTo>
                  <a:pt x="339090" y="0"/>
                </a:lnTo>
                <a:lnTo>
                  <a:pt x="303530" y="0"/>
                </a:lnTo>
                <a:lnTo>
                  <a:pt x="267970" y="0"/>
                </a:lnTo>
                <a:lnTo>
                  <a:pt x="232410" y="0"/>
                </a:lnTo>
                <a:lnTo>
                  <a:pt x="186690" y="0"/>
                </a:lnTo>
                <a:lnTo>
                  <a:pt x="142240" y="17780"/>
                </a:lnTo>
                <a:lnTo>
                  <a:pt x="97790" y="44450"/>
                </a:lnTo>
                <a:lnTo>
                  <a:pt x="53340" y="71120"/>
                </a:lnTo>
                <a:lnTo>
                  <a:pt x="17780" y="97790"/>
                </a:lnTo>
                <a:lnTo>
                  <a:pt x="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5768340" y="3991610"/>
            <a:ext cx="901701" cy="419101"/>
          </a:xfrm>
          <a:custGeom>
            <a:avLst/>
            <a:gdLst/>
            <a:ahLst/>
            <a:cxnLst/>
            <a:rect l="0" t="0" r="0" b="0"/>
            <a:pathLst>
              <a:path w="901701" h="419101">
                <a:moveTo>
                  <a:pt x="0" y="419100"/>
                </a:moveTo>
                <a:lnTo>
                  <a:pt x="35560" y="392430"/>
                </a:lnTo>
                <a:lnTo>
                  <a:pt x="80010" y="365760"/>
                </a:lnTo>
                <a:lnTo>
                  <a:pt x="125730" y="347980"/>
                </a:lnTo>
                <a:lnTo>
                  <a:pt x="170180" y="321310"/>
                </a:lnTo>
                <a:lnTo>
                  <a:pt x="205740" y="303530"/>
                </a:lnTo>
                <a:lnTo>
                  <a:pt x="241300" y="276860"/>
                </a:lnTo>
                <a:lnTo>
                  <a:pt x="276860" y="259080"/>
                </a:lnTo>
                <a:lnTo>
                  <a:pt x="312420" y="241300"/>
                </a:lnTo>
                <a:lnTo>
                  <a:pt x="356870" y="223520"/>
                </a:lnTo>
                <a:lnTo>
                  <a:pt x="402590" y="205740"/>
                </a:lnTo>
                <a:lnTo>
                  <a:pt x="438150" y="187960"/>
                </a:lnTo>
                <a:lnTo>
                  <a:pt x="482600" y="170180"/>
                </a:lnTo>
                <a:lnTo>
                  <a:pt x="518160" y="151130"/>
                </a:lnTo>
                <a:lnTo>
                  <a:pt x="553720" y="133350"/>
                </a:lnTo>
                <a:lnTo>
                  <a:pt x="580390" y="124460"/>
                </a:lnTo>
                <a:lnTo>
                  <a:pt x="607060" y="115570"/>
                </a:lnTo>
                <a:lnTo>
                  <a:pt x="651510" y="97790"/>
                </a:lnTo>
                <a:lnTo>
                  <a:pt x="697230" y="80010"/>
                </a:lnTo>
                <a:lnTo>
                  <a:pt x="732790" y="62230"/>
                </a:lnTo>
                <a:lnTo>
                  <a:pt x="768350" y="53340"/>
                </a:lnTo>
                <a:lnTo>
                  <a:pt x="812800" y="35560"/>
                </a:lnTo>
                <a:lnTo>
                  <a:pt x="857250" y="17780"/>
                </a:lnTo>
                <a:lnTo>
                  <a:pt x="883920" y="8890"/>
                </a:lnTo>
                <a:lnTo>
                  <a:pt x="9017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8188960" y="3232150"/>
            <a:ext cx="44451" cy="259081"/>
          </a:xfrm>
          <a:custGeom>
            <a:avLst/>
            <a:gdLst/>
            <a:ahLst/>
            <a:cxnLst/>
            <a:rect l="0" t="0" r="0" b="0"/>
            <a:pathLst>
              <a:path w="44451" h="259081">
                <a:moveTo>
                  <a:pt x="44450" y="0"/>
                </a:moveTo>
                <a:lnTo>
                  <a:pt x="17780" y="35560"/>
                </a:lnTo>
                <a:lnTo>
                  <a:pt x="889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177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8322310" y="3276600"/>
            <a:ext cx="97791" cy="187961"/>
          </a:xfrm>
          <a:custGeom>
            <a:avLst/>
            <a:gdLst/>
            <a:ahLst/>
            <a:cxnLst/>
            <a:rect l="0" t="0" r="0" b="0"/>
            <a:pathLst>
              <a:path w="97791" h="187961">
                <a:moveTo>
                  <a:pt x="97790" y="0"/>
                </a:moveTo>
                <a:lnTo>
                  <a:pt x="80010" y="10160"/>
                </a:lnTo>
                <a:lnTo>
                  <a:pt x="62230" y="54610"/>
                </a:lnTo>
                <a:lnTo>
                  <a:pt x="35560" y="90170"/>
                </a:lnTo>
                <a:lnTo>
                  <a:pt x="17780" y="125730"/>
                </a:lnTo>
                <a:lnTo>
                  <a:pt x="0" y="17018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8313420" y="3295650"/>
            <a:ext cx="88901" cy="142241"/>
          </a:xfrm>
          <a:custGeom>
            <a:avLst/>
            <a:gdLst/>
            <a:ahLst/>
            <a:cxnLst/>
            <a:rect l="0" t="0" r="0" b="0"/>
            <a:pathLst>
              <a:path w="88901" h="142241">
                <a:moveTo>
                  <a:pt x="0" y="0"/>
                </a:moveTo>
                <a:lnTo>
                  <a:pt x="8890" y="35560"/>
                </a:lnTo>
                <a:lnTo>
                  <a:pt x="17780" y="53340"/>
                </a:lnTo>
                <a:lnTo>
                  <a:pt x="44450" y="97790"/>
                </a:lnTo>
                <a:lnTo>
                  <a:pt x="53340" y="115570"/>
                </a:lnTo>
                <a:lnTo>
                  <a:pt x="8890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8528050" y="327660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8483600" y="334010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0" y="35560"/>
                </a:move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8688070" y="3232150"/>
            <a:ext cx="107951" cy="170181"/>
          </a:xfrm>
          <a:custGeom>
            <a:avLst/>
            <a:gdLst/>
            <a:ahLst/>
            <a:cxnLst/>
            <a:rect l="0" t="0" r="0" b="0"/>
            <a:pathLst>
              <a:path w="107951" h="170181">
                <a:moveTo>
                  <a:pt x="0" y="26670"/>
                </a:moveTo>
                <a:lnTo>
                  <a:pt x="0" y="8890"/>
                </a:lnTo>
                <a:lnTo>
                  <a:pt x="36830" y="0"/>
                </a:lnTo>
                <a:lnTo>
                  <a:pt x="63500" y="8890"/>
                </a:lnTo>
                <a:lnTo>
                  <a:pt x="72390" y="35560"/>
                </a:lnTo>
                <a:lnTo>
                  <a:pt x="72390" y="54610"/>
                </a:lnTo>
                <a:lnTo>
                  <a:pt x="54610" y="90170"/>
                </a:lnTo>
                <a:lnTo>
                  <a:pt x="26670" y="116840"/>
                </a:lnTo>
                <a:lnTo>
                  <a:pt x="26670" y="134620"/>
                </a:lnTo>
                <a:lnTo>
                  <a:pt x="36830" y="152400"/>
                </a:lnTo>
                <a:lnTo>
                  <a:pt x="54610" y="161290"/>
                </a:lnTo>
                <a:lnTo>
                  <a:pt x="99060" y="161290"/>
                </a:lnTo>
                <a:lnTo>
                  <a:pt x="10795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8081010" y="3187700"/>
            <a:ext cx="910591" cy="312421"/>
          </a:xfrm>
          <a:custGeom>
            <a:avLst/>
            <a:gdLst/>
            <a:ahLst/>
            <a:cxnLst/>
            <a:rect l="0" t="0" r="0" b="0"/>
            <a:pathLst>
              <a:path w="910591" h="312421">
                <a:moveTo>
                  <a:pt x="910590" y="0"/>
                </a:moveTo>
                <a:lnTo>
                  <a:pt x="875030" y="8890"/>
                </a:lnTo>
                <a:lnTo>
                  <a:pt x="830580" y="17780"/>
                </a:lnTo>
                <a:lnTo>
                  <a:pt x="795020" y="26670"/>
                </a:lnTo>
                <a:lnTo>
                  <a:pt x="750570" y="35560"/>
                </a:lnTo>
                <a:lnTo>
                  <a:pt x="706120" y="44450"/>
                </a:lnTo>
                <a:lnTo>
                  <a:pt x="661670" y="62230"/>
                </a:lnTo>
                <a:lnTo>
                  <a:pt x="624840" y="71120"/>
                </a:lnTo>
                <a:lnTo>
                  <a:pt x="589280" y="80010"/>
                </a:lnTo>
                <a:lnTo>
                  <a:pt x="553720" y="99060"/>
                </a:lnTo>
                <a:lnTo>
                  <a:pt x="509270" y="107950"/>
                </a:lnTo>
                <a:lnTo>
                  <a:pt x="464820" y="116840"/>
                </a:lnTo>
                <a:lnTo>
                  <a:pt x="438150" y="125730"/>
                </a:lnTo>
                <a:lnTo>
                  <a:pt x="402590" y="134620"/>
                </a:lnTo>
                <a:lnTo>
                  <a:pt x="367030" y="143510"/>
                </a:lnTo>
                <a:lnTo>
                  <a:pt x="339090" y="152400"/>
                </a:lnTo>
                <a:lnTo>
                  <a:pt x="312420" y="170180"/>
                </a:lnTo>
                <a:lnTo>
                  <a:pt x="276860" y="179070"/>
                </a:lnTo>
                <a:lnTo>
                  <a:pt x="241300" y="187960"/>
                </a:lnTo>
                <a:lnTo>
                  <a:pt x="214630" y="205740"/>
                </a:lnTo>
                <a:lnTo>
                  <a:pt x="179070" y="214630"/>
                </a:lnTo>
                <a:lnTo>
                  <a:pt x="152400" y="232410"/>
                </a:lnTo>
                <a:lnTo>
                  <a:pt x="125730" y="241300"/>
                </a:lnTo>
                <a:lnTo>
                  <a:pt x="90170" y="259080"/>
                </a:lnTo>
                <a:lnTo>
                  <a:pt x="44450" y="276860"/>
                </a:lnTo>
                <a:lnTo>
                  <a:pt x="0" y="30353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6474460" y="4474210"/>
            <a:ext cx="259081" cy="419101"/>
          </a:xfrm>
          <a:custGeom>
            <a:avLst/>
            <a:gdLst/>
            <a:ahLst/>
            <a:cxnLst/>
            <a:rect l="0" t="0" r="0" b="0"/>
            <a:pathLst>
              <a:path w="259081" h="419101">
                <a:moveTo>
                  <a:pt x="35560" y="106680"/>
                </a:moveTo>
                <a:lnTo>
                  <a:pt x="53340" y="62230"/>
                </a:lnTo>
                <a:lnTo>
                  <a:pt x="71120" y="35560"/>
                </a:lnTo>
                <a:lnTo>
                  <a:pt x="115570" y="8890"/>
                </a:lnTo>
                <a:lnTo>
                  <a:pt x="133350" y="0"/>
                </a:lnTo>
                <a:lnTo>
                  <a:pt x="168910" y="0"/>
                </a:lnTo>
                <a:lnTo>
                  <a:pt x="186690" y="0"/>
                </a:lnTo>
                <a:lnTo>
                  <a:pt x="204470" y="17780"/>
                </a:lnTo>
                <a:lnTo>
                  <a:pt x="222250" y="35560"/>
                </a:lnTo>
                <a:lnTo>
                  <a:pt x="231140" y="80010"/>
                </a:lnTo>
                <a:lnTo>
                  <a:pt x="231140" y="115570"/>
                </a:lnTo>
                <a:lnTo>
                  <a:pt x="222250" y="160020"/>
                </a:lnTo>
                <a:lnTo>
                  <a:pt x="195580" y="195580"/>
                </a:lnTo>
                <a:lnTo>
                  <a:pt x="177800" y="240030"/>
                </a:lnTo>
                <a:lnTo>
                  <a:pt x="151130" y="285750"/>
                </a:lnTo>
                <a:lnTo>
                  <a:pt x="124460" y="321310"/>
                </a:lnTo>
                <a:lnTo>
                  <a:pt x="97790" y="356870"/>
                </a:lnTo>
                <a:lnTo>
                  <a:pt x="62230" y="401320"/>
                </a:lnTo>
                <a:lnTo>
                  <a:pt x="44450" y="419100"/>
                </a:lnTo>
                <a:lnTo>
                  <a:pt x="26670" y="419100"/>
                </a:lnTo>
                <a:lnTo>
                  <a:pt x="8890" y="401320"/>
                </a:lnTo>
                <a:lnTo>
                  <a:pt x="0" y="383540"/>
                </a:lnTo>
                <a:lnTo>
                  <a:pt x="0" y="365760"/>
                </a:lnTo>
                <a:lnTo>
                  <a:pt x="8890" y="321310"/>
                </a:lnTo>
                <a:lnTo>
                  <a:pt x="17780" y="303530"/>
                </a:lnTo>
                <a:lnTo>
                  <a:pt x="62230" y="259080"/>
                </a:lnTo>
                <a:lnTo>
                  <a:pt x="88900" y="231140"/>
                </a:lnTo>
                <a:lnTo>
                  <a:pt x="115570" y="222250"/>
                </a:lnTo>
                <a:lnTo>
                  <a:pt x="142240" y="222250"/>
                </a:lnTo>
                <a:lnTo>
                  <a:pt x="168910" y="222250"/>
                </a:lnTo>
                <a:lnTo>
                  <a:pt x="186690" y="231140"/>
                </a:lnTo>
                <a:lnTo>
                  <a:pt x="204470" y="250190"/>
                </a:lnTo>
                <a:lnTo>
                  <a:pt x="231140" y="285750"/>
                </a:lnTo>
                <a:lnTo>
                  <a:pt x="250190" y="330200"/>
                </a:lnTo>
                <a:lnTo>
                  <a:pt x="25908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6795770" y="4634230"/>
            <a:ext cx="177801" cy="267971"/>
          </a:xfrm>
          <a:custGeom>
            <a:avLst/>
            <a:gdLst/>
            <a:ahLst/>
            <a:cxnLst/>
            <a:rect l="0" t="0" r="0" b="0"/>
            <a:pathLst>
              <a:path w="177801" h="267971">
                <a:moveTo>
                  <a:pt x="177800" y="0"/>
                </a:moveTo>
                <a:lnTo>
                  <a:pt x="151130" y="8890"/>
                </a:lnTo>
                <a:lnTo>
                  <a:pt x="124460" y="62230"/>
                </a:lnTo>
                <a:lnTo>
                  <a:pt x="88900" y="107950"/>
                </a:lnTo>
                <a:lnTo>
                  <a:pt x="62230" y="143510"/>
                </a:lnTo>
                <a:lnTo>
                  <a:pt x="35560" y="179070"/>
                </a:lnTo>
                <a:lnTo>
                  <a:pt x="17780" y="22352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6813550" y="4616450"/>
            <a:ext cx="223521" cy="205741"/>
          </a:xfrm>
          <a:custGeom>
            <a:avLst/>
            <a:gdLst/>
            <a:ahLst/>
            <a:cxnLst/>
            <a:rect l="0" t="0" r="0" b="0"/>
            <a:pathLst>
              <a:path w="223521" h="205741">
                <a:moveTo>
                  <a:pt x="0" y="0"/>
                </a:moveTo>
                <a:lnTo>
                  <a:pt x="17780" y="8890"/>
                </a:lnTo>
                <a:lnTo>
                  <a:pt x="53340" y="53340"/>
                </a:lnTo>
                <a:lnTo>
                  <a:pt x="71120" y="80010"/>
                </a:lnTo>
                <a:lnTo>
                  <a:pt x="88900" y="97790"/>
                </a:lnTo>
                <a:lnTo>
                  <a:pt x="124460" y="134620"/>
                </a:lnTo>
                <a:lnTo>
                  <a:pt x="160020" y="161290"/>
                </a:lnTo>
                <a:lnTo>
                  <a:pt x="205740" y="196850"/>
                </a:lnTo>
                <a:lnTo>
                  <a:pt x="22352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7205980" y="458089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197090" y="470535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35560" y="0"/>
                </a:lnTo>
                <a:lnTo>
                  <a:pt x="8001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7473950" y="4572000"/>
            <a:ext cx="152401" cy="53341"/>
          </a:xfrm>
          <a:custGeom>
            <a:avLst/>
            <a:gdLst/>
            <a:ahLst/>
            <a:cxnLst/>
            <a:rect l="0" t="0" r="0" b="0"/>
            <a:pathLst>
              <a:path w="152401" h="53341">
                <a:moveTo>
                  <a:pt x="0" y="5334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07950" y="889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7733030" y="4401820"/>
            <a:ext cx="347981" cy="276861"/>
          </a:xfrm>
          <a:custGeom>
            <a:avLst/>
            <a:gdLst/>
            <a:ahLst/>
            <a:cxnLst/>
            <a:rect l="0" t="0" r="0" b="0"/>
            <a:pathLst>
              <a:path w="347981" h="276861">
                <a:moveTo>
                  <a:pt x="0" y="72390"/>
                </a:moveTo>
                <a:lnTo>
                  <a:pt x="0" y="45720"/>
                </a:lnTo>
                <a:lnTo>
                  <a:pt x="53340" y="8890"/>
                </a:lnTo>
                <a:lnTo>
                  <a:pt x="88900" y="0"/>
                </a:lnTo>
                <a:lnTo>
                  <a:pt x="106680" y="0"/>
                </a:lnTo>
                <a:lnTo>
                  <a:pt x="152400" y="8890"/>
                </a:lnTo>
                <a:lnTo>
                  <a:pt x="170180" y="17780"/>
                </a:lnTo>
                <a:lnTo>
                  <a:pt x="196850" y="54610"/>
                </a:lnTo>
                <a:lnTo>
                  <a:pt x="214630" y="81280"/>
                </a:lnTo>
                <a:lnTo>
                  <a:pt x="214630" y="99060"/>
                </a:lnTo>
                <a:lnTo>
                  <a:pt x="205740" y="134620"/>
                </a:lnTo>
                <a:lnTo>
                  <a:pt x="187960" y="179070"/>
                </a:lnTo>
                <a:lnTo>
                  <a:pt x="170180" y="214630"/>
                </a:lnTo>
                <a:lnTo>
                  <a:pt x="125730" y="250190"/>
                </a:lnTo>
                <a:lnTo>
                  <a:pt x="80010" y="267970"/>
                </a:lnTo>
                <a:lnTo>
                  <a:pt x="62230" y="276860"/>
                </a:lnTo>
                <a:lnTo>
                  <a:pt x="44450" y="276860"/>
                </a:lnTo>
                <a:lnTo>
                  <a:pt x="44450" y="259080"/>
                </a:lnTo>
                <a:lnTo>
                  <a:pt x="62230" y="241300"/>
                </a:lnTo>
                <a:lnTo>
                  <a:pt x="115570" y="223520"/>
                </a:lnTo>
                <a:lnTo>
                  <a:pt x="161290" y="223520"/>
                </a:lnTo>
                <a:lnTo>
                  <a:pt x="187960" y="223520"/>
                </a:lnTo>
                <a:lnTo>
                  <a:pt x="223520" y="223520"/>
                </a:lnTo>
                <a:lnTo>
                  <a:pt x="259080" y="232410"/>
                </a:lnTo>
                <a:lnTo>
                  <a:pt x="294640" y="241300"/>
                </a:lnTo>
                <a:lnTo>
                  <a:pt x="312420" y="241300"/>
                </a:lnTo>
                <a:lnTo>
                  <a:pt x="34798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6492240" y="4875530"/>
            <a:ext cx="553721" cy="134621"/>
          </a:xfrm>
          <a:custGeom>
            <a:avLst/>
            <a:gdLst/>
            <a:ahLst/>
            <a:cxnLst/>
            <a:rect l="0" t="0" r="0" b="0"/>
            <a:pathLst>
              <a:path w="553721" h="134621">
                <a:moveTo>
                  <a:pt x="0" y="134620"/>
                </a:moveTo>
                <a:lnTo>
                  <a:pt x="35560" y="115570"/>
                </a:lnTo>
                <a:lnTo>
                  <a:pt x="80010" y="97790"/>
                </a:lnTo>
                <a:lnTo>
                  <a:pt x="115570" y="80010"/>
                </a:lnTo>
                <a:lnTo>
                  <a:pt x="151130" y="71120"/>
                </a:lnTo>
                <a:lnTo>
                  <a:pt x="186690" y="62230"/>
                </a:lnTo>
                <a:lnTo>
                  <a:pt x="232410" y="44450"/>
                </a:lnTo>
                <a:lnTo>
                  <a:pt x="276860" y="35560"/>
                </a:lnTo>
                <a:lnTo>
                  <a:pt x="321310" y="26670"/>
                </a:lnTo>
                <a:lnTo>
                  <a:pt x="356870" y="17780"/>
                </a:lnTo>
                <a:lnTo>
                  <a:pt x="392430" y="8890"/>
                </a:lnTo>
                <a:lnTo>
                  <a:pt x="427990" y="8890"/>
                </a:lnTo>
                <a:lnTo>
                  <a:pt x="463550" y="0"/>
                </a:lnTo>
                <a:lnTo>
                  <a:pt x="508000" y="0"/>
                </a:lnTo>
                <a:lnTo>
                  <a:pt x="5537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6661150" y="5036820"/>
            <a:ext cx="411481" cy="303531"/>
          </a:xfrm>
          <a:custGeom>
            <a:avLst/>
            <a:gdLst/>
            <a:ahLst/>
            <a:cxnLst/>
            <a:rect l="0" t="0" r="0" b="0"/>
            <a:pathLst>
              <a:path w="411481" h="303531">
                <a:moveTo>
                  <a:pt x="0" y="133350"/>
                </a:moveTo>
                <a:lnTo>
                  <a:pt x="0" y="106680"/>
                </a:lnTo>
                <a:lnTo>
                  <a:pt x="8890" y="88900"/>
                </a:lnTo>
                <a:lnTo>
                  <a:pt x="54610" y="44450"/>
                </a:lnTo>
                <a:lnTo>
                  <a:pt x="72390" y="26670"/>
                </a:lnTo>
                <a:lnTo>
                  <a:pt x="116840" y="8890"/>
                </a:lnTo>
                <a:lnTo>
                  <a:pt x="152400" y="0"/>
                </a:lnTo>
                <a:lnTo>
                  <a:pt x="187960" y="0"/>
                </a:lnTo>
                <a:lnTo>
                  <a:pt x="214630" y="8890"/>
                </a:lnTo>
                <a:lnTo>
                  <a:pt x="241300" y="26670"/>
                </a:lnTo>
                <a:lnTo>
                  <a:pt x="259080" y="44450"/>
                </a:lnTo>
                <a:lnTo>
                  <a:pt x="267970" y="62230"/>
                </a:lnTo>
                <a:lnTo>
                  <a:pt x="276860" y="97790"/>
                </a:lnTo>
                <a:lnTo>
                  <a:pt x="276860" y="133350"/>
                </a:lnTo>
                <a:lnTo>
                  <a:pt x="276860" y="151130"/>
                </a:lnTo>
                <a:lnTo>
                  <a:pt x="259080" y="195580"/>
                </a:lnTo>
                <a:lnTo>
                  <a:pt x="241300" y="213360"/>
                </a:lnTo>
                <a:lnTo>
                  <a:pt x="205740" y="248920"/>
                </a:lnTo>
                <a:lnTo>
                  <a:pt x="187960" y="276860"/>
                </a:lnTo>
                <a:lnTo>
                  <a:pt x="143510" y="294640"/>
                </a:lnTo>
                <a:lnTo>
                  <a:pt x="125730" y="303530"/>
                </a:lnTo>
                <a:lnTo>
                  <a:pt x="107950" y="303530"/>
                </a:lnTo>
                <a:lnTo>
                  <a:pt x="90170" y="303530"/>
                </a:lnTo>
                <a:lnTo>
                  <a:pt x="72390" y="294640"/>
                </a:lnTo>
                <a:lnTo>
                  <a:pt x="54610" y="267970"/>
                </a:lnTo>
                <a:lnTo>
                  <a:pt x="54610" y="240030"/>
                </a:lnTo>
                <a:lnTo>
                  <a:pt x="72390" y="204470"/>
                </a:lnTo>
                <a:lnTo>
                  <a:pt x="90170" y="177800"/>
                </a:lnTo>
                <a:lnTo>
                  <a:pt x="125730" y="151130"/>
                </a:lnTo>
                <a:lnTo>
                  <a:pt x="170180" y="142240"/>
                </a:lnTo>
                <a:lnTo>
                  <a:pt x="205740" y="124460"/>
                </a:lnTo>
                <a:lnTo>
                  <a:pt x="232410" y="124460"/>
                </a:lnTo>
                <a:lnTo>
                  <a:pt x="276860" y="124460"/>
                </a:lnTo>
                <a:lnTo>
                  <a:pt x="312420" y="124460"/>
                </a:lnTo>
                <a:lnTo>
                  <a:pt x="358140" y="133350"/>
                </a:lnTo>
                <a:lnTo>
                  <a:pt x="402590" y="133350"/>
                </a:lnTo>
                <a:lnTo>
                  <a:pt x="41148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545070" y="4786630"/>
            <a:ext cx="500381" cy="106681"/>
          </a:xfrm>
          <a:custGeom>
            <a:avLst/>
            <a:gdLst/>
            <a:ahLst/>
            <a:cxnLst/>
            <a:rect l="0" t="0" r="0" b="0"/>
            <a:pathLst>
              <a:path w="500381" h="106681">
                <a:moveTo>
                  <a:pt x="0" y="106680"/>
                </a:moveTo>
                <a:lnTo>
                  <a:pt x="8890" y="88900"/>
                </a:lnTo>
                <a:lnTo>
                  <a:pt x="45720" y="71120"/>
                </a:lnTo>
                <a:lnTo>
                  <a:pt x="90170" y="62230"/>
                </a:lnTo>
                <a:lnTo>
                  <a:pt x="125730" y="53340"/>
                </a:lnTo>
                <a:lnTo>
                  <a:pt x="161290" y="44450"/>
                </a:lnTo>
                <a:lnTo>
                  <a:pt x="196850" y="35560"/>
                </a:lnTo>
                <a:lnTo>
                  <a:pt x="241300" y="26670"/>
                </a:lnTo>
                <a:lnTo>
                  <a:pt x="276860" y="17780"/>
                </a:lnTo>
                <a:lnTo>
                  <a:pt x="313690" y="8890"/>
                </a:lnTo>
                <a:lnTo>
                  <a:pt x="349250" y="8890"/>
                </a:lnTo>
                <a:lnTo>
                  <a:pt x="393700" y="0"/>
                </a:lnTo>
                <a:lnTo>
                  <a:pt x="429260" y="0"/>
                </a:lnTo>
                <a:lnTo>
                  <a:pt x="473710" y="0"/>
                </a:lnTo>
                <a:lnTo>
                  <a:pt x="5003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7750810" y="4911090"/>
            <a:ext cx="285751" cy="267971"/>
          </a:xfrm>
          <a:custGeom>
            <a:avLst/>
            <a:gdLst/>
            <a:ahLst/>
            <a:cxnLst/>
            <a:rect l="0" t="0" r="0" b="0"/>
            <a:pathLst>
              <a:path w="285751" h="267971">
                <a:moveTo>
                  <a:pt x="8890" y="143510"/>
                </a:moveTo>
                <a:lnTo>
                  <a:pt x="0" y="125730"/>
                </a:lnTo>
                <a:lnTo>
                  <a:pt x="0" y="107950"/>
                </a:lnTo>
                <a:lnTo>
                  <a:pt x="0" y="90170"/>
                </a:lnTo>
                <a:lnTo>
                  <a:pt x="53340" y="44450"/>
                </a:lnTo>
                <a:lnTo>
                  <a:pt x="88900" y="1778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  <a:lnTo>
                  <a:pt x="214630" y="0"/>
                </a:lnTo>
                <a:lnTo>
                  <a:pt x="250190" y="8890"/>
                </a:lnTo>
                <a:lnTo>
                  <a:pt x="276860" y="44450"/>
                </a:lnTo>
                <a:lnTo>
                  <a:pt x="285750" y="80010"/>
                </a:lnTo>
                <a:lnTo>
                  <a:pt x="285750" y="107950"/>
                </a:lnTo>
                <a:lnTo>
                  <a:pt x="276860" y="134620"/>
                </a:lnTo>
                <a:lnTo>
                  <a:pt x="241300" y="179070"/>
                </a:lnTo>
                <a:lnTo>
                  <a:pt x="205740" y="214630"/>
                </a:lnTo>
                <a:lnTo>
                  <a:pt x="161290" y="250190"/>
                </a:lnTo>
                <a:lnTo>
                  <a:pt x="125730" y="267970"/>
                </a:lnTo>
                <a:lnTo>
                  <a:pt x="88900" y="267970"/>
                </a:lnTo>
                <a:lnTo>
                  <a:pt x="71120" y="267970"/>
                </a:lnTo>
                <a:lnTo>
                  <a:pt x="44450" y="259080"/>
                </a:lnTo>
                <a:lnTo>
                  <a:pt x="35560" y="241300"/>
                </a:lnTo>
                <a:lnTo>
                  <a:pt x="44450" y="223520"/>
                </a:lnTo>
                <a:lnTo>
                  <a:pt x="80010" y="187960"/>
                </a:lnTo>
                <a:lnTo>
                  <a:pt x="107950" y="179070"/>
                </a:lnTo>
                <a:lnTo>
                  <a:pt x="143510" y="179070"/>
                </a:lnTo>
                <a:lnTo>
                  <a:pt x="179070" y="179070"/>
                </a:lnTo>
                <a:lnTo>
                  <a:pt x="214630" y="187960"/>
                </a:lnTo>
                <a:lnTo>
                  <a:pt x="259080" y="205740"/>
                </a:lnTo>
                <a:lnTo>
                  <a:pt x="267970" y="223520"/>
                </a:lnTo>
                <a:lnTo>
                  <a:pt x="28575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7232650" y="5535930"/>
            <a:ext cx="205741" cy="402591"/>
          </a:xfrm>
          <a:custGeom>
            <a:avLst/>
            <a:gdLst/>
            <a:ahLst/>
            <a:cxnLst/>
            <a:rect l="0" t="0" r="0" b="0"/>
            <a:pathLst>
              <a:path w="205741" h="402591">
                <a:moveTo>
                  <a:pt x="205740" y="0"/>
                </a:moveTo>
                <a:lnTo>
                  <a:pt x="179070" y="36830"/>
                </a:lnTo>
                <a:lnTo>
                  <a:pt x="152400" y="81280"/>
                </a:lnTo>
                <a:lnTo>
                  <a:pt x="134620" y="116840"/>
                </a:lnTo>
                <a:lnTo>
                  <a:pt x="116840" y="152400"/>
                </a:lnTo>
                <a:lnTo>
                  <a:pt x="90170" y="187960"/>
                </a:lnTo>
                <a:lnTo>
                  <a:pt x="72390" y="223520"/>
                </a:lnTo>
                <a:lnTo>
                  <a:pt x="54610" y="267970"/>
                </a:lnTo>
                <a:lnTo>
                  <a:pt x="35560" y="303530"/>
                </a:lnTo>
                <a:lnTo>
                  <a:pt x="17780" y="340360"/>
                </a:lnTo>
                <a:lnTo>
                  <a:pt x="0" y="384810"/>
                </a:lnTo>
                <a:lnTo>
                  <a:pt x="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7197090" y="5572760"/>
            <a:ext cx="294641" cy="383541"/>
          </a:xfrm>
          <a:custGeom>
            <a:avLst/>
            <a:gdLst/>
            <a:ahLst/>
            <a:cxnLst/>
            <a:rect l="0" t="0" r="0" b="0"/>
            <a:pathLst>
              <a:path w="294641" h="383541">
                <a:moveTo>
                  <a:pt x="0" y="0"/>
                </a:moveTo>
                <a:lnTo>
                  <a:pt x="17780" y="8890"/>
                </a:lnTo>
                <a:lnTo>
                  <a:pt x="53340" y="53340"/>
                </a:lnTo>
                <a:lnTo>
                  <a:pt x="80010" y="97790"/>
                </a:lnTo>
                <a:lnTo>
                  <a:pt x="99060" y="142240"/>
                </a:lnTo>
                <a:lnTo>
                  <a:pt x="116840" y="177800"/>
                </a:lnTo>
                <a:lnTo>
                  <a:pt x="134620" y="213360"/>
                </a:lnTo>
                <a:lnTo>
                  <a:pt x="152400" y="248920"/>
                </a:lnTo>
                <a:lnTo>
                  <a:pt x="170180" y="284480"/>
                </a:lnTo>
                <a:lnTo>
                  <a:pt x="187960" y="312420"/>
                </a:lnTo>
                <a:lnTo>
                  <a:pt x="214630" y="356870"/>
                </a:lnTo>
                <a:lnTo>
                  <a:pt x="241300" y="374650"/>
                </a:lnTo>
                <a:lnTo>
                  <a:pt x="259080" y="383540"/>
                </a:lnTo>
                <a:lnTo>
                  <a:pt x="276860" y="383540"/>
                </a:lnTo>
                <a:lnTo>
                  <a:pt x="29464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7571740" y="5617210"/>
            <a:ext cx="143511" cy="26671"/>
          </a:xfrm>
          <a:custGeom>
            <a:avLst/>
            <a:gdLst/>
            <a:ahLst/>
            <a:cxnLst/>
            <a:rect l="0" t="0" r="0" b="0"/>
            <a:pathLst>
              <a:path w="143511" h="26671">
                <a:moveTo>
                  <a:pt x="0" y="26670"/>
                </a:moveTo>
                <a:lnTo>
                  <a:pt x="10160" y="8890"/>
                </a:lnTo>
                <a:lnTo>
                  <a:pt x="3683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7571740" y="574167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8890"/>
                </a:moveTo>
                <a:lnTo>
                  <a:pt x="36830" y="0"/>
                </a:lnTo>
                <a:lnTo>
                  <a:pt x="812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7947660" y="5535930"/>
            <a:ext cx="71121" cy="26671"/>
          </a:xfrm>
          <a:custGeom>
            <a:avLst/>
            <a:gdLst/>
            <a:ahLst/>
            <a:cxnLst/>
            <a:rect l="0" t="0" r="0" b="0"/>
            <a:pathLst>
              <a:path w="7112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8162290" y="5259070"/>
            <a:ext cx="26671" cy="598171"/>
          </a:xfrm>
          <a:custGeom>
            <a:avLst/>
            <a:gdLst/>
            <a:ahLst/>
            <a:cxnLst/>
            <a:rect l="0" t="0" r="0" b="0"/>
            <a:pathLst>
              <a:path w="26671" h="598171">
                <a:moveTo>
                  <a:pt x="26670" y="0"/>
                </a:moveTo>
                <a:lnTo>
                  <a:pt x="26670" y="26670"/>
                </a:lnTo>
                <a:lnTo>
                  <a:pt x="26670" y="63500"/>
                </a:lnTo>
                <a:lnTo>
                  <a:pt x="26670" y="107950"/>
                </a:lnTo>
                <a:lnTo>
                  <a:pt x="26670" y="143510"/>
                </a:lnTo>
                <a:lnTo>
                  <a:pt x="26670" y="187960"/>
                </a:lnTo>
                <a:lnTo>
                  <a:pt x="26670" y="223520"/>
                </a:lnTo>
                <a:lnTo>
                  <a:pt x="26670" y="259080"/>
                </a:lnTo>
                <a:lnTo>
                  <a:pt x="26670" y="294640"/>
                </a:lnTo>
                <a:lnTo>
                  <a:pt x="26670" y="331470"/>
                </a:lnTo>
                <a:lnTo>
                  <a:pt x="17780" y="375920"/>
                </a:lnTo>
                <a:lnTo>
                  <a:pt x="8890" y="420370"/>
                </a:lnTo>
                <a:lnTo>
                  <a:pt x="8890" y="455930"/>
                </a:lnTo>
                <a:lnTo>
                  <a:pt x="8890" y="491490"/>
                </a:lnTo>
                <a:lnTo>
                  <a:pt x="0" y="518160"/>
                </a:lnTo>
                <a:lnTo>
                  <a:pt x="0" y="544830"/>
                </a:lnTo>
                <a:lnTo>
                  <a:pt x="0" y="589280"/>
                </a:lnTo>
                <a:lnTo>
                  <a:pt x="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946900" y="5116830"/>
            <a:ext cx="1670051" cy="1054101"/>
          </a:xfrm>
          <a:custGeom>
            <a:avLst/>
            <a:gdLst/>
            <a:ahLst/>
            <a:cxnLst/>
            <a:rect l="0" t="0" r="0" b="0"/>
            <a:pathLst>
              <a:path w="1670051" h="1054101">
                <a:moveTo>
                  <a:pt x="63500" y="303530"/>
                </a:moveTo>
                <a:lnTo>
                  <a:pt x="44450" y="347980"/>
                </a:lnTo>
                <a:lnTo>
                  <a:pt x="44450" y="383540"/>
                </a:lnTo>
                <a:lnTo>
                  <a:pt x="35560" y="427990"/>
                </a:lnTo>
                <a:lnTo>
                  <a:pt x="35560" y="464820"/>
                </a:lnTo>
                <a:lnTo>
                  <a:pt x="17780" y="500380"/>
                </a:lnTo>
                <a:lnTo>
                  <a:pt x="8890" y="544830"/>
                </a:lnTo>
                <a:lnTo>
                  <a:pt x="8890" y="580390"/>
                </a:lnTo>
                <a:lnTo>
                  <a:pt x="0" y="615950"/>
                </a:lnTo>
                <a:lnTo>
                  <a:pt x="0" y="651510"/>
                </a:lnTo>
                <a:lnTo>
                  <a:pt x="0" y="695960"/>
                </a:lnTo>
                <a:lnTo>
                  <a:pt x="0" y="740410"/>
                </a:lnTo>
                <a:lnTo>
                  <a:pt x="0" y="777240"/>
                </a:lnTo>
                <a:lnTo>
                  <a:pt x="0" y="812800"/>
                </a:lnTo>
                <a:lnTo>
                  <a:pt x="0" y="848360"/>
                </a:lnTo>
                <a:lnTo>
                  <a:pt x="8890" y="892810"/>
                </a:lnTo>
                <a:lnTo>
                  <a:pt x="8890" y="928370"/>
                </a:lnTo>
                <a:lnTo>
                  <a:pt x="17780" y="955040"/>
                </a:lnTo>
                <a:lnTo>
                  <a:pt x="44450" y="999490"/>
                </a:lnTo>
                <a:lnTo>
                  <a:pt x="90170" y="1036320"/>
                </a:lnTo>
                <a:lnTo>
                  <a:pt x="134620" y="1054100"/>
                </a:lnTo>
                <a:lnTo>
                  <a:pt x="179070" y="1054100"/>
                </a:lnTo>
                <a:lnTo>
                  <a:pt x="223520" y="1054100"/>
                </a:lnTo>
                <a:lnTo>
                  <a:pt x="259080" y="1054100"/>
                </a:lnTo>
                <a:lnTo>
                  <a:pt x="294640" y="1045210"/>
                </a:lnTo>
                <a:lnTo>
                  <a:pt x="330200" y="1045210"/>
                </a:lnTo>
                <a:lnTo>
                  <a:pt x="375920" y="1036320"/>
                </a:lnTo>
                <a:lnTo>
                  <a:pt x="420370" y="1027430"/>
                </a:lnTo>
                <a:lnTo>
                  <a:pt x="447040" y="1027430"/>
                </a:lnTo>
                <a:lnTo>
                  <a:pt x="482600" y="1017270"/>
                </a:lnTo>
                <a:lnTo>
                  <a:pt x="518160" y="1008380"/>
                </a:lnTo>
                <a:lnTo>
                  <a:pt x="553720" y="1008380"/>
                </a:lnTo>
                <a:lnTo>
                  <a:pt x="589280" y="999490"/>
                </a:lnTo>
                <a:lnTo>
                  <a:pt x="624840" y="990600"/>
                </a:lnTo>
                <a:lnTo>
                  <a:pt x="661670" y="990600"/>
                </a:lnTo>
                <a:lnTo>
                  <a:pt x="706120" y="981710"/>
                </a:lnTo>
                <a:lnTo>
                  <a:pt x="741680" y="981710"/>
                </a:lnTo>
                <a:lnTo>
                  <a:pt x="777240" y="981710"/>
                </a:lnTo>
                <a:lnTo>
                  <a:pt x="821690" y="972820"/>
                </a:lnTo>
                <a:lnTo>
                  <a:pt x="866140" y="963930"/>
                </a:lnTo>
                <a:lnTo>
                  <a:pt x="901700" y="963930"/>
                </a:lnTo>
                <a:lnTo>
                  <a:pt x="947420" y="963930"/>
                </a:lnTo>
                <a:lnTo>
                  <a:pt x="982980" y="963930"/>
                </a:lnTo>
                <a:lnTo>
                  <a:pt x="1018540" y="963930"/>
                </a:lnTo>
                <a:lnTo>
                  <a:pt x="1054100" y="963930"/>
                </a:lnTo>
                <a:lnTo>
                  <a:pt x="1089660" y="963930"/>
                </a:lnTo>
                <a:lnTo>
                  <a:pt x="1125220" y="963930"/>
                </a:lnTo>
                <a:lnTo>
                  <a:pt x="1160780" y="963930"/>
                </a:lnTo>
                <a:lnTo>
                  <a:pt x="1196340" y="963930"/>
                </a:lnTo>
                <a:lnTo>
                  <a:pt x="1233170" y="963930"/>
                </a:lnTo>
                <a:lnTo>
                  <a:pt x="1259840" y="963930"/>
                </a:lnTo>
                <a:lnTo>
                  <a:pt x="1286510" y="955040"/>
                </a:lnTo>
                <a:lnTo>
                  <a:pt x="1330960" y="946150"/>
                </a:lnTo>
                <a:lnTo>
                  <a:pt x="1366520" y="937260"/>
                </a:lnTo>
                <a:lnTo>
                  <a:pt x="1410970" y="928370"/>
                </a:lnTo>
                <a:lnTo>
                  <a:pt x="1446530" y="910590"/>
                </a:lnTo>
                <a:lnTo>
                  <a:pt x="1492250" y="883920"/>
                </a:lnTo>
                <a:lnTo>
                  <a:pt x="1510030" y="866140"/>
                </a:lnTo>
                <a:lnTo>
                  <a:pt x="1536700" y="821690"/>
                </a:lnTo>
                <a:lnTo>
                  <a:pt x="1554480" y="786130"/>
                </a:lnTo>
                <a:lnTo>
                  <a:pt x="1563370" y="750570"/>
                </a:lnTo>
                <a:lnTo>
                  <a:pt x="1572260" y="713740"/>
                </a:lnTo>
                <a:lnTo>
                  <a:pt x="1581150" y="678180"/>
                </a:lnTo>
                <a:lnTo>
                  <a:pt x="1590040" y="633730"/>
                </a:lnTo>
                <a:lnTo>
                  <a:pt x="1598930" y="598170"/>
                </a:lnTo>
                <a:lnTo>
                  <a:pt x="1607820" y="553720"/>
                </a:lnTo>
                <a:lnTo>
                  <a:pt x="1616710" y="509270"/>
                </a:lnTo>
                <a:lnTo>
                  <a:pt x="1625600" y="464820"/>
                </a:lnTo>
                <a:lnTo>
                  <a:pt x="1634490" y="419100"/>
                </a:lnTo>
                <a:lnTo>
                  <a:pt x="1634490" y="374650"/>
                </a:lnTo>
                <a:lnTo>
                  <a:pt x="1643380" y="339090"/>
                </a:lnTo>
                <a:lnTo>
                  <a:pt x="1652270" y="294640"/>
                </a:lnTo>
                <a:lnTo>
                  <a:pt x="1652270" y="259080"/>
                </a:lnTo>
                <a:lnTo>
                  <a:pt x="1661160" y="223520"/>
                </a:lnTo>
                <a:lnTo>
                  <a:pt x="1661160" y="179070"/>
                </a:lnTo>
                <a:lnTo>
                  <a:pt x="1670050" y="142240"/>
                </a:lnTo>
                <a:lnTo>
                  <a:pt x="1670050" y="106680"/>
                </a:lnTo>
                <a:lnTo>
                  <a:pt x="1670050" y="71120"/>
                </a:lnTo>
                <a:lnTo>
                  <a:pt x="1661160" y="26670"/>
                </a:lnTo>
                <a:lnTo>
                  <a:pt x="1643380" y="8890"/>
                </a:lnTo>
                <a:lnTo>
                  <a:pt x="1625600" y="0"/>
                </a:lnTo>
                <a:lnTo>
                  <a:pt x="1607820" y="0"/>
                </a:lnTo>
                <a:lnTo>
                  <a:pt x="1572260" y="0"/>
                </a:lnTo>
                <a:lnTo>
                  <a:pt x="1545590" y="8890"/>
                </a:lnTo>
                <a:lnTo>
                  <a:pt x="1510030" y="17780"/>
                </a:lnTo>
                <a:lnTo>
                  <a:pt x="1464310" y="17780"/>
                </a:lnTo>
                <a:lnTo>
                  <a:pt x="1428750" y="26670"/>
                </a:lnTo>
                <a:lnTo>
                  <a:pt x="1402080" y="26670"/>
                </a:lnTo>
                <a:lnTo>
                  <a:pt x="1366520" y="35560"/>
                </a:lnTo>
                <a:lnTo>
                  <a:pt x="1322070" y="35560"/>
                </a:lnTo>
                <a:lnTo>
                  <a:pt x="1277620" y="44450"/>
                </a:lnTo>
                <a:lnTo>
                  <a:pt x="1242060" y="44450"/>
                </a:lnTo>
                <a:lnTo>
                  <a:pt x="1196340" y="53340"/>
                </a:lnTo>
                <a:lnTo>
                  <a:pt x="1160780" y="53340"/>
                </a:lnTo>
                <a:lnTo>
                  <a:pt x="1116330" y="62230"/>
                </a:lnTo>
                <a:lnTo>
                  <a:pt x="1080770" y="62230"/>
                </a:lnTo>
                <a:lnTo>
                  <a:pt x="1045210" y="71120"/>
                </a:lnTo>
                <a:lnTo>
                  <a:pt x="1009650" y="71120"/>
                </a:lnTo>
                <a:lnTo>
                  <a:pt x="974090" y="80010"/>
                </a:lnTo>
                <a:lnTo>
                  <a:pt x="938530" y="88900"/>
                </a:lnTo>
                <a:lnTo>
                  <a:pt x="892810" y="88900"/>
                </a:lnTo>
                <a:lnTo>
                  <a:pt x="857250" y="88900"/>
                </a:lnTo>
                <a:lnTo>
                  <a:pt x="821690" y="97790"/>
                </a:lnTo>
                <a:lnTo>
                  <a:pt x="777240" y="97790"/>
                </a:lnTo>
                <a:lnTo>
                  <a:pt x="741680" y="106680"/>
                </a:lnTo>
                <a:lnTo>
                  <a:pt x="706120" y="106680"/>
                </a:lnTo>
                <a:lnTo>
                  <a:pt x="670560" y="115570"/>
                </a:lnTo>
                <a:lnTo>
                  <a:pt x="624840" y="124460"/>
                </a:lnTo>
                <a:lnTo>
                  <a:pt x="589280" y="124460"/>
                </a:lnTo>
                <a:lnTo>
                  <a:pt x="544830" y="133350"/>
                </a:lnTo>
                <a:lnTo>
                  <a:pt x="509270" y="133350"/>
                </a:lnTo>
                <a:lnTo>
                  <a:pt x="473710" y="142240"/>
                </a:lnTo>
                <a:lnTo>
                  <a:pt x="438150" y="142240"/>
                </a:lnTo>
                <a:lnTo>
                  <a:pt x="393700" y="142240"/>
                </a:lnTo>
                <a:lnTo>
                  <a:pt x="358140" y="142240"/>
                </a:lnTo>
                <a:lnTo>
                  <a:pt x="321310" y="151130"/>
                </a:lnTo>
                <a:lnTo>
                  <a:pt x="276860" y="151130"/>
                </a:lnTo>
                <a:lnTo>
                  <a:pt x="241300" y="160020"/>
                </a:lnTo>
                <a:lnTo>
                  <a:pt x="196850" y="160020"/>
                </a:lnTo>
                <a:lnTo>
                  <a:pt x="152400" y="168910"/>
                </a:lnTo>
                <a:lnTo>
                  <a:pt x="15240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1437640" y="4678680"/>
            <a:ext cx="3295651" cy="125731"/>
          </a:xfrm>
          <a:custGeom>
            <a:avLst/>
            <a:gdLst/>
            <a:ahLst/>
            <a:cxnLst/>
            <a:rect l="0" t="0" r="0" b="0"/>
            <a:pathLst>
              <a:path w="3295651" h="125731">
                <a:moveTo>
                  <a:pt x="0" y="125730"/>
                </a:moveTo>
                <a:lnTo>
                  <a:pt x="17780" y="107950"/>
                </a:lnTo>
                <a:lnTo>
                  <a:pt x="53340" y="107950"/>
                </a:lnTo>
                <a:lnTo>
                  <a:pt x="97790" y="107950"/>
                </a:lnTo>
                <a:lnTo>
                  <a:pt x="134620" y="107950"/>
                </a:lnTo>
                <a:lnTo>
                  <a:pt x="170180" y="107950"/>
                </a:lnTo>
                <a:lnTo>
                  <a:pt x="214630" y="107950"/>
                </a:lnTo>
                <a:lnTo>
                  <a:pt x="259080" y="107950"/>
                </a:lnTo>
                <a:lnTo>
                  <a:pt x="294640" y="107950"/>
                </a:lnTo>
                <a:lnTo>
                  <a:pt x="330200" y="107950"/>
                </a:lnTo>
                <a:lnTo>
                  <a:pt x="374650" y="107950"/>
                </a:lnTo>
                <a:lnTo>
                  <a:pt x="410210" y="107950"/>
                </a:lnTo>
                <a:lnTo>
                  <a:pt x="455930" y="107950"/>
                </a:lnTo>
                <a:lnTo>
                  <a:pt x="500380" y="107950"/>
                </a:lnTo>
                <a:lnTo>
                  <a:pt x="535940" y="107950"/>
                </a:lnTo>
                <a:lnTo>
                  <a:pt x="580390" y="107950"/>
                </a:lnTo>
                <a:lnTo>
                  <a:pt x="624840" y="107950"/>
                </a:lnTo>
                <a:lnTo>
                  <a:pt x="669290" y="107950"/>
                </a:lnTo>
                <a:lnTo>
                  <a:pt x="695960" y="107950"/>
                </a:lnTo>
                <a:lnTo>
                  <a:pt x="732790" y="107950"/>
                </a:lnTo>
                <a:lnTo>
                  <a:pt x="768350" y="107950"/>
                </a:lnTo>
                <a:lnTo>
                  <a:pt x="795020" y="107950"/>
                </a:lnTo>
                <a:lnTo>
                  <a:pt x="830580" y="107950"/>
                </a:lnTo>
                <a:lnTo>
                  <a:pt x="857250" y="107950"/>
                </a:lnTo>
                <a:lnTo>
                  <a:pt x="892810" y="107950"/>
                </a:lnTo>
                <a:lnTo>
                  <a:pt x="928370" y="99060"/>
                </a:lnTo>
                <a:lnTo>
                  <a:pt x="963930" y="99060"/>
                </a:lnTo>
                <a:lnTo>
                  <a:pt x="1000760" y="99060"/>
                </a:lnTo>
                <a:lnTo>
                  <a:pt x="1036320" y="99060"/>
                </a:lnTo>
                <a:lnTo>
                  <a:pt x="1071880" y="90170"/>
                </a:lnTo>
                <a:lnTo>
                  <a:pt x="1107440" y="90170"/>
                </a:lnTo>
                <a:lnTo>
                  <a:pt x="1143000" y="90170"/>
                </a:lnTo>
                <a:lnTo>
                  <a:pt x="1178560" y="90170"/>
                </a:lnTo>
                <a:lnTo>
                  <a:pt x="1214120" y="90170"/>
                </a:lnTo>
                <a:lnTo>
                  <a:pt x="1249680" y="81280"/>
                </a:lnTo>
                <a:lnTo>
                  <a:pt x="1286510" y="81280"/>
                </a:lnTo>
                <a:lnTo>
                  <a:pt x="1322070" y="81280"/>
                </a:lnTo>
                <a:lnTo>
                  <a:pt x="1357630" y="81280"/>
                </a:lnTo>
                <a:lnTo>
                  <a:pt x="1393190" y="72390"/>
                </a:lnTo>
                <a:lnTo>
                  <a:pt x="1428750" y="72390"/>
                </a:lnTo>
                <a:lnTo>
                  <a:pt x="1464310" y="72390"/>
                </a:lnTo>
                <a:lnTo>
                  <a:pt x="1508760" y="63500"/>
                </a:lnTo>
                <a:lnTo>
                  <a:pt x="1544320" y="63500"/>
                </a:lnTo>
                <a:lnTo>
                  <a:pt x="1581150" y="63500"/>
                </a:lnTo>
                <a:lnTo>
                  <a:pt x="1616710" y="63500"/>
                </a:lnTo>
                <a:lnTo>
                  <a:pt x="1652270" y="63500"/>
                </a:lnTo>
                <a:lnTo>
                  <a:pt x="1696720" y="63500"/>
                </a:lnTo>
                <a:lnTo>
                  <a:pt x="1732280" y="63500"/>
                </a:lnTo>
                <a:lnTo>
                  <a:pt x="1776730" y="63500"/>
                </a:lnTo>
                <a:lnTo>
                  <a:pt x="1821180" y="54610"/>
                </a:lnTo>
                <a:lnTo>
                  <a:pt x="1858010" y="54610"/>
                </a:lnTo>
                <a:lnTo>
                  <a:pt x="1893570" y="54610"/>
                </a:lnTo>
                <a:lnTo>
                  <a:pt x="1938020" y="54610"/>
                </a:lnTo>
                <a:lnTo>
                  <a:pt x="1973580" y="54610"/>
                </a:lnTo>
                <a:lnTo>
                  <a:pt x="2018030" y="54610"/>
                </a:lnTo>
                <a:lnTo>
                  <a:pt x="2062480" y="54610"/>
                </a:lnTo>
                <a:lnTo>
                  <a:pt x="2098040" y="54610"/>
                </a:lnTo>
                <a:lnTo>
                  <a:pt x="2133600" y="54610"/>
                </a:lnTo>
                <a:lnTo>
                  <a:pt x="2179320" y="54610"/>
                </a:lnTo>
                <a:lnTo>
                  <a:pt x="2214880" y="54610"/>
                </a:lnTo>
                <a:lnTo>
                  <a:pt x="2259330" y="54610"/>
                </a:lnTo>
                <a:lnTo>
                  <a:pt x="2303780" y="54610"/>
                </a:lnTo>
                <a:lnTo>
                  <a:pt x="2339340" y="54610"/>
                </a:lnTo>
                <a:lnTo>
                  <a:pt x="2383790" y="54610"/>
                </a:lnTo>
                <a:lnTo>
                  <a:pt x="2429510" y="54610"/>
                </a:lnTo>
                <a:lnTo>
                  <a:pt x="2465070" y="54610"/>
                </a:lnTo>
                <a:lnTo>
                  <a:pt x="2509520" y="54610"/>
                </a:lnTo>
                <a:lnTo>
                  <a:pt x="2545080" y="54610"/>
                </a:lnTo>
                <a:lnTo>
                  <a:pt x="2580640" y="54610"/>
                </a:lnTo>
                <a:lnTo>
                  <a:pt x="2625090" y="54610"/>
                </a:lnTo>
                <a:lnTo>
                  <a:pt x="2660650" y="54610"/>
                </a:lnTo>
                <a:lnTo>
                  <a:pt x="2705100" y="45720"/>
                </a:lnTo>
                <a:lnTo>
                  <a:pt x="2741930" y="45720"/>
                </a:lnTo>
                <a:lnTo>
                  <a:pt x="2777490" y="45720"/>
                </a:lnTo>
                <a:lnTo>
                  <a:pt x="2813050" y="45720"/>
                </a:lnTo>
                <a:lnTo>
                  <a:pt x="2848610" y="45720"/>
                </a:lnTo>
                <a:lnTo>
                  <a:pt x="2884170" y="45720"/>
                </a:lnTo>
                <a:lnTo>
                  <a:pt x="2910840" y="45720"/>
                </a:lnTo>
                <a:lnTo>
                  <a:pt x="2946400" y="45720"/>
                </a:lnTo>
                <a:lnTo>
                  <a:pt x="2973070" y="35560"/>
                </a:lnTo>
                <a:lnTo>
                  <a:pt x="3009900" y="35560"/>
                </a:lnTo>
                <a:lnTo>
                  <a:pt x="3054350" y="26670"/>
                </a:lnTo>
                <a:lnTo>
                  <a:pt x="3089910" y="26670"/>
                </a:lnTo>
                <a:lnTo>
                  <a:pt x="3125470" y="17780"/>
                </a:lnTo>
                <a:lnTo>
                  <a:pt x="3169920" y="17780"/>
                </a:lnTo>
                <a:lnTo>
                  <a:pt x="3196590" y="8890"/>
                </a:lnTo>
                <a:lnTo>
                  <a:pt x="3232150" y="8890"/>
                </a:lnTo>
                <a:lnTo>
                  <a:pt x="3267710" y="0"/>
                </a:lnTo>
                <a:lnTo>
                  <a:pt x="32956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3803650" y="4589780"/>
            <a:ext cx="63501" cy="267971"/>
          </a:xfrm>
          <a:custGeom>
            <a:avLst/>
            <a:gdLst/>
            <a:ahLst/>
            <a:cxnLst/>
            <a:rect l="0" t="0" r="0" b="0"/>
            <a:pathLst>
              <a:path w="63501" h="26797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26670" y="97790"/>
                </a:lnTo>
                <a:lnTo>
                  <a:pt x="35560" y="143510"/>
                </a:lnTo>
                <a:lnTo>
                  <a:pt x="44450" y="179070"/>
                </a:lnTo>
                <a:lnTo>
                  <a:pt x="54610" y="214630"/>
                </a:lnTo>
                <a:lnTo>
                  <a:pt x="54610" y="259080"/>
                </a:lnTo>
                <a:lnTo>
                  <a:pt x="6350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3705860" y="517017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6129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4000500" y="5045710"/>
            <a:ext cx="44451" cy="285751"/>
          </a:xfrm>
          <a:custGeom>
            <a:avLst/>
            <a:gdLst/>
            <a:ahLst/>
            <a:cxnLst/>
            <a:rect l="0" t="0" r="0" b="0"/>
            <a:pathLst>
              <a:path w="44451" h="28575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8890" y="106680"/>
                </a:lnTo>
                <a:lnTo>
                  <a:pt x="17780" y="151130"/>
                </a:lnTo>
                <a:lnTo>
                  <a:pt x="26670" y="186690"/>
                </a:lnTo>
                <a:lnTo>
                  <a:pt x="26670" y="222250"/>
                </a:lnTo>
                <a:lnTo>
                  <a:pt x="35560" y="259080"/>
                </a:lnTo>
                <a:lnTo>
                  <a:pt x="444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2392680" y="4545330"/>
            <a:ext cx="35561" cy="401321"/>
          </a:xfrm>
          <a:custGeom>
            <a:avLst/>
            <a:gdLst/>
            <a:ahLst/>
            <a:cxnLst/>
            <a:rect l="0" t="0" r="0" b="0"/>
            <a:pathLst>
              <a:path w="35561" h="40132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7960"/>
                </a:lnTo>
                <a:lnTo>
                  <a:pt x="0" y="232410"/>
                </a:lnTo>
                <a:lnTo>
                  <a:pt x="8890" y="276860"/>
                </a:lnTo>
                <a:lnTo>
                  <a:pt x="17780" y="312420"/>
                </a:lnTo>
                <a:lnTo>
                  <a:pt x="17780" y="339090"/>
                </a:lnTo>
                <a:lnTo>
                  <a:pt x="26670" y="383540"/>
                </a:lnTo>
                <a:lnTo>
                  <a:pt x="3556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2205990" y="514350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3335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2456180" y="5116830"/>
            <a:ext cx="151131" cy="339091"/>
          </a:xfrm>
          <a:custGeom>
            <a:avLst/>
            <a:gdLst/>
            <a:ahLst/>
            <a:cxnLst/>
            <a:rect l="0" t="0" r="0" b="0"/>
            <a:pathLst>
              <a:path w="151131" h="33909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8890"/>
                </a:lnTo>
                <a:lnTo>
                  <a:pt x="115570" y="17780"/>
                </a:lnTo>
                <a:lnTo>
                  <a:pt x="133350" y="35560"/>
                </a:lnTo>
                <a:lnTo>
                  <a:pt x="142240" y="53340"/>
                </a:lnTo>
                <a:lnTo>
                  <a:pt x="133350" y="97790"/>
                </a:lnTo>
                <a:lnTo>
                  <a:pt x="115570" y="124460"/>
                </a:lnTo>
                <a:lnTo>
                  <a:pt x="97790" y="160020"/>
                </a:lnTo>
                <a:lnTo>
                  <a:pt x="80010" y="179070"/>
                </a:lnTo>
                <a:lnTo>
                  <a:pt x="44450" y="223520"/>
                </a:lnTo>
                <a:lnTo>
                  <a:pt x="17780" y="250190"/>
                </a:lnTo>
                <a:lnTo>
                  <a:pt x="0" y="267970"/>
                </a:lnTo>
                <a:lnTo>
                  <a:pt x="0" y="285750"/>
                </a:lnTo>
                <a:lnTo>
                  <a:pt x="26670" y="294640"/>
                </a:lnTo>
                <a:lnTo>
                  <a:pt x="62230" y="303530"/>
                </a:lnTo>
                <a:lnTo>
                  <a:pt x="97790" y="312420"/>
                </a:lnTo>
                <a:lnTo>
                  <a:pt x="142240" y="330200"/>
                </a:lnTo>
                <a:lnTo>
                  <a:pt x="15113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3714750" y="4133850"/>
            <a:ext cx="312421" cy="223521"/>
          </a:xfrm>
          <a:custGeom>
            <a:avLst/>
            <a:gdLst/>
            <a:ahLst/>
            <a:cxnLst/>
            <a:rect l="0" t="0" r="0" b="0"/>
            <a:pathLst>
              <a:path w="312421" h="223521">
                <a:moveTo>
                  <a:pt x="97790" y="19050"/>
                </a:moveTo>
                <a:lnTo>
                  <a:pt x="53340" y="36830"/>
                </a:lnTo>
                <a:lnTo>
                  <a:pt x="35560" y="36830"/>
                </a:lnTo>
                <a:lnTo>
                  <a:pt x="8890" y="90170"/>
                </a:lnTo>
                <a:lnTo>
                  <a:pt x="0" y="116840"/>
                </a:lnTo>
                <a:lnTo>
                  <a:pt x="0" y="143510"/>
                </a:lnTo>
                <a:lnTo>
                  <a:pt x="8890" y="170180"/>
                </a:lnTo>
                <a:lnTo>
                  <a:pt x="17780" y="196850"/>
                </a:lnTo>
                <a:lnTo>
                  <a:pt x="44450" y="223520"/>
                </a:lnTo>
                <a:lnTo>
                  <a:pt x="71120" y="223520"/>
                </a:lnTo>
                <a:lnTo>
                  <a:pt x="106680" y="223520"/>
                </a:lnTo>
                <a:lnTo>
                  <a:pt x="143510" y="223520"/>
                </a:lnTo>
                <a:lnTo>
                  <a:pt x="179070" y="205740"/>
                </a:lnTo>
                <a:lnTo>
                  <a:pt x="223520" y="196850"/>
                </a:lnTo>
                <a:lnTo>
                  <a:pt x="267970" y="170180"/>
                </a:lnTo>
                <a:lnTo>
                  <a:pt x="294640" y="134620"/>
                </a:lnTo>
                <a:lnTo>
                  <a:pt x="312420" y="107950"/>
                </a:lnTo>
                <a:lnTo>
                  <a:pt x="312420" y="72390"/>
                </a:lnTo>
                <a:lnTo>
                  <a:pt x="312420" y="54610"/>
                </a:lnTo>
                <a:lnTo>
                  <a:pt x="294640" y="36830"/>
                </a:lnTo>
                <a:lnTo>
                  <a:pt x="267970" y="8890"/>
                </a:lnTo>
                <a:lnTo>
                  <a:pt x="241300" y="0"/>
                </a:lnTo>
                <a:lnTo>
                  <a:pt x="196850" y="0"/>
                </a:lnTo>
                <a:lnTo>
                  <a:pt x="152400" y="0"/>
                </a:lnTo>
                <a:lnTo>
                  <a:pt x="115570" y="8890"/>
                </a:lnTo>
                <a:lnTo>
                  <a:pt x="8890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241550" y="4062730"/>
            <a:ext cx="365761" cy="321311"/>
          </a:xfrm>
          <a:custGeom>
            <a:avLst/>
            <a:gdLst/>
            <a:ahLst/>
            <a:cxnLst/>
            <a:rect l="0" t="0" r="0" b="0"/>
            <a:pathLst>
              <a:path w="365761" h="321311">
                <a:moveTo>
                  <a:pt x="339090" y="44450"/>
                </a:moveTo>
                <a:lnTo>
                  <a:pt x="294640" y="26670"/>
                </a:lnTo>
                <a:lnTo>
                  <a:pt x="259080" y="26670"/>
                </a:lnTo>
                <a:lnTo>
                  <a:pt x="223520" y="26670"/>
                </a:lnTo>
                <a:lnTo>
                  <a:pt x="196850" y="26670"/>
                </a:lnTo>
                <a:lnTo>
                  <a:pt x="160020" y="44450"/>
                </a:lnTo>
                <a:lnTo>
                  <a:pt x="115570" y="62230"/>
                </a:lnTo>
                <a:lnTo>
                  <a:pt x="71120" y="90170"/>
                </a:lnTo>
                <a:lnTo>
                  <a:pt x="53340" y="107950"/>
                </a:lnTo>
                <a:lnTo>
                  <a:pt x="35560" y="125730"/>
                </a:lnTo>
                <a:lnTo>
                  <a:pt x="1778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76860"/>
                </a:lnTo>
                <a:lnTo>
                  <a:pt x="8890" y="294640"/>
                </a:lnTo>
                <a:lnTo>
                  <a:pt x="35560" y="312420"/>
                </a:lnTo>
                <a:lnTo>
                  <a:pt x="53340" y="321310"/>
                </a:lnTo>
                <a:lnTo>
                  <a:pt x="88900" y="321310"/>
                </a:lnTo>
                <a:lnTo>
                  <a:pt x="124460" y="321310"/>
                </a:lnTo>
                <a:lnTo>
                  <a:pt x="160020" y="312420"/>
                </a:lnTo>
                <a:lnTo>
                  <a:pt x="186690" y="312420"/>
                </a:lnTo>
                <a:lnTo>
                  <a:pt x="232410" y="285750"/>
                </a:lnTo>
                <a:lnTo>
                  <a:pt x="267970" y="259080"/>
                </a:lnTo>
                <a:lnTo>
                  <a:pt x="303530" y="223520"/>
                </a:lnTo>
                <a:lnTo>
                  <a:pt x="339090" y="187960"/>
                </a:lnTo>
                <a:lnTo>
                  <a:pt x="365760" y="143510"/>
                </a:lnTo>
                <a:lnTo>
                  <a:pt x="365760" y="116840"/>
                </a:lnTo>
                <a:lnTo>
                  <a:pt x="365760" y="71120"/>
                </a:lnTo>
                <a:lnTo>
                  <a:pt x="356870" y="53340"/>
                </a:lnTo>
                <a:lnTo>
                  <a:pt x="339090" y="26670"/>
                </a:lnTo>
                <a:lnTo>
                  <a:pt x="321310" y="17780"/>
                </a:lnTo>
                <a:lnTo>
                  <a:pt x="294640" y="0"/>
                </a:lnTo>
                <a:lnTo>
                  <a:pt x="259080" y="0"/>
                </a:lnTo>
                <a:lnTo>
                  <a:pt x="214630" y="0"/>
                </a:lnTo>
                <a:lnTo>
                  <a:pt x="2057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4124960" y="4206240"/>
            <a:ext cx="741681" cy="26671"/>
          </a:xfrm>
          <a:custGeom>
            <a:avLst/>
            <a:gdLst/>
            <a:ahLst/>
            <a:cxnLst/>
            <a:rect l="0" t="0" r="0" b="0"/>
            <a:pathLst>
              <a:path w="741681" h="26671">
                <a:moveTo>
                  <a:pt x="0" y="26670"/>
                </a:moveTo>
                <a:lnTo>
                  <a:pt x="36830" y="26670"/>
                </a:lnTo>
                <a:lnTo>
                  <a:pt x="81280" y="17780"/>
                </a:lnTo>
                <a:lnTo>
                  <a:pt x="107950" y="8890"/>
                </a:lnTo>
                <a:lnTo>
                  <a:pt x="143510" y="8890"/>
                </a:lnTo>
                <a:lnTo>
                  <a:pt x="179070" y="8890"/>
                </a:lnTo>
                <a:lnTo>
                  <a:pt x="223520" y="8890"/>
                </a:lnTo>
                <a:lnTo>
                  <a:pt x="267970" y="8890"/>
                </a:lnTo>
                <a:lnTo>
                  <a:pt x="313690" y="8890"/>
                </a:lnTo>
                <a:lnTo>
                  <a:pt x="358140" y="0"/>
                </a:lnTo>
                <a:lnTo>
                  <a:pt x="402590" y="0"/>
                </a:lnTo>
                <a:lnTo>
                  <a:pt x="447040" y="0"/>
                </a:lnTo>
                <a:lnTo>
                  <a:pt x="491490" y="0"/>
                </a:lnTo>
                <a:lnTo>
                  <a:pt x="535940" y="0"/>
                </a:lnTo>
                <a:lnTo>
                  <a:pt x="571500" y="0"/>
                </a:lnTo>
                <a:lnTo>
                  <a:pt x="608330" y="8890"/>
                </a:lnTo>
                <a:lnTo>
                  <a:pt x="643890" y="8890"/>
                </a:lnTo>
                <a:lnTo>
                  <a:pt x="670560" y="17780"/>
                </a:lnTo>
                <a:lnTo>
                  <a:pt x="697230" y="17780"/>
                </a:lnTo>
                <a:lnTo>
                  <a:pt x="7416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4705350" y="4098290"/>
            <a:ext cx="214631" cy="187961"/>
          </a:xfrm>
          <a:custGeom>
            <a:avLst/>
            <a:gdLst/>
            <a:ahLst/>
            <a:cxnLst/>
            <a:rect l="0" t="0" r="0" b="0"/>
            <a:pathLst>
              <a:path w="214631" h="187961">
                <a:moveTo>
                  <a:pt x="19050" y="8890"/>
                </a:moveTo>
                <a:lnTo>
                  <a:pt x="0" y="0"/>
                </a:lnTo>
                <a:lnTo>
                  <a:pt x="45720" y="17780"/>
                </a:lnTo>
                <a:lnTo>
                  <a:pt x="90170" y="26670"/>
                </a:lnTo>
                <a:lnTo>
                  <a:pt x="125730" y="35560"/>
                </a:lnTo>
                <a:lnTo>
                  <a:pt x="161290" y="44450"/>
                </a:lnTo>
                <a:lnTo>
                  <a:pt x="205740" y="63500"/>
                </a:lnTo>
                <a:lnTo>
                  <a:pt x="214630" y="81280"/>
                </a:lnTo>
                <a:lnTo>
                  <a:pt x="205740" y="107950"/>
                </a:lnTo>
                <a:lnTo>
                  <a:pt x="196850" y="125730"/>
                </a:lnTo>
                <a:lnTo>
                  <a:pt x="152400" y="161290"/>
                </a:lnTo>
                <a:lnTo>
                  <a:pt x="14351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1231900" y="4161790"/>
            <a:ext cx="1000761" cy="71121"/>
          </a:xfrm>
          <a:custGeom>
            <a:avLst/>
            <a:gdLst/>
            <a:ahLst/>
            <a:cxnLst/>
            <a:rect l="0" t="0" r="0" b="0"/>
            <a:pathLst>
              <a:path w="1000761" h="71121">
                <a:moveTo>
                  <a:pt x="1000760" y="71120"/>
                </a:moveTo>
                <a:lnTo>
                  <a:pt x="956310" y="53340"/>
                </a:lnTo>
                <a:lnTo>
                  <a:pt x="911860" y="44450"/>
                </a:lnTo>
                <a:lnTo>
                  <a:pt x="866140" y="44450"/>
                </a:lnTo>
                <a:lnTo>
                  <a:pt x="830580" y="44450"/>
                </a:lnTo>
                <a:lnTo>
                  <a:pt x="795020" y="44450"/>
                </a:lnTo>
                <a:lnTo>
                  <a:pt x="750570" y="44450"/>
                </a:lnTo>
                <a:lnTo>
                  <a:pt x="715010" y="44450"/>
                </a:lnTo>
                <a:lnTo>
                  <a:pt x="670560" y="44450"/>
                </a:lnTo>
                <a:lnTo>
                  <a:pt x="624840" y="44450"/>
                </a:lnTo>
                <a:lnTo>
                  <a:pt x="589280" y="35560"/>
                </a:lnTo>
                <a:lnTo>
                  <a:pt x="553720" y="35560"/>
                </a:lnTo>
                <a:lnTo>
                  <a:pt x="509270" y="26670"/>
                </a:lnTo>
                <a:lnTo>
                  <a:pt x="473710" y="26670"/>
                </a:lnTo>
                <a:lnTo>
                  <a:pt x="438150" y="26670"/>
                </a:lnTo>
                <a:lnTo>
                  <a:pt x="393700" y="26670"/>
                </a:lnTo>
                <a:lnTo>
                  <a:pt x="358140" y="26670"/>
                </a:lnTo>
                <a:lnTo>
                  <a:pt x="312420" y="26670"/>
                </a:lnTo>
                <a:lnTo>
                  <a:pt x="276860" y="26670"/>
                </a:lnTo>
                <a:lnTo>
                  <a:pt x="241300" y="17780"/>
                </a:lnTo>
                <a:lnTo>
                  <a:pt x="196850" y="17780"/>
                </a:lnTo>
                <a:lnTo>
                  <a:pt x="161290" y="17780"/>
                </a:lnTo>
                <a:lnTo>
                  <a:pt x="134620" y="17780"/>
                </a:lnTo>
                <a:lnTo>
                  <a:pt x="99060" y="17780"/>
                </a:lnTo>
                <a:lnTo>
                  <a:pt x="53340" y="17780"/>
                </a:lnTo>
                <a:lnTo>
                  <a:pt x="17780" y="17780"/>
                </a:lnTo>
                <a:lnTo>
                  <a:pt x="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1205230" y="404495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196850" y="0"/>
                </a:moveTo>
                <a:lnTo>
                  <a:pt x="179070" y="17780"/>
                </a:lnTo>
                <a:lnTo>
                  <a:pt x="143510" y="53340"/>
                </a:lnTo>
                <a:lnTo>
                  <a:pt x="99060" y="97790"/>
                </a:lnTo>
                <a:lnTo>
                  <a:pt x="53340" y="134620"/>
                </a:lnTo>
                <a:lnTo>
                  <a:pt x="8890" y="179070"/>
                </a:lnTo>
                <a:lnTo>
                  <a:pt x="0" y="196850"/>
                </a:lnTo>
                <a:lnTo>
                  <a:pt x="8890" y="223520"/>
                </a:lnTo>
                <a:lnTo>
                  <a:pt x="62230" y="259080"/>
                </a:lnTo>
                <a:lnTo>
                  <a:pt x="90170" y="267970"/>
                </a:lnTo>
                <a:lnTo>
                  <a:pt x="13462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2750820" y="5464810"/>
            <a:ext cx="151131" cy="589281"/>
          </a:xfrm>
          <a:custGeom>
            <a:avLst/>
            <a:gdLst/>
            <a:ahLst/>
            <a:cxnLst/>
            <a:rect l="0" t="0" r="0" b="0"/>
            <a:pathLst>
              <a:path w="151131" h="589281">
                <a:moveTo>
                  <a:pt x="151130" y="0"/>
                </a:moveTo>
                <a:lnTo>
                  <a:pt x="124460" y="8890"/>
                </a:lnTo>
                <a:lnTo>
                  <a:pt x="115570" y="26670"/>
                </a:lnTo>
                <a:lnTo>
                  <a:pt x="88900" y="62230"/>
                </a:lnTo>
                <a:lnTo>
                  <a:pt x="71120" y="97790"/>
                </a:lnTo>
                <a:lnTo>
                  <a:pt x="53340" y="134620"/>
                </a:lnTo>
                <a:lnTo>
                  <a:pt x="35560" y="170180"/>
                </a:lnTo>
                <a:lnTo>
                  <a:pt x="26670" y="205740"/>
                </a:lnTo>
                <a:lnTo>
                  <a:pt x="8890" y="250190"/>
                </a:lnTo>
                <a:lnTo>
                  <a:pt x="889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2590"/>
                </a:lnTo>
                <a:lnTo>
                  <a:pt x="17780" y="438150"/>
                </a:lnTo>
                <a:lnTo>
                  <a:pt x="26670" y="473710"/>
                </a:lnTo>
                <a:lnTo>
                  <a:pt x="35560" y="509270"/>
                </a:lnTo>
                <a:lnTo>
                  <a:pt x="62230" y="553720"/>
                </a:lnTo>
                <a:lnTo>
                  <a:pt x="9779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2946400" y="5750560"/>
            <a:ext cx="170181" cy="17781"/>
          </a:xfrm>
          <a:custGeom>
            <a:avLst/>
            <a:gdLst/>
            <a:ahLst/>
            <a:cxnLst/>
            <a:rect l="0" t="0" r="0" b="0"/>
            <a:pathLst>
              <a:path w="170181" h="17781">
                <a:moveTo>
                  <a:pt x="0" y="17780"/>
                </a:moveTo>
                <a:lnTo>
                  <a:pt x="35560" y="17780"/>
                </a:lnTo>
                <a:lnTo>
                  <a:pt x="72390" y="17780"/>
                </a:lnTo>
                <a:lnTo>
                  <a:pt x="107950" y="8890"/>
                </a:lnTo>
                <a:lnTo>
                  <a:pt x="15240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3134360" y="5599430"/>
            <a:ext cx="214631" cy="285751"/>
          </a:xfrm>
          <a:custGeom>
            <a:avLst/>
            <a:gdLst/>
            <a:ahLst/>
            <a:cxnLst/>
            <a:rect l="0" t="0" r="0" b="0"/>
            <a:pathLst>
              <a:path w="214631" h="285751">
                <a:moveTo>
                  <a:pt x="115570" y="0"/>
                </a:moveTo>
                <a:lnTo>
                  <a:pt x="80010" y="26670"/>
                </a:lnTo>
                <a:lnTo>
                  <a:pt x="62230" y="71120"/>
                </a:lnTo>
                <a:lnTo>
                  <a:pt x="35560" y="106680"/>
                </a:lnTo>
                <a:lnTo>
                  <a:pt x="26670" y="142240"/>
                </a:lnTo>
                <a:lnTo>
                  <a:pt x="17780" y="177800"/>
                </a:lnTo>
                <a:lnTo>
                  <a:pt x="17780" y="213360"/>
                </a:lnTo>
                <a:lnTo>
                  <a:pt x="26670" y="248920"/>
                </a:lnTo>
                <a:lnTo>
                  <a:pt x="26670" y="267970"/>
                </a:lnTo>
                <a:lnTo>
                  <a:pt x="44450" y="276860"/>
                </a:lnTo>
                <a:lnTo>
                  <a:pt x="62230" y="285750"/>
                </a:lnTo>
                <a:lnTo>
                  <a:pt x="80010" y="276860"/>
                </a:lnTo>
                <a:lnTo>
                  <a:pt x="124460" y="240030"/>
                </a:lnTo>
                <a:lnTo>
                  <a:pt x="161290" y="195580"/>
                </a:lnTo>
                <a:lnTo>
                  <a:pt x="187960" y="160020"/>
                </a:lnTo>
                <a:lnTo>
                  <a:pt x="196850" y="115570"/>
                </a:lnTo>
                <a:lnTo>
                  <a:pt x="214630" y="80010"/>
                </a:lnTo>
                <a:lnTo>
                  <a:pt x="214630" y="62230"/>
                </a:lnTo>
                <a:lnTo>
                  <a:pt x="205740" y="44450"/>
                </a:lnTo>
                <a:lnTo>
                  <a:pt x="187960" y="26670"/>
                </a:lnTo>
                <a:lnTo>
                  <a:pt x="161290" y="17780"/>
                </a:lnTo>
                <a:lnTo>
                  <a:pt x="142240" y="17780"/>
                </a:lnTo>
                <a:lnTo>
                  <a:pt x="97790" y="17780"/>
                </a:lnTo>
                <a:lnTo>
                  <a:pt x="71120" y="26670"/>
                </a:lnTo>
                <a:lnTo>
                  <a:pt x="53340" y="35560"/>
                </a:lnTo>
                <a:lnTo>
                  <a:pt x="26670" y="71120"/>
                </a:lnTo>
                <a:lnTo>
                  <a:pt x="0" y="9779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3340100" y="5608320"/>
            <a:ext cx="195581" cy="248921"/>
          </a:xfrm>
          <a:custGeom>
            <a:avLst/>
            <a:gdLst/>
            <a:ahLst/>
            <a:cxnLst/>
            <a:rect l="0" t="0" r="0" b="0"/>
            <a:pathLst>
              <a:path w="195581" h="248921">
                <a:moveTo>
                  <a:pt x="97790" y="0"/>
                </a:moveTo>
                <a:lnTo>
                  <a:pt x="80010" y="0"/>
                </a:lnTo>
                <a:lnTo>
                  <a:pt x="35560" y="35560"/>
                </a:lnTo>
                <a:lnTo>
                  <a:pt x="17780" y="6223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31140"/>
                </a:lnTo>
                <a:lnTo>
                  <a:pt x="17780" y="248920"/>
                </a:lnTo>
                <a:lnTo>
                  <a:pt x="35560" y="248920"/>
                </a:lnTo>
                <a:lnTo>
                  <a:pt x="53340" y="248920"/>
                </a:lnTo>
                <a:lnTo>
                  <a:pt x="88900" y="240030"/>
                </a:lnTo>
                <a:lnTo>
                  <a:pt x="106680" y="231140"/>
                </a:lnTo>
                <a:lnTo>
                  <a:pt x="133350" y="195580"/>
                </a:lnTo>
                <a:lnTo>
                  <a:pt x="151130" y="168910"/>
                </a:lnTo>
                <a:lnTo>
                  <a:pt x="168910" y="151130"/>
                </a:lnTo>
                <a:lnTo>
                  <a:pt x="177800" y="124460"/>
                </a:lnTo>
                <a:lnTo>
                  <a:pt x="186690" y="106680"/>
                </a:lnTo>
                <a:lnTo>
                  <a:pt x="195580" y="71120"/>
                </a:lnTo>
                <a:lnTo>
                  <a:pt x="186690" y="35560"/>
                </a:lnTo>
                <a:lnTo>
                  <a:pt x="160020" y="17780"/>
                </a:lnTo>
                <a:lnTo>
                  <a:pt x="142240" y="17780"/>
                </a:lnTo>
                <a:lnTo>
                  <a:pt x="97790" y="26670"/>
                </a:lnTo>
                <a:lnTo>
                  <a:pt x="62230" y="53340"/>
                </a:lnTo>
                <a:lnTo>
                  <a:pt x="44450" y="71120"/>
                </a:lnTo>
                <a:lnTo>
                  <a:pt x="4445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3608070" y="5803900"/>
            <a:ext cx="71121" cy="241301"/>
          </a:xfrm>
          <a:custGeom>
            <a:avLst/>
            <a:gdLst/>
            <a:ahLst/>
            <a:cxnLst/>
            <a:rect l="0" t="0" r="0" b="0"/>
            <a:pathLst>
              <a:path w="71121" h="241301">
                <a:moveTo>
                  <a:pt x="71120" y="0"/>
                </a:moveTo>
                <a:lnTo>
                  <a:pt x="53340" y="35560"/>
                </a:lnTo>
                <a:lnTo>
                  <a:pt x="44450" y="81280"/>
                </a:lnTo>
                <a:lnTo>
                  <a:pt x="35560" y="107950"/>
                </a:lnTo>
                <a:lnTo>
                  <a:pt x="26670" y="143510"/>
                </a:lnTo>
                <a:lnTo>
                  <a:pt x="8890" y="179070"/>
                </a:lnTo>
                <a:lnTo>
                  <a:pt x="0" y="22352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3768090" y="570611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17780" y="8890"/>
                </a:lnTo>
                <a:lnTo>
                  <a:pt x="53340" y="8890"/>
                </a:lnTo>
                <a:lnTo>
                  <a:pt x="90170" y="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4009390" y="5509260"/>
            <a:ext cx="196851" cy="285751"/>
          </a:xfrm>
          <a:custGeom>
            <a:avLst/>
            <a:gdLst/>
            <a:ahLst/>
            <a:cxnLst/>
            <a:rect l="0" t="0" r="0" b="0"/>
            <a:pathLst>
              <a:path w="196851" h="285751">
                <a:moveTo>
                  <a:pt x="35560" y="63500"/>
                </a:moveTo>
                <a:lnTo>
                  <a:pt x="71120" y="17780"/>
                </a:lnTo>
                <a:lnTo>
                  <a:pt x="88900" y="0"/>
                </a:lnTo>
                <a:lnTo>
                  <a:pt x="115570" y="0"/>
                </a:lnTo>
                <a:lnTo>
                  <a:pt x="143510" y="0"/>
                </a:lnTo>
                <a:lnTo>
                  <a:pt x="170180" y="26670"/>
                </a:lnTo>
                <a:lnTo>
                  <a:pt x="170180" y="44450"/>
                </a:lnTo>
                <a:lnTo>
                  <a:pt x="161290" y="63500"/>
                </a:lnTo>
                <a:lnTo>
                  <a:pt x="143510" y="107950"/>
                </a:lnTo>
                <a:lnTo>
                  <a:pt x="115570" y="152400"/>
                </a:lnTo>
                <a:lnTo>
                  <a:pt x="71120" y="187960"/>
                </a:lnTo>
                <a:lnTo>
                  <a:pt x="35560" y="223520"/>
                </a:lnTo>
                <a:lnTo>
                  <a:pt x="0" y="250190"/>
                </a:lnTo>
                <a:lnTo>
                  <a:pt x="44450" y="250190"/>
                </a:lnTo>
                <a:lnTo>
                  <a:pt x="80010" y="250190"/>
                </a:lnTo>
                <a:lnTo>
                  <a:pt x="115570" y="259080"/>
                </a:lnTo>
                <a:lnTo>
                  <a:pt x="161290" y="267970"/>
                </a:lnTo>
                <a:lnTo>
                  <a:pt x="1968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312920" y="5420360"/>
            <a:ext cx="88901" cy="562611"/>
          </a:xfrm>
          <a:custGeom>
            <a:avLst/>
            <a:gdLst/>
            <a:ahLst/>
            <a:cxnLst/>
            <a:rect l="0" t="0" r="0" b="0"/>
            <a:pathLst>
              <a:path w="88901" h="562611">
                <a:moveTo>
                  <a:pt x="0" y="0"/>
                </a:moveTo>
                <a:lnTo>
                  <a:pt x="35560" y="8890"/>
                </a:lnTo>
                <a:lnTo>
                  <a:pt x="62230" y="35560"/>
                </a:lnTo>
                <a:lnTo>
                  <a:pt x="80010" y="71120"/>
                </a:lnTo>
                <a:lnTo>
                  <a:pt x="88900" y="97790"/>
                </a:lnTo>
                <a:lnTo>
                  <a:pt x="88900" y="142240"/>
                </a:lnTo>
                <a:lnTo>
                  <a:pt x="88900" y="179070"/>
                </a:lnTo>
                <a:lnTo>
                  <a:pt x="88900" y="214630"/>
                </a:lnTo>
                <a:lnTo>
                  <a:pt x="80010" y="259080"/>
                </a:lnTo>
                <a:lnTo>
                  <a:pt x="80010" y="285750"/>
                </a:lnTo>
                <a:lnTo>
                  <a:pt x="71120" y="321310"/>
                </a:lnTo>
                <a:lnTo>
                  <a:pt x="62230" y="347980"/>
                </a:lnTo>
                <a:lnTo>
                  <a:pt x="53340" y="383540"/>
                </a:lnTo>
                <a:lnTo>
                  <a:pt x="44450" y="410210"/>
                </a:lnTo>
                <a:lnTo>
                  <a:pt x="26670" y="447040"/>
                </a:lnTo>
                <a:lnTo>
                  <a:pt x="17780" y="473710"/>
                </a:lnTo>
                <a:lnTo>
                  <a:pt x="8890" y="518160"/>
                </a:lnTo>
                <a:lnTo>
                  <a:pt x="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625340" y="5349240"/>
            <a:ext cx="276861" cy="401321"/>
          </a:xfrm>
          <a:custGeom>
            <a:avLst/>
            <a:gdLst/>
            <a:ahLst/>
            <a:cxnLst/>
            <a:rect l="0" t="0" r="0" b="0"/>
            <a:pathLst>
              <a:path w="276861" h="401321">
                <a:moveTo>
                  <a:pt x="26670" y="26670"/>
                </a:moveTo>
                <a:lnTo>
                  <a:pt x="889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1130"/>
                </a:lnTo>
                <a:lnTo>
                  <a:pt x="17780" y="186690"/>
                </a:lnTo>
                <a:lnTo>
                  <a:pt x="26670" y="223520"/>
                </a:lnTo>
                <a:lnTo>
                  <a:pt x="44450" y="267970"/>
                </a:lnTo>
                <a:lnTo>
                  <a:pt x="62230" y="312420"/>
                </a:lnTo>
                <a:lnTo>
                  <a:pt x="80010" y="347980"/>
                </a:lnTo>
                <a:lnTo>
                  <a:pt x="116840" y="392430"/>
                </a:lnTo>
                <a:lnTo>
                  <a:pt x="134620" y="401320"/>
                </a:lnTo>
                <a:lnTo>
                  <a:pt x="152400" y="401320"/>
                </a:lnTo>
                <a:lnTo>
                  <a:pt x="170180" y="392430"/>
                </a:lnTo>
                <a:lnTo>
                  <a:pt x="187960" y="365760"/>
                </a:lnTo>
                <a:lnTo>
                  <a:pt x="205740" y="330200"/>
                </a:lnTo>
                <a:lnTo>
                  <a:pt x="223520" y="294640"/>
                </a:lnTo>
                <a:lnTo>
                  <a:pt x="223520" y="267970"/>
                </a:lnTo>
                <a:lnTo>
                  <a:pt x="232410" y="223520"/>
                </a:lnTo>
                <a:lnTo>
                  <a:pt x="241300" y="186690"/>
                </a:lnTo>
                <a:lnTo>
                  <a:pt x="250190" y="151130"/>
                </a:lnTo>
                <a:lnTo>
                  <a:pt x="250190" y="115570"/>
                </a:lnTo>
                <a:lnTo>
                  <a:pt x="259080" y="80010"/>
                </a:lnTo>
                <a:lnTo>
                  <a:pt x="259080" y="44450"/>
                </a:lnTo>
                <a:lnTo>
                  <a:pt x="267970" y="1778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5161280" y="5099050"/>
            <a:ext cx="179071" cy="731521"/>
          </a:xfrm>
          <a:custGeom>
            <a:avLst/>
            <a:gdLst/>
            <a:ahLst/>
            <a:cxnLst/>
            <a:rect l="0" t="0" r="0" b="0"/>
            <a:pathLst>
              <a:path w="179071" h="731521">
                <a:moveTo>
                  <a:pt x="143510" y="0"/>
                </a:moveTo>
                <a:lnTo>
                  <a:pt x="124460" y="17780"/>
                </a:lnTo>
                <a:lnTo>
                  <a:pt x="88900" y="53340"/>
                </a:lnTo>
                <a:lnTo>
                  <a:pt x="71120" y="97790"/>
                </a:lnTo>
                <a:lnTo>
                  <a:pt x="62230" y="133350"/>
                </a:lnTo>
                <a:lnTo>
                  <a:pt x="44450" y="177800"/>
                </a:lnTo>
                <a:lnTo>
                  <a:pt x="35560" y="214630"/>
                </a:lnTo>
                <a:lnTo>
                  <a:pt x="26670" y="250190"/>
                </a:lnTo>
                <a:lnTo>
                  <a:pt x="17780" y="285750"/>
                </a:lnTo>
                <a:lnTo>
                  <a:pt x="17780" y="312420"/>
                </a:lnTo>
                <a:lnTo>
                  <a:pt x="8890" y="347980"/>
                </a:lnTo>
                <a:lnTo>
                  <a:pt x="0" y="383540"/>
                </a:lnTo>
                <a:lnTo>
                  <a:pt x="0" y="419100"/>
                </a:lnTo>
                <a:lnTo>
                  <a:pt x="0" y="445770"/>
                </a:lnTo>
                <a:lnTo>
                  <a:pt x="8890" y="482600"/>
                </a:lnTo>
                <a:lnTo>
                  <a:pt x="17780" y="527050"/>
                </a:lnTo>
                <a:lnTo>
                  <a:pt x="26670" y="562610"/>
                </a:lnTo>
                <a:lnTo>
                  <a:pt x="53340" y="598170"/>
                </a:lnTo>
                <a:lnTo>
                  <a:pt x="80010" y="633730"/>
                </a:lnTo>
                <a:lnTo>
                  <a:pt x="124460" y="678180"/>
                </a:lnTo>
                <a:lnTo>
                  <a:pt x="161290" y="713740"/>
                </a:lnTo>
                <a:lnTo>
                  <a:pt x="179070" y="731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5375910" y="5411470"/>
            <a:ext cx="80011" cy="26671"/>
          </a:xfrm>
          <a:custGeom>
            <a:avLst/>
            <a:gdLst/>
            <a:ahLst/>
            <a:cxnLst/>
            <a:rect l="0" t="0" r="0" b="0"/>
            <a:pathLst>
              <a:path w="80011" h="26671">
                <a:moveTo>
                  <a:pt x="0" y="26670"/>
                </a:moveTo>
                <a:lnTo>
                  <a:pt x="3556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5608320" y="5187950"/>
            <a:ext cx="8891" cy="356871"/>
          </a:xfrm>
          <a:custGeom>
            <a:avLst/>
            <a:gdLst/>
            <a:ahLst/>
            <a:cxnLst/>
            <a:rect l="0" t="0" r="0" b="0"/>
            <a:pathLst>
              <a:path w="8891" h="356871">
                <a:moveTo>
                  <a:pt x="889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889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5723890" y="5455920"/>
            <a:ext cx="88901" cy="276861"/>
          </a:xfrm>
          <a:custGeom>
            <a:avLst/>
            <a:gdLst/>
            <a:ahLst/>
            <a:cxnLst/>
            <a:rect l="0" t="0" r="0" b="0"/>
            <a:pathLst>
              <a:path w="88901" h="276861">
                <a:moveTo>
                  <a:pt x="88900" y="0"/>
                </a:moveTo>
                <a:lnTo>
                  <a:pt x="71120" y="35560"/>
                </a:lnTo>
                <a:lnTo>
                  <a:pt x="62230" y="71120"/>
                </a:lnTo>
                <a:lnTo>
                  <a:pt x="53340" y="106680"/>
                </a:lnTo>
                <a:lnTo>
                  <a:pt x="44450" y="143510"/>
                </a:lnTo>
                <a:lnTo>
                  <a:pt x="35560" y="179070"/>
                </a:lnTo>
                <a:lnTo>
                  <a:pt x="17780" y="21463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5902960" y="5232400"/>
            <a:ext cx="177801" cy="187961"/>
          </a:xfrm>
          <a:custGeom>
            <a:avLst/>
            <a:gdLst/>
            <a:ahLst/>
            <a:cxnLst/>
            <a:rect l="0" t="0" r="0" b="0"/>
            <a:pathLst>
              <a:path w="177801" h="187961">
                <a:moveTo>
                  <a:pt x="26670" y="17780"/>
                </a:moveTo>
                <a:lnTo>
                  <a:pt x="17780" y="44450"/>
                </a:lnTo>
                <a:lnTo>
                  <a:pt x="17780" y="90170"/>
                </a:lnTo>
                <a:lnTo>
                  <a:pt x="26670" y="125730"/>
                </a:lnTo>
                <a:lnTo>
                  <a:pt x="44450" y="161290"/>
                </a:lnTo>
                <a:lnTo>
                  <a:pt x="53340" y="179070"/>
                </a:lnTo>
                <a:lnTo>
                  <a:pt x="71120" y="187960"/>
                </a:lnTo>
                <a:lnTo>
                  <a:pt x="115570" y="170180"/>
                </a:lnTo>
                <a:lnTo>
                  <a:pt x="160020" y="125730"/>
                </a:lnTo>
                <a:lnTo>
                  <a:pt x="177800" y="81280"/>
                </a:lnTo>
                <a:lnTo>
                  <a:pt x="177800" y="53340"/>
                </a:lnTo>
                <a:lnTo>
                  <a:pt x="177800" y="26670"/>
                </a:lnTo>
                <a:lnTo>
                  <a:pt x="160020" y="8890"/>
                </a:lnTo>
                <a:lnTo>
                  <a:pt x="142240" y="0"/>
                </a:lnTo>
                <a:lnTo>
                  <a:pt x="124460" y="0"/>
                </a:lnTo>
                <a:lnTo>
                  <a:pt x="80010" y="8890"/>
                </a:lnTo>
                <a:lnTo>
                  <a:pt x="44450" y="26670"/>
                </a:lnTo>
                <a:lnTo>
                  <a:pt x="8890" y="72390"/>
                </a:lnTo>
                <a:lnTo>
                  <a:pt x="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6098540" y="5187950"/>
            <a:ext cx="134621" cy="170181"/>
          </a:xfrm>
          <a:custGeom>
            <a:avLst/>
            <a:gdLst/>
            <a:ahLst/>
            <a:cxnLst/>
            <a:rect l="0" t="0" r="0" b="0"/>
            <a:pathLst>
              <a:path w="134621" h="17018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16840"/>
                </a:lnTo>
                <a:lnTo>
                  <a:pt x="8890" y="152400"/>
                </a:lnTo>
                <a:lnTo>
                  <a:pt x="17780" y="170180"/>
                </a:lnTo>
                <a:lnTo>
                  <a:pt x="35560" y="170180"/>
                </a:lnTo>
                <a:lnTo>
                  <a:pt x="54610" y="170180"/>
                </a:lnTo>
                <a:lnTo>
                  <a:pt x="72390" y="170180"/>
                </a:lnTo>
                <a:lnTo>
                  <a:pt x="99060" y="152400"/>
                </a:lnTo>
                <a:lnTo>
                  <a:pt x="125730" y="125730"/>
                </a:lnTo>
                <a:lnTo>
                  <a:pt x="134620" y="88900"/>
                </a:lnTo>
                <a:lnTo>
                  <a:pt x="134620" y="53340"/>
                </a:lnTo>
                <a:lnTo>
                  <a:pt x="125730" y="35560"/>
                </a:lnTo>
                <a:lnTo>
                  <a:pt x="116840" y="17780"/>
                </a:lnTo>
                <a:lnTo>
                  <a:pt x="99060" y="8890"/>
                </a:lnTo>
                <a:lnTo>
                  <a:pt x="81280" y="0"/>
                </a:lnTo>
                <a:lnTo>
                  <a:pt x="63500" y="0"/>
                </a:lnTo>
                <a:lnTo>
                  <a:pt x="26670" y="8890"/>
                </a:ln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6179820" y="5045710"/>
            <a:ext cx="186691" cy="527051"/>
          </a:xfrm>
          <a:custGeom>
            <a:avLst/>
            <a:gdLst/>
            <a:ahLst/>
            <a:cxnLst/>
            <a:rect l="0" t="0" r="0" b="0"/>
            <a:pathLst>
              <a:path w="186691" h="52705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88900" y="26670"/>
                </a:lnTo>
                <a:lnTo>
                  <a:pt x="115570" y="53340"/>
                </a:lnTo>
                <a:lnTo>
                  <a:pt x="151130" y="97790"/>
                </a:lnTo>
                <a:lnTo>
                  <a:pt x="168910" y="133350"/>
                </a:lnTo>
                <a:lnTo>
                  <a:pt x="186690" y="177800"/>
                </a:lnTo>
                <a:lnTo>
                  <a:pt x="186690" y="213360"/>
                </a:lnTo>
                <a:lnTo>
                  <a:pt x="186690" y="259080"/>
                </a:lnTo>
                <a:lnTo>
                  <a:pt x="186690" y="303530"/>
                </a:lnTo>
                <a:lnTo>
                  <a:pt x="186690" y="339090"/>
                </a:lnTo>
                <a:lnTo>
                  <a:pt x="186690" y="374650"/>
                </a:lnTo>
                <a:lnTo>
                  <a:pt x="177800" y="419100"/>
                </a:lnTo>
                <a:lnTo>
                  <a:pt x="168910" y="463550"/>
                </a:lnTo>
                <a:lnTo>
                  <a:pt x="160020" y="499110"/>
                </a:lnTo>
                <a:lnTo>
                  <a:pt x="16002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4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2830830" y="2928620"/>
            <a:ext cx="168911" cy="2589531"/>
          </a:xfrm>
          <a:custGeom>
            <a:avLst/>
            <a:gdLst/>
            <a:ahLst/>
            <a:cxnLst/>
            <a:rect l="0" t="0" r="0" b="0"/>
            <a:pathLst>
              <a:path w="168911" h="2589531">
                <a:moveTo>
                  <a:pt x="0" y="0"/>
                </a:moveTo>
                <a:lnTo>
                  <a:pt x="8890" y="17780"/>
                </a:lnTo>
                <a:lnTo>
                  <a:pt x="8890" y="62230"/>
                </a:lnTo>
                <a:lnTo>
                  <a:pt x="8890" y="107950"/>
                </a:lnTo>
                <a:lnTo>
                  <a:pt x="17780" y="152400"/>
                </a:lnTo>
                <a:lnTo>
                  <a:pt x="26670" y="196850"/>
                </a:lnTo>
                <a:lnTo>
                  <a:pt x="26670" y="232410"/>
                </a:lnTo>
                <a:lnTo>
                  <a:pt x="35560" y="267970"/>
                </a:lnTo>
                <a:lnTo>
                  <a:pt x="35560" y="303530"/>
                </a:lnTo>
                <a:lnTo>
                  <a:pt x="44450" y="330200"/>
                </a:lnTo>
                <a:lnTo>
                  <a:pt x="44450" y="358140"/>
                </a:lnTo>
                <a:lnTo>
                  <a:pt x="53340" y="402590"/>
                </a:lnTo>
                <a:lnTo>
                  <a:pt x="53340" y="438150"/>
                </a:lnTo>
                <a:lnTo>
                  <a:pt x="62230" y="473710"/>
                </a:lnTo>
                <a:lnTo>
                  <a:pt x="71120" y="509270"/>
                </a:lnTo>
                <a:lnTo>
                  <a:pt x="71120" y="553720"/>
                </a:lnTo>
                <a:lnTo>
                  <a:pt x="71120" y="589280"/>
                </a:lnTo>
                <a:lnTo>
                  <a:pt x="80010" y="624840"/>
                </a:lnTo>
                <a:lnTo>
                  <a:pt x="80010" y="661670"/>
                </a:lnTo>
                <a:lnTo>
                  <a:pt x="80010" y="697230"/>
                </a:lnTo>
                <a:lnTo>
                  <a:pt x="80010" y="732790"/>
                </a:lnTo>
                <a:lnTo>
                  <a:pt x="88900" y="777240"/>
                </a:lnTo>
                <a:lnTo>
                  <a:pt x="88900" y="812800"/>
                </a:lnTo>
                <a:lnTo>
                  <a:pt x="97790" y="857250"/>
                </a:lnTo>
                <a:lnTo>
                  <a:pt x="97790" y="901700"/>
                </a:lnTo>
                <a:lnTo>
                  <a:pt x="97790" y="947420"/>
                </a:lnTo>
                <a:lnTo>
                  <a:pt x="106680" y="982980"/>
                </a:lnTo>
                <a:lnTo>
                  <a:pt x="106680" y="1027430"/>
                </a:lnTo>
                <a:lnTo>
                  <a:pt x="106680" y="1062990"/>
                </a:lnTo>
                <a:lnTo>
                  <a:pt x="106680" y="1107440"/>
                </a:lnTo>
                <a:lnTo>
                  <a:pt x="106680" y="1143000"/>
                </a:lnTo>
                <a:lnTo>
                  <a:pt x="106680" y="1178560"/>
                </a:lnTo>
                <a:lnTo>
                  <a:pt x="106680" y="1224280"/>
                </a:lnTo>
                <a:lnTo>
                  <a:pt x="115570" y="1259840"/>
                </a:lnTo>
                <a:lnTo>
                  <a:pt x="115570" y="1304290"/>
                </a:lnTo>
                <a:lnTo>
                  <a:pt x="115570" y="1339850"/>
                </a:lnTo>
                <a:lnTo>
                  <a:pt x="115570" y="1375410"/>
                </a:lnTo>
                <a:lnTo>
                  <a:pt x="115570" y="1419860"/>
                </a:lnTo>
                <a:lnTo>
                  <a:pt x="115570" y="1464310"/>
                </a:lnTo>
                <a:lnTo>
                  <a:pt x="115570" y="1501140"/>
                </a:lnTo>
                <a:lnTo>
                  <a:pt x="115570" y="1536700"/>
                </a:lnTo>
                <a:lnTo>
                  <a:pt x="115570" y="1572260"/>
                </a:lnTo>
                <a:lnTo>
                  <a:pt x="124460" y="1607820"/>
                </a:lnTo>
                <a:lnTo>
                  <a:pt x="124460" y="1643380"/>
                </a:lnTo>
                <a:lnTo>
                  <a:pt x="124460" y="1687830"/>
                </a:lnTo>
                <a:lnTo>
                  <a:pt x="124460" y="1732280"/>
                </a:lnTo>
                <a:lnTo>
                  <a:pt x="124460" y="1776730"/>
                </a:lnTo>
                <a:lnTo>
                  <a:pt x="124460" y="1822450"/>
                </a:lnTo>
                <a:lnTo>
                  <a:pt x="124460" y="1858010"/>
                </a:lnTo>
                <a:lnTo>
                  <a:pt x="124460" y="1893570"/>
                </a:lnTo>
                <a:lnTo>
                  <a:pt x="133350" y="1929130"/>
                </a:lnTo>
                <a:lnTo>
                  <a:pt x="133350" y="1973580"/>
                </a:lnTo>
                <a:lnTo>
                  <a:pt x="133350" y="2009140"/>
                </a:lnTo>
                <a:lnTo>
                  <a:pt x="133350" y="2044700"/>
                </a:lnTo>
                <a:lnTo>
                  <a:pt x="133350" y="2090420"/>
                </a:lnTo>
                <a:lnTo>
                  <a:pt x="142240" y="2125980"/>
                </a:lnTo>
                <a:lnTo>
                  <a:pt x="142240" y="2161540"/>
                </a:lnTo>
                <a:lnTo>
                  <a:pt x="142240" y="2197100"/>
                </a:lnTo>
                <a:lnTo>
                  <a:pt x="151130" y="2232660"/>
                </a:lnTo>
                <a:lnTo>
                  <a:pt x="151130" y="2277110"/>
                </a:lnTo>
                <a:lnTo>
                  <a:pt x="151130" y="2312670"/>
                </a:lnTo>
                <a:lnTo>
                  <a:pt x="160020" y="2348230"/>
                </a:lnTo>
                <a:lnTo>
                  <a:pt x="160020" y="2385060"/>
                </a:lnTo>
                <a:lnTo>
                  <a:pt x="160020" y="2429510"/>
                </a:lnTo>
                <a:lnTo>
                  <a:pt x="160020" y="2473960"/>
                </a:lnTo>
                <a:lnTo>
                  <a:pt x="160020" y="2518410"/>
                </a:lnTo>
                <a:lnTo>
                  <a:pt x="160020" y="2553970"/>
                </a:lnTo>
                <a:lnTo>
                  <a:pt x="168910" y="2589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553210" y="4142740"/>
            <a:ext cx="2447291" cy="63501"/>
          </a:xfrm>
          <a:custGeom>
            <a:avLst/>
            <a:gdLst/>
            <a:ahLst/>
            <a:cxnLst/>
            <a:rect l="0" t="0" r="0" b="0"/>
            <a:pathLst>
              <a:path w="2447291" h="63501">
                <a:moveTo>
                  <a:pt x="0" y="63500"/>
                </a:moveTo>
                <a:lnTo>
                  <a:pt x="36830" y="63500"/>
                </a:lnTo>
                <a:lnTo>
                  <a:pt x="81280" y="54610"/>
                </a:lnTo>
                <a:lnTo>
                  <a:pt x="116840" y="54610"/>
                </a:lnTo>
                <a:lnTo>
                  <a:pt x="161290" y="54610"/>
                </a:lnTo>
                <a:lnTo>
                  <a:pt x="196850" y="54610"/>
                </a:lnTo>
                <a:lnTo>
                  <a:pt x="232410" y="54610"/>
                </a:lnTo>
                <a:lnTo>
                  <a:pt x="267970" y="45720"/>
                </a:lnTo>
                <a:lnTo>
                  <a:pt x="313690" y="45720"/>
                </a:lnTo>
                <a:lnTo>
                  <a:pt x="358140" y="45720"/>
                </a:lnTo>
                <a:lnTo>
                  <a:pt x="384810" y="45720"/>
                </a:lnTo>
                <a:lnTo>
                  <a:pt x="429260" y="45720"/>
                </a:lnTo>
                <a:lnTo>
                  <a:pt x="473710" y="36830"/>
                </a:lnTo>
                <a:lnTo>
                  <a:pt x="509270" y="36830"/>
                </a:lnTo>
                <a:lnTo>
                  <a:pt x="544830" y="36830"/>
                </a:lnTo>
                <a:lnTo>
                  <a:pt x="580390" y="36830"/>
                </a:lnTo>
                <a:lnTo>
                  <a:pt x="617220" y="36830"/>
                </a:lnTo>
                <a:lnTo>
                  <a:pt x="652780" y="36830"/>
                </a:lnTo>
                <a:lnTo>
                  <a:pt x="688340" y="36830"/>
                </a:lnTo>
                <a:lnTo>
                  <a:pt x="732790" y="36830"/>
                </a:lnTo>
                <a:lnTo>
                  <a:pt x="768350" y="27940"/>
                </a:lnTo>
                <a:lnTo>
                  <a:pt x="803910" y="27940"/>
                </a:lnTo>
                <a:lnTo>
                  <a:pt x="839470" y="27940"/>
                </a:lnTo>
                <a:lnTo>
                  <a:pt x="875030" y="27940"/>
                </a:lnTo>
                <a:lnTo>
                  <a:pt x="911860" y="27940"/>
                </a:lnTo>
                <a:lnTo>
                  <a:pt x="947420" y="27940"/>
                </a:lnTo>
                <a:lnTo>
                  <a:pt x="982980" y="27940"/>
                </a:lnTo>
                <a:lnTo>
                  <a:pt x="1018540" y="27940"/>
                </a:lnTo>
                <a:lnTo>
                  <a:pt x="1054100" y="27940"/>
                </a:lnTo>
                <a:lnTo>
                  <a:pt x="1098550" y="27940"/>
                </a:lnTo>
                <a:lnTo>
                  <a:pt x="1134110" y="27940"/>
                </a:lnTo>
                <a:lnTo>
                  <a:pt x="1179830" y="27940"/>
                </a:lnTo>
                <a:lnTo>
                  <a:pt x="1224280" y="27940"/>
                </a:lnTo>
                <a:lnTo>
                  <a:pt x="1268730" y="27940"/>
                </a:lnTo>
                <a:lnTo>
                  <a:pt x="1313180" y="27940"/>
                </a:lnTo>
                <a:lnTo>
                  <a:pt x="1357630" y="27940"/>
                </a:lnTo>
                <a:lnTo>
                  <a:pt x="1402080" y="27940"/>
                </a:lnTo>
                <a:lnTo>
                  <a:pt x="1446530" y="27940"/>
                </a:lnTo>
                <a:lnTo>
                  <a:pt x="1483360" y="27940"/>
                </a:lnTo>
                <a:lnTo>
                  <a:pt x="1527810" y="27940"/>
                </a:lnTo>
                <a:lnTo>
                  <a:pt x="1563370" y="27940"/>
                </a:lnTo>
                <a:lnTo>
                  <a:pt x="1598930" y="27940"/>
                </a:lnTo>
                <a:lnTo>
                  <a:pt x="1634490" y="27940"/>
                </a:lnTo>
                <a:lnTo>
                  <a:pt x="1678940" y="27940"/>
                </a:lnTo>
                <a:lnTo>
                  <a:pt x="1714500" y="27940"/>
                </a:lnTo>
                <a:lnTo>
                  <a:pt x="1751330" y="19050"/>
                </a:lnTo>
                <a:lnTo>
                  <a:pt x="1786890" y="19050"/>
                </a:lnTo>
                <a:lnTo>
                  <a:pt x="1822450" y="19050"/>
                </a:lnTo>
                <a:lnTo>
                  <a:pt x="1858010" y="19050"/>
                </a:lnTo>
                <a:lnTo>
                  <a:pt x="1893570" y="19050"/>
                </a:lnTo>
                <a:lnTo>
                  <a:pt x="1929130" y="19050"/>
                </a:lnTo>
                <a:lnTo>
                  <a:pt x="1964690" y="19050"/>
                </a:lnTo>
                <a:lnTo>
                  <a:pt x="2000250" y="19050"/>
                </a:lnTo>
                <a:lnTo>
                  <a:pt x="2045970" y="19050"/>
                </a:lnTo>
                <a:lnTo>
                  <a:pt x="2081530" y="19050"/>
                </a:lnTo>
                <a:lnTo>
                  <a:pt x="2117090" y="19050"/>
                </a:lnTo>
                <a:lnTo>
                  <a:pt x="2161540" y="19050"/>
                </a:lnTo>
                <a:lnTo>
                  <a:pt x="2205990" y="19050"/>
                </a:lnTo>
                <a:lnTo>
                  <a:pt x="2232660" y="10160"/>
                </a:lnTo>
                <a:lnTo>
                  <a:pt x="2268220" y="10160"/>
                </a:lnTo>
                <a:lnTo>
                  <a:pt x="2305050" y="10160"/>
                </a:lnTo>
                <a:lnTo>
                  <a:pt x="2349500" y="10160"/>
                </a:lnTo>
                <a:lnTo>
                  <a:pt x="2385060" y="10160"/>
                </a:lnTo>
                <a:lnTo>
                  <a:pt x="2429510" y="0"/>
                </a:lnTo>
                <a:lnTo>
                  <a:pt x="2447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2106930" y="3705860"/>
            <a:ext cx="1089661" cy="1455421"/>
          </a:xfrm>
          <a:custGeom>
            <a:avLst/>
            <a:gdLst/>
            <a:ahLst/>
            <a:cxnLst/>
            <a:rect l="0" t="0" r="0" b="0"/>
            <a:pathLst>
              <a:path w="1089661" h="1455421">
                <a:moveTo>
                  <a:pt x="8890" y="1455420"/>
                </a:moveTo>
                <a:lnTo>
                  <a:pt x="0" y="1437640"/>
                </a:lnTo>
                <a:lnTo>
                  <a:pt x="17780" y="1393190"/>
                </a:lnTo>
                <a:lnTo>
                  <a:pt x="26670" y="1348740"/>
                </a:lnTo>
                <a:lnTo>
                  <a:pt x="36830" y="1313180"/>
                </a:lnTo>
                <a:lnTo>
                  <a:pt x="45720" y="1295400"/>
                </a:lnTo>
                <a:lnTo>
                  <a:pt x="54610" y="1249680"/>
                </a:lnTo>
                <a:lnTo>
                  <a:pt x="63500" y="1214120"/>
                </a:lnTo>
                <a:lnTo>
                  <a:pt x="72390" y="1196340"/>
                </a:lnTo>
                <a:lnTo>
                  <a:pt x="81280" y="1151890"/>
                </a:lnTo>
                <a:lnTo>
                  <a:pt x="90170" y="1116330"/>
                </a:lnTo>
                <a:lnTo>
                  <a:pt x="99060" y="1080770"/>
                </a:lnTo>
                <a:lnTo>
                  <a:pt x="107950" y="1036320"/>
                </a:lnTo>
                <a:lnTo>
                  <a:pt x="116840" y="990600"/>
                </a:lnTo>
                <a:lnTo>
                  <a:pt x="134620" y="963930"/>
                </a:lnTo>
                <a:lnTo>
                  <a:pt x="143510" y="919480"/>
                </a:lnTo>
                <a:lnTo>
                  <a:pt x="152400" y="883920"/>
                </a:lnTo>
                <a:lnTo>
                  <a:pt x="161290" y="839470"/>
                </a:lnTo>
                <a:lnTo>
                  <a:pt x="170180" y="795020"/>
                </a:lnTo>
                <a:lnTo>
                  <a:pt x="170180" y="750570"/>
                </a:lnTo>
                <a:lnTo>
                  <a:pt x="187960" y="704850"/>
                </a:lnTo>
                <a:lnTo>
                  <a:pt x="187960" y="669290"/>
                </a:lnTo>
                <a:lnTo>
                  <a:pt x="187960" y="633730"/>
                </a:lnTo>
                <a:lnTo>
                  <a:pt x="196850" y="607060"/>
                </a:lnTo>
                <a:lnTo>
                  <a:pt x="196850" y="580390"/>
                </a:lnTo>
                <a:lnTo>
                  <a:pt x="205740" y="553720"/>
                </a:lnTo>
                <a:lnTo>
                  <a:pt x="205740" y="518160"/>
                </a:lnTo>
                <a:lnTo>
                  <a:pt x="205740" y="482600"/>
                </a:lnTo>
                <a:lnTo>
                  <a:pt x="214630" y="436880"/>
                </a:lnTo>
                <a:lnTo>
                  <a:pt x="223520" y="392430"/>
                </a:lnTo>
                <a:lnTo>
                  <a:pt x="223520" y="347980"/>
                </a:lnTo>
                <a:lnTo>
                  <a:pt x="232410" y="312420"/>
                </a:lnTo>
                <a:lnTo>
                  <a:pt x="241300" y="267970"/>
                </a:lnTo>
                <a:lnTo>
                  <a:pt x="241300" y="232410"/>
                </a:lnTo>
                <a:lnTo>
                  <a:pt x="259080" y="196850"/>
                </a:lnTo>
                <a:lnTo>
                  <a:pt x="259080" y="161290"/>
                </a:lnTo>
                <a:lnTo>
                  <a:pt x="267970" y="115570"/>
                </a:lnTo>
                <a:lnTo>
                  <a:pt x="276860" y="97790"/>
                </a:lnTo>
                <a:lnTo>
                  <a:pt x="276860" y="71120"/>
                </a:lnTo>
                <a:lnTo>
                  <a:pt x="285750" y="53340"/>
                </a:lnTo>
                <a:lnTo>
                  <a:pt x="294640" y="35560"/>
                </a:lnTo>
                <a:lnTo>
                  <a:pt x="312420" y="26670"/>
                </a:lnTo>
                <a:lnTo>
                  <a:pt x="331470" y="26670"/>
                </a:lnTo>
                <a:lnTo>
                  <a:pt x="367030" y="26670"/>
                </a:lnTo>
                <a:lnTo>
                  <a:pt x="411480" y="26670"/>
                </a:lnTo>
                <a:lnTo>
                  <a:pt x="455930" y="26670"/>
                </a:lnTo>
                <a:lnTo>
                  <a:pt x="500380" y="26670"/>
                </a:lnTo>
                <a:lnTo>
                  <a:pt x="544830" y="26670"/>
                </a:lnTo>
                <a:lnTo>
                  <a:pt x="580390" y="35560"/>
                </a:lnTo>
                <a:lnTo>
                  <a:pt x="617220" y="35560"/>
                </a:lnTo>
                <a:lnTo>
                  <a:pt x="652780" y="35560"/>
                </a:lnTo>
                <a:lnTo>
                  <a:pt x="688340" y="35560"/>
                </a:lnTo>
                <a:lnTo>
                  <a:pt x="723900" y="35560"/>
                </a:lnTo>
                <a:lnTo>
                  <a:pt x="759460" y="26670"/>
                </a:lnTo>
                <a:lnTo>
                  <a:pt x="803910" y="26670"/>
                </a:lnTo>
                <a:lnTo>
                  <a:pt x="839470" y="26670"/>
                </a:lnTo>
                <a:lnTo>
                  <a:pt x="875030" y="17780"/>
                </a:lnTo>
                <a:lnTo>
                  <a:pt x="911860" y="17780"/>
                </a:lnTo>
                <a:lnTo>
                  <a:pt x="938530" y="8890"/>
                </a:lnTo>
                <a:lnTo>
                  <a:pt x="965200" y="8890"/>
                </a:lnTo>
                <a:lnTo>
                  <a:pt x="1000760" y="0"/>
                </a:lnTo>
                <a:lnTo>
                  <a:pt x="1045210" y="0"/>
                </a:lnTo>
                <a:lnTo>
                  <a:pt x="10896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928620" y="3054350"/>
            <a:ext cx="741681" cy="687071"/>
          </a:xfrm>
          <a:custGeom>
            <a:avLst/>
            <a:gdLst/>
            <a:ahLst/>
            <a:cxnLst/>
            <a:rect l="0" t="0" r="0" b="0"/>
            <a:pathLst>
              <a:path w="741681" h="687071">
                <a:moveTo>
                  <a:pt x="0" y="687070"/>
                </a:moveTo>
                <a:lnTo>
                  <a:pt x="17780" y="669290"/>
                </a:lnTo>
                <a:lnTo>
                  <a:pt x="44450" y="633730"/>
                </a:lnTo>
                <a:lnTo>
                  <a:pt x="81280" y="598170"/>
                </a:lnTo>
                <a:lnTo>
                  <a:pt x="107950" y="562610"/>
                </a:lnTo>
                <a:lnTo>
                  <a:pt x="134620" y="544830"/>
                </a:lnTo>
                <a:lnTo>
                  <a:pt x="161290" y="508000"/>
                </a:lnTo>
                <a:lnTo>
                  <a:pt x="179070" y="490220"/>
                </a:lnTo>
                <a:lnTo>
                  <a:pt x="214630" y="454660"/>
                </a:lnTo>
                <a:lnTo>
                  <a:pt x="250190" y="419100"/>
                </a:lnTo>
                <a:lnTo>
                  <a:pt x="294640" y="374650"/>
                </a:lnTo>
                <a:lnTo>
                  <a:pt x="339090" y="339090"/>
                </a:lnTo>
                <a:lnTo>
                  <a:pt x="358140" y="312420"/>
                </a:lnTo>
                <a:lnTo>
                  <a:pt x="402590" y="267970"/>
                </a:lnTo>
                <a:lnTo>
                  <a:pt x="447040" y="232410"/>
                </a:lnTo>
                <a:lnTo>
                  <a:pt x="482600" y="195580"/>
                </a:lnTo>
                <a:lnTo>
                  <a:pt x="518160" y="160020"/>
                </a:lnTo>
                <a:lnTo>
                  <a:pt x="553720" y="124460"/>
                </a:lnTo>
                <a:lnTo>
                  <a:pt x="598170" y="88900"/>
                </a:lnTo>
                <a:lnTo>
                  <a:pt x="642620" y="53340"/>
                </a:lnTo>
                <a:lnTo>
                  <a:pt x="661670" y="35560"/>
                </a:lnTo>
                <a:lnTo>
                  <a:pt x="715010" y="0"/>
                </a:lnTo>
                <a:lnTo>
                  <a:pt x="741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678180" y="3723640"/>
            <a:ext cx="4956811" cy="241301"/>
          </a:xfrm>
          <a:custGeom>
            <a:avLst/>
            <a:gdLst/>
            <a:ahLst/>
            <a:cxnLst/>
            <a:rect l="0" t="0" r="0" b="0"/>
            <a:pathLst>
              <a:path w="4956811" h="241301">
                <a:moveTo>
                  <a:pt x="0" y="80010"/>
                </a:moveTo>
                <a:lnTo>
                  <a:pt x="26670" y="71120"/>
                </a:lnTo>
                <a:lnTo>
                  <a:pt x="63500" y="62230"/>
                </a:lnTo>
                <a:lnTo>
                  <a:pt x="107950" y="62230"/>
                </a:lnTo>
                <a:lnTo>
                  <a:pt x="143510" y="53340"/>
                </a:lnTo>
                <a:lnTo>
                  <a:pt x="187960" y="53340"/>
                </a:lnTo>
                <a:lnTo>
                  <a:pt x="223520" y="53340"/>
                </a:lnTo>
                <a:lnTo>
                  <a:pt x="259080" y="44450"/>
                </a:lnTo>
                <a:lnTo>
                  <a:pt x="294640" y="44450"/>
                </a:lnTo>
                <a:lnTo>
                  <a:pt x="340360" y="44450"/>
                </a:lnTo>
                <a:lnTo>
                  <a:pt x="375920" y="44450"/>
                </a:lnTo>
                <a:lnTo>
                  <a:pt x="402590" y="35560"/>
                </a:lnTo>
                <a:lnTo>
                  <a:pt x="429260" y="35560"/>
                </a:lnTo>
                <a:lnTo>
                  <a:pt x="455930" y="26670"/>
                </a:lnTo>
                <a:lnTo>
                  <a:pt x="482600" y="26670"/>
                </a:lnTo>
                <a:lnTo>
                  <a:pt x="527050" y="26670"/>
                </a:lnTo>
                <a:lnTo>
                  <a:pt x="562610" y="17780"/>
                </a:lnTo>
                <a:lnTo>
                  <a:pt x="598170" y="17780"/>
                </a:lnTo>
                <a:lnTo>
                  <a:pt x="643890" y="8890"/>
                </a:lnTo>
                <a:lnTo>
                  <a:pt x="679450" y="8890"/>
                </a:lnTo>
                <a:lnTo>
                  <a:pt x="715010" y="8890"/>
                </a:lnTo>
                <a:lnTo>
                  <a:pt x="750570" y="0"/>
                </a:lnTo>
                <a:lnTo>
                  <a:pt x="786130" y="0"/>
                </a:lnTo>
                <a:lnTo>
                  <a:pt x="821690" y="0"/>
                </a:lnTo>
                <a:lnTo>
                  <a:pt x="866140" y="0"/>
                </a:lnTo>
                <a:lnTo>
                  <a:pt x="911860" y="0"/>
                </a:lnTo>
                <a:lnTo>
                  <a:pt x="947420" y="0"/>
                </a:lnTo>
                <a:lnTo>
                  <a:pt x="991870" y="0"/>
                </a:lnTo>
                <a:lnTo>
                  <a:pt x="1027430" y="0"/>
                </a:lnTo>
                <a:lnTo>
                  <a:pt x="1071880" y="0"/>
                </a:lnTo>
                <a:lnTo>
                  <a:pt x="1116330" y="0"/>
                </a:lnTo>
                <a:lnTo>
                  <a:pt x="1160780" y="0"/>
                </a:lnTo>
                <a:lnTo>
                  <a:pt x="1197610" y="0"/>
                </a:lnTo>
                <a:lnTo>
                  <a:pt x="1242060" y="0"/>
                </a:lnTo>
                <a:lnTo>
                  <a:pt x="1277620" y="0"/>
                </a:lnTo>
                <a:lnTo>
                  <a:pt x="1322070" y="0"/>
                </a:lnTo>
                <a:lnTo>
                  <a:pt x="1366520" y="0"/>
                </a:lnTo>
                <a:lnTo>
                  <a:pt x="1410970" y="0"/>
                </a:lnTo>
                <a:lnTo>
                  <a:pt x="1446530" y="0"/>
                </a:lnTo>
                <a:lnTo>
                  <a:pt x="1492250" y="0"/>
                </a:lnTo>
                <a:lnTo>
                  <a:pt x="1527810" y="0"/>
                </a:lnTo>
                <a:lnTo>
                  <a:pt x="1572260" y="8890"/>
                </a:lnTo>
                <a:lnTo>
                  <a:pt x="1616710" y="8890"/>
                </a:lnTo>
                <a:lnTo>
                  <a:pt x="1652270" y="8890"/>
                </a:lnTo>
                <a:lnTo>
                  <a:pt x="1687830" y="8890"/>
                </a:lnTo>
                <a:lnTo>
                  <a:pt x="1732280" y="8890"/>
                </a:lnTo>
                <a:lnTo>
                  <a:pt x="1778000" y="8890"/>
                </a:lnTo>
                <a:lnTo>
                  <a:pt x="1813560" y="8890"/>
                </a:lnTo>
                <a:lnTo>
                  <a:pt x="1858010" y="17780"/>
                </a:lnTo>
                <a:lnTo>
                  <a:pt x="1902460" y="17780"/>
                </a:lnTo>
                <a:lnTo>
                  <a:pt x="1946910" y="17780"/>
                </a:lnTo>
                <a:lnTo>
                  <a:pt x="1991360" y="17780"/>
                </a:lnTo>
                <a:lnTo>
                  <a:pt x="2026920" y="17780"/>
                </a:lnTo>
                <a:lnTo>
                  <a:pt x="2054860" y="17780"/>
                </a:lnTo>
                <a:lnTo>
                  <a:pt x="2090420" y="17780"/>
                </a:lnTo>
                <a:lnTo>
                  <a:pt x="2125980" y="17780"/>
                </a:lnTo>
                <a:lnTo>
                  <a:pt x="2161540" y="17780"/>
                </a:lnTo>
                <a:lnTo>
                  <a:pt x="2197100" y="17780"/>
                </a:lnTo>
                <a:lnTo>
                  <a:pt x="2223770" y="17780"/>
                </a:lnTo>
                <a:lnTo>
                  <a:pt x="2259330" y="17780"/>
                </a:lnTo>
                <a:lnTo>
                  <a:pt x="2303780" y="17780"/>
                </a:lnTo>
                <a:lnTo>
                  <a:pt x="2331720" y="17780"/>
                </a:lnTo>
                <a:lnTo>
                  <a:pt x="2367280" y="17780"/>
                </a:lnTo>
                <a:lnTo>
                  <a:pt x="2411730" y="17780"/>
                </a:lnTo>
                <a:lnTo>
                  <a:pt x="2447290" y="17780"/>
                </a:lnTo>
                <a:lnTo>
                  <a:pt x="2482850" y="17780"/>
                </a:lnTo>
                <a:lnTo>
                  <a:pt x="2518410" y="17780"/>
                </a:lnTo>
                <a:lnTo>
                  <a:pt x="2553970" y="17780"/>
                </a:lnTo>
                <a:lnTo>
                  <a:pt x="2598420" y="17780"/>
                </a:lnTo>
                <a:lnTo>
                  <a:pt x="2635250" y="17780"/>
                </a:lnTo>
                <a:lnTo>
                  <a:pt x="2670810" y="17780"/>
                </a:lnTo>
                <a:lnTo>
                  <a:pt x="2715260" y="17780"/>
                </a:lnTo>
                <a:lnTo>
                  <a:pt x="2750820" y="17780"/>
                </a:lnTo>
                <a:lnTo>
                  <a:pt x="2795270" y="17780"/>
                </a:lnTo>
                <a:lnTo>
                  <a:pt x="2830830" y="17780"/>
                </a:lnTo>
                <a:lnTo>
                  <a:pt x="2875280" y="17780"/>
                </a:lnTo>
                <a:lnTo>
                  <a:pt x="2921000" y="17780"/>
                </a:lnTo>
                <a:lnTo>
                  <a:pt x="2956560" y="17780"/>
                </a:lnTo>
                <a:lnTo>
                  <a:pt x="3001010" y="17780"/>
                </a:lnTo>
                <a:lnTo>
                  <a:pt x="3036570" y="17780"/>
                </a:lnTo>
                <a:lnTo>
                  <a:pt x="3072130" y="17780"/>
                </a:lnTo>
                <a:lnTo>
                  <a:pt x="3107690" y="17780"/>
                </a:lnTo>
                <a:lnTo>
                  <a:pt x="3143250" y="17780"/>
                </a:lnTo>
                <a:lnTo>
                  <a:pt x="3188970" y="26670"/>
                </a:lnTo>
                <a:lnTo>
                  <a:pt x="3224530" y="26670"/>
                </a:lnTo>
                <a:lnTo>
                  <a:pt x="3260090" y="26670"/>
                </a:lnTo>
                <a:lnTo>
                  <a:pt x="3304540" y="35560"/>
                </a:lnTo>
                <a:lnTo>
                  <a:pt x="3340100" y="35560"/>
                </a:lnTo>
                <a:lnTo>
                  <a:pt x="3384550" y="35560"/>
                </a:lnTo>
                <a:lnTo>
                  <a:pt x="3429000" y="44450"/>
                </a:lnTo>
                <a:lnTo>
                  <a:pt x="3464560" y="44450"/>
                </a:lnTo>
                <a:lnTo>
                  <a:pt x="3510280" y="44450"/>
                </a:lnTo>
                <a:lnTo>
                  <a:pt x="3554730" y="53340"/>
                </a:lnTo>
                <a:lnTo>
                  <a:pt x="3599180" y="53340"/>
                </a:lnTo>
                <a:lnTo>
                  <a:pt x="3643630" y="62230"/>
                </a:lnTo>
                <a:lnTo>
                  <a:pt x="3688080" y="62230"/>
                </a:lnTo>
                <a:lnTo>
                  <a:pt x="3732530" y="71120"/>
                </a:lnTo>
                <a:lnTo>
                  <a:pt x="3769360" y="71120"/>
                </a:lnTo>
                <a:lnTo>
                  <a:pt x="3804920" y="80010"/>
                </a:lnTo>
                <a:lnTo>
                  <a:pt x="3831590" y="80010"/>
                </a:lnTo>
                <a:lnTo>
                  <a:pt x="3867150" y="88900"/>
                </a:lnTo>
                <a:lnTo>
                  <a:pt x="3893820" y="88900"/>
                </a:lnTo>
                <a:lnTo>
                  <a:pt x="3929380" y="88900"/>
                </a:lnTo>
                <a:lnTo>
                  <a:pt x="3964940" y="97790"/>
                </a:lnTo>
                <a:lnTo>
                  <a:pt x="4000500" y="97790"/>
                </a:lnTo>
                <a:lnTo>
                  <a:pt x="4036060" y="106680"/>
                </a:lnTo>
                <a:lnTo>
                  <a:pt x="4064000" y="106680"/>
                </a:lnTo>
                <a:lnTo>
                  <a:pt x="4099560" y="106680"/>
                </a:lnTo>
                <a:lnTo>
                  <a:pt x="4135120" y="115570"/>
                </a:lnTo>
                <a:lnTo>
                  <a:pt x="4161790" y="115570"/>
                </a:lnTo>
                <a:lnTo>
                  <a:pt x="4197350" y="124460"/>
                </a:lnTo>
                <a:lnTo>
                  <a:pt x="4224020" y="124460"/>
                </a:lnTo>
                <a:lnTo>
                  <a:pt x="4259580" y="124460"/>
                </a:lnTo>
                <a:lnTo>
                  <a:pt x="4295140" y="134620"/>
                </a:lnTo>
                <a:lnTo>
                  <a:pt x="4323080" y="134620"/>
                </a:lnTo>
                <a:lnTo>
                  <a:pt x="4349750" y="134620"/>
                </a:lnTo>
                <a:lnTo>
                  <a:pt x="4385310" y="143510"/>
                </a:lnTo>
                <a:lnTo>
                  <a:pt x="4411980" y="143510"/>
                </a:lnTo>
                <a:lnTo>
                  <a:pt x="4438650" y="143510"/>
                </a:lnTo>
                <a:lnTo>
                  <a:pt x="4474210" y="152400"/>
                </a:lnTo>
                <a:lnTo>
                  <a:pt x="4500880" y="152400"/>
                </a:lnTo>
                <a:lnTo>
                  <a:pt x="4527550" y="152400"/>
                </a:lnTo>
                <a:lnTo>
                  <a:pt x="4563110" y="161290"/>
                </a:lnTo>
                <a:lnTo>
                  <a:pt x="4607560" y="161290"/>
                </a:lnTo>
                <a:lnTo>
                  <a:pt x="4644390" y="170180"/>
                </a:lnTo>
                <a:lnTo>
                  <a:pt x="4679950" y="170180"/>
                </a:lnTo>
                <a:lnTo>
                  <a:pt x="4715510" y="179070"/>
                </a:lnTo>
                <a:lnTo>
                  <a:pt x="4751070" y="187960"/>
                </a:lnTo>
                <a:lnTo>
                  <a:pt x="4795520" y="196850"/>
                </a:lnTo>
                <a:lnTo>
                  <a:pt x="4839970" y="205740"/>
                </a:lnTo>
                <a:lnTo>
                  <a:pt x="4875530" y="214630"/>
                </a:lnTo>
                <a:lnTo>
                  <a:pt x="4921250" y="232410"/>
                </a:lnTo>
                <a:lnTo>
                  <a:pt x="4939030" y="241300"/>
                </a:lnTo>
                <a:lnTo>
                  <a:pt x="49568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401320" y="4580890"/>
            <a:ext cx="411481" cy="241301"/>
          </a:xfrm>
          <a:custGeom>
            <a:avLst/>
            <a:gdLst/>
            <a:ahLst/>
            <a:cxnLst/>
            <a:rect l="0" t="0" r="0" b="0"/>
            <a:pathLst>
              <a:path w="411481" h="241301">
                <a:moveTo>
                  <a:pt x="0" y="97790"/>
                </a:moveTo>
                <a:lnTo>
                  <a:pt x="0" y="115570"/>
                </a:lnTo>
                <a:lnTo>
                  <a:pt x="8890" y="152400"/>
                </a:lnTo>
                <a:lnTo>
                  <a:pt x="27940" y="196850"/>
                </a:lnTo>
                <a:lnTo>
                  <a:pt x="45720" y="241300"/>
                </a:lnTo>
                <a:lnTo>
                  <a:pt x="54610" y="205740"/>
                </a:lnTo>
                <a:lnTo>
                  <a:pt x="54610" y="161290"/>
                </a:lnTo>
                <a:lnTo>
                  <a:pt x="54610" y="133350"/>
                </a:lnTo>
                <a:lnTo>
                  <a:pt x="72390" y="88900"/>
                </a:lnTo>
                <a:lnTo>
                  <a:pt x="72390" y="71120"/>
                </a:lnTo>
                <a:lnTo>
                  <a:pt x="90170" y="71120"/>
                </a:lnTo>
                <a:lnTo>
                  <a:pt x="107950" y="80010"/>
                </a:lnTo>
                <a:lnTo>
                  <a:pt x="143510" y="115570"/>
                </a:lnTo>
                <a:lnTo>
                  <a:pt x="161290" y="143510"/>
                </a:lnTo>
                <a:lnTo>
                  <a:pt x="205740" y="179070"/>
                </a:lnTo>
                <a:lnTo>
                  <a:pt x="223520" y="187960"/>
                </a:lnTo>
                <a:lnTo>
                  <a:pt x="241300" y="187960"/>
                </a:lnTo>
                <a:lnTo>
                  <a:pt x="276860" y="179070"/>
                </a:lnTo>
                <a:lnTo>
                  <a:pt x="303530" y="170180"/>
                </a:lnTo>
                <a:lnTo>
                  <a:pt x="322580" y="152400"/>
                </a:lnTo>
                <a:lnTo>
                  <a:pt x="349250" y="106680"/>
                </a:lnTo>
                <a:lnTo>
                  <a:pt x="358140" y="62230"/>
                </a:lnTo>
                <a:lnTo>
                  <a:pt x="358140" y="35560"/>
                </a:lnTo>
                <a:lnTo>
                  <a:pt x="358140" y="17780"/>
                </a:lnTo>
                <a:lnTo>
                  <a:pt x="349250" y="0"/>
                </a:lnTo>
                <a:lnTo>
                  <a:pt x="331470" y="8890"/>
                </a:lnTo>
                <a:lnTo>
                  <a:pt x="303530" y="53340"/>
                </a:lnTo>
                <a:lnTo>
                  <a:pt x="312420" y="97790"/>
                </a:lnTo>
                <a:lnTo>
                  <a:pt x="322580" y="115570"/>
                </a:lnTo>
                <a:lnTo>
                  <a:pt x="349250" y="143510"/>
                </a:lnTo>
                <a:lnTo>
                  <a:pt x="367030" y="143510"/>
                </a:lnTo>
                <a:lnTo>
                  <a:pt x="384810" y="133350"/>
                </a:lnTo>
                <a:lnTo>
                  <a:pt x="402590" y="115570"/>
                </a:lnTo>
                <a:lnTo>
                  <a:pt x="411480" y="88900"/>
                </a:lnTo>
                <a:lnTo>
                  <a:pt x="411480" y="62230"/>
                </a:lnTo>
                <a:lnTo>
                  <a:pt x="411480" y="44450"/>
                </a:lnTo>
                <a:lnTo>
                  <a:pt x="402590" y="26670"/>
                </a:lnTo>
                <a:lnTo>
                  <a:pt x="393700" y="8890"/>
                </a:lnTo>
                <a:lnTo>
                  <a:pt x="367030" y="0"/>
                </a:lnTo>
                <a:lnTo>
                  <a:pt x="349250" y="0"/>
                </a:lnTo>
                <a:lnTo>
                  <a:pt x="3314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910590" y="4357370"/>
            <a:ext cx="232411" cy="356871"/>
          </a:xfrm>
          <a:custGeom>
            <a:avLst/>
            <a:gdLst/>
            <a:ahLst/>
            <a:cxnLst/>
            <a:rect l="0" t="0" r="0" b="0"/>
            <a:pathLst>
              <a:path w="232411" h="356871">
                <a:moveTo>
                  <a:pt x="0" y="356870"/>
                </a:moveTo>
                <a:lnTo>
                  <a:pt x="8890" y="312420"/>
                </a:lnTo>
                <a:lnTo>
                  <a:pt x="17780" y="285750"/>
                </a:lnTo>
                <a:lnTo>
                  <a:pt x="17780" y="241300"/>
                </a:lnTo>
                <a:lnTo>
                  <a:pt x="17780" y="205740"/>
                </a:lnTo>
                <a:lnTo>
                  <a:pt x="17780" y="170180"/>
                </a:lnTo>
                <a:lnTo>
                  <a:pt x="17780" y="134620"/>
                </a:lnTo>
                <a:lnTo>
                  <a:pt x="8890" y="99060"/>
                </a:lnTo>
                <a:lnTo>
                  <a:pt x="8890" y="53340"/>
                </a:lnTo>
                <a:lnTo>
                  <a:pt x="8890" y="17780"/>
                </a:lnTo>
                <a:lnTo>
                  <a:pt x="8890" y="0"/>
                </a:lnTo>
                <a:lnTo>
                  <a:pt x="8890" y="26670"/>
                </a:lnTo>
                <a:lnTo>
                  <a:pt x="17780" y="72390"/>
                </a:lnTo>
                <a:lnTo>
                  <a:pt x="26670" y="107950"/>
                </a:lnTo>
                <a:lnTo>
                  <a:pt x="44450" y="152400"/>
                </a:lnTo>
                <a:lnTo>
                  <a:pt x="53340" y="179070"/>
                </a:lnTo>
                <a:lnTo>
                  <a:pt x="90170" y="214630"/>
                </a:lnTo>
                <a:lnTo>
                  <a:pt x="116840" y="232410"/>
                </a:lnTo>
                <a:lnTo>
                  <a:pt x="134620" y="241300"/>
                </a:lnTo>
                <a:lnTo>
                  <a:pt x="152400" y="241300"/>
                </a:lnTo>
                <a:lnTo>
                  <a:pt x="187960" y="232410"/>
                </a:lnTo>
                <a:lnTo>
                  <a:pt x="214630" y="205740"/>
                </a:lnTo>
                <a:lnTo>
                  <a:pt x="223520" y="179070"/>
                </a:lnTo>
                <a:lnTo>
                  <a:pt x="23241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866140" y="4375150"/>
            <a:ext cx="170181" cy="107951"/>
          </a:xfrm>
          <a:custGeom>
            <a:avLst/>
            <a:gdLst/>
            <a:ahLst/>
            <a:cxnLst/>
            <a:rect l="0" t="0" r="0" b="0"/>
            <a:pathLst>
              <a:path w="170181" h="107951">
                <a:moveTo>
                  <a:pt x="0" y="107950"/>
                </a:moveTo>
                <a:lnTo>
                  <a:pt x="8890" y="90170"/>
                </a:lnTo>
                <a:lnTo>
                  <a:pt x="53340" y="63500"/>
                </a:lnTo>
                <a:lnTo>
                  <a:pt x="80010" y="44450"/>
                </a:lnTo>
                <a:lnTo>
                  <a:pt x="97790" y="26670"/>
                </a:lnTo>
                <a:lnTo>
                  <a:pt x="134620" y="889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768350" y="5187950"/>
            <a:ext cx="124461" cy="205741"/>
          </a:xfrm>
          <a:custGeom>
            <a:avLst/>
            <a:gdLst/>
            <a:ahLst/>
            <a:cxnLst/>
            <a:rect l="0" t="0" r="0" b="0"/>
            <a:pathLst>
              <a:path w="124461" h="205741">
                <a:moveTo>
                  <a:pt x="17780" y="44450"/>
                </a:moveTo>
                <a:lnTo>
                  <a:pt x="8890" y="7112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70180"/>
                </a:lnTo>
                <a:lnTo>
                  <a:pt x="44450" y="196850"/>
                </a:lnTo>
                <a:lnTo>
                  <a:pt x="62230" y="205740"/>
                </a:lnTo>
                <a:lnTo>
                  <a:pt x="80010" y="205740"/>
                </a:lnTo>
                <a:lnTo>
                  <a:pt x="97790" y="196850"/>
                </a:lnTo>
                <a:lnTo>
                  <a:pt x="115570" y="179070"/>
                </a:lnTo>
                <a:lnTo>
                  <a:pt x="124460" y="143510"/>
                </a:lnTo>
                <a:lnTo>
                  <a:pt x="124460" y="107950"/>
                </a:lnTo>
                <a:lnTo>
                  <a:pt x="115570" y="62230"/>
                </a:lnTo>
                <a:lnTo>
                  <a:pt x="106680" y="26670"/>
                </a:lnTo>
                <a:lnTo>
                  <a:pt x="71120" y="0"/>
                </a:lnTo>
                <a:lnTo>
                  <a:pt x="53340" y="0"/>
                </a:lnTo>
                <a:lnTo>
                  <a:pt x="17780" y="26670"/>
                </a:lnTo>
                <a:lnTo>
                  <a:pt x="0" y="4445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866140" y="4982210"/>
            <a:ext cx="464821" cy="285751"/>
          </a:xfrm>
          <a:custGeom>
            <a:avLst/>
            <a:gdLst/>
            <a:ahLst/>
            <a:cxnLst/>
            <a:rect l="0" t="0" r="0" b="0"/>
            <a:pathLst>
              <a:path w="464821" h="285751">
                <a:moveTo>
                  <a:pt x="0" y="196850"/>
                </a:moveTo>
                <a:lnTo>
                  <a:pt x="26670" y="187960"/>
                </a:lnTo>
                <a:lnTo>
                  <a:pt x="44450" y="196850"/>
                </a:lnTo>
                <a:lnTo>
                  <a:pt x="62230" y="214630"/>
                </a:lnTo>
                <a:lnTo>
                  <a:pt x="80010" y="259080"/>
                </a:lnTo>
                <a:lnTo>
                  <a:pt x="97790" y="285750"/>
                </a:lnTo>
                <a:lnTo>
                  <a:pt x="106680" y="267970"/>
                </a:lnTo>
                <a:lnTo>
                  <a:pt x="106680" y="232410"/>
                </a:lnTo>
                <a:lnTo>
                  <a:pt x="106680" y="196850"/>
                </a:lnTo>
                <a:lnTo>
                  <a:pt x="106680" y="152400"/>
                </a:lnTo>
                <a:lnTo>
                  <a:pt x="106680" y="134620"/>
                </a:lnTo>
                <a:lnTo>
                  <a:pt x="124460" y="125730"/>
                </a:lnTo>
                <a:lnTo>
                  <a:pt x="143510" y="125730"/>
                </a:lnTo>
                <a:lnTo>
                  <a:pt x="179070" y="179070"/>
                </a:lnTo>
                <a:lnTo>
                  <a:pt x="214630" y="205740"/>
                </a:lnTo>
                <a:lnTo>
                  <a:pt x="241300" y="223520"/>
                </a:lnTo>
                <a:lnTo>
                  <a:pt x="267970" y="232410"/>
                </a:lnTo>
                <a:lnTo>
                  <a:pt x="285750" y="223520"/>
                </a:lnTo>
                <a:lnTo>
                  <a:pt x="303530" y="214630"/>
                </a:lnTo>
                <a:lnTo>
                  <a:pt x="321310" y="187960"/>
                </a:lnTo>
                <a:lnTo>
                  <a:pt x="330200" y="170180"/>
                </a:lnTo>
                <a:lnTo>
                  <a:pt x="339090" y="134620"/>
                </a:lnTo>
                <a:lnTo>
                  <a:pt x="339090" y="99060"/>
                </a:lnTo>
                <a:lnTo>
                  <a:pt x="339090" y="54610"/>
                </a:lnTo>
                <a:lnTo>
                  <a:pt x="330200" y="19050"/>
                </a:lnTo>
                <a:lnTo>
                  <a:pt x="312420" y="0"/>
                </a:lnTo>
                <a:lnTo>
                  <a:pt x="294640" y="8890"/>
                </a:lnTo>
                <a:lnTo>
                  <a:pt x="294640" y="27940"/>
                </a:lnTo>
                <a:lnTo>
                  <a:pt x="294640" y="54610"/>
                </a:lnTo>
                <a:lnTo>
                  <a:pt x="312420" y="90170"/>
                </a:lnTo>
                <a:lnTo>
                  <a:pt x="347980" y="134620"/>
                </a:lnTo>
                <a:lnTo>
                  <a:pt x="365760" y="143510"/>
                </a:lnTo>
                <a:lnTo>
                  <a:pt x="383540" y="143510"/>
                </a:lnTo>
                <a:lnTo>
                  <a:pt x="410210" y="134620"/>
                </a:lnTo>
                <a:lnTo>
                  <a:pt x="429260" y="125730"/>
                </a:lnTo>
                <a:lnTo>
                  <a:pt x="447040" y="99060"/>
                </a:lnTo>
                <a:lnTo>
                  <a:pt x="455930" y="81280"/>
                </a:lnTo>
                <a:lnTo>
                  <a:pt x="46482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339850" y="4928870"/>
            <a:ext cx="71121" cy="53341"/>
          </a:xfrm>
          <a:custGeom>
            <a:avLst/>
            <a:gdLst/>
            <a:ahLst/>
            <a:cxnLst/>
            <a:rect l="0" t="0" r="0" b="0"/>
            <a:pathLst>
              <a:path w="71121" h="53341">
                <a:moveTo>
                  <a:pt x="0" y="53340"/>
                </a:moveTo>
                <a:lnTo>
                  <a:pt x="35560" y="2667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473200" y="4724400"/>
            <a:ext cx="125731" cy="257811"/>
          </a:xfrm>
          <a:custGeom>
            <a:avLst/>
            <a:gdLst/>
            <a:ahLst/>
            <a:cxnLst/>
            <a:rect l="0" t="0" r="0" b="0"/>
            <a:pathLst>
              <a:path w="125731" h="25781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26670" y="97790"/>
                </a:lnTo>
                <a:lnTo>
                  <a:pt x="44450" y="142240"/>
                </a:lnTo>
                <a:lnTo>
                  <a:pt x="71120" y="186690"/>
                </a:lnTo>
                <a:lnTo>
                  <a:pt x="99060" y="222250"/>
                </a:lnTo>
                <a:lnTo>
                  <a:pt x="107950" y="248920"/>
                </a:lnTo>
                <a:lnTo>
                  <a:pt x="125730" y="257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1437640" y="4742180"/>
            <a:ext cx="267971" cy="115571"/>
          </a:xfrm>
          <a:custGeom>
            <a:avLst/>
            <a:gdLst/>
            <a:ahLst/>
            <a:cxnLst/>
            <a:rect l="0" t="0" r="0" b="0"/>
            <a:pathLst>
              <a:path w="267971" h="115571">
                <a:moveTo>
                  <a:pt x="0" y="106680"/>
                </a:moveTo>
                <a:lnTo>
                  <a:pt x="8890" y="80010"/>
                </a:lnTo>
                <a:lnTo>
                  <a:pt x="26670" y="71120"/>
                </a:lnTo>
                <a:lnTo>
                  <a:pt x="62230" y="35560"/>
                </a:lnTo>
                <a:lnTo>
                  <a:pt x="97790" y="8890"/>
                </a:lnTo>
                <a:lnTo>
                  <a:pt x="115570" y="8890"/>
                </a:lnTo>
                <a:lnTo>
                  <a:pt x="134620" y="53340"/>
                </a:lnTo>
                <a:lnTo>
                  <a:pt x="143510" y="80010"/>
                </a:lnTo>
                <a:lnTo>
                  <a:pt x="170180" y="106680"/>
                </a:lnTo>
                <a:lnTo>
                  <a:pt x="187960" y="115570"/>
                </a:lnTo>
                <a:lnTo>
                  <a:pt x="223520" y="115570"/>
                </a:lnTo>
                <a:lnTo>
                  <a:pt x="241300" y="115570"/>
                </a:lnTo>
                <a:lnTo>
                  <a:pt x="259080" y="97790"/>
                </a:lnTo>
                <a:lnTo>
                  <a:pt x="267970" y="80010"/>
                </a:lnTo>
                <a:lnTo>
                  <a:pt x="267970" y="62230"/>
                </a:lnTo>
                <a:lnTo>
                  <a:pt x="259080" y="44450"/>
                </a:lnTo>
                <a:lnTo>
                  <a:pt x="259080" y="26670"/>
                </a:lnTo>
                <a:lnTo>
                  <a:pt x="241300" y="8890"/>
                </a:lnTo>
                <a:lnTo>
                  <a:pt x="22352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1785620" y="4634230"/>
            <a:ext cx="90171" cy="62231"/>
          </a:xfrm>
          <a:custGeom>
            <a:avLst/>
            <a:gdLst/>
            <a:ahLst/>
            <a:cxnLst/>
            <a:rect l="0" t="0" r="0" b="0"/>
            <a:pathLst>
              <a:path w="90171" h="62231">
                <a:moveTo>
                  <a:pt x="0" y="62230"/>
                </a:moveTo>
                <a:lnTo>
                  <a:pt x="8890" y="44450"/>
                </a:lnTo>
                <a:lnTo>
                  <a:pt x="6223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1482090" y="4911090"/>
            <a:ext cx="527051" cy="411481"/>
          </a:xfrm>
          <a:custGeom>
            <a:avLst/>
            <a:gdLst/>
            <a:ahLst/>
            <a:cxnLst/>
            <a:rect l="0" t="0" r="0" b="0"/>
            <a:pathLst>
              <a:path w="527051" h="411481">
                <a:moveTo>
                  <a:pt x="26670" y="241300"/>
                </a:moveTo>
                <a:lnTo>
                  <a:pt x="8890" y="259080"/>
                </a:lnTo>
                <a:lnTo>
                  <a:pt x="0" y="285750"/>
                </a:lnTo>
                <a:lnTo>
                  <a:pt x="0" y="330200"/>
                </a:lnTo>
                <a:lnTo>
                  <a:pt x="8890" y="384810"/>
                </a:lnTo>
                <a:lnTo>
                  <a:pt x="17780" y="402590"/>
                </a:lnTo>
                <a:lnTo>
                  <a:pt x="35560" y="411480"/>
                </a:lnTo>
                <a:lnTo>
                  <a:pt x="53340" y="411480"/>
                </a:lnTo>
                <a:lnTo>
                  <a:pt x="71120" y="402590"/>
                </a:lnTo>
                <a:lnTo>
                  <a:pt x="90170" y="384810"/>
                </a:lnTo>
                <a:lnTo>
                  <a:pt x="90170" y="356870"/>
                </a:lnTo>
                <a:lnTo>
                  <a:pt x="90170" y="321310"/>
                </a:lnTo>
                <a:lnTo>
                  <a:pt x="80010" y="294640"/>
                </a:lnTo>
                <a:lnTo>
                  <a:pt x="71120" y="276860"/>
                </a:lnTo>
                <a:lnTo>
                  <a:pt x="26670" y="259080"/>
                </a:lnTo>
                <a:lnTo>
                  <a:pt x="71120" y="214630"/>
                </a:lnTo>
                <a:lnTo>
                  <a:pt x="90170" y="205740"/>
                </a:lnTo>
                <a:lnTo>
                  <a:pt x="107950" y="205740"/>
                </a:lnTo>
                <a:lnTo>
                  <a:pt x="125730" y="214630"/>
                </a:lnTo>
                <a:lnTo>
                  <a:pt x="143510" y="259080"/>
                </a:lnTo>
                <a:lnTo>
                  <a:pt x="161290" y="294640"/>
                </a:lnTo>
                <a:lnTo>
                  <a:pt x="170180" y="312420"/>
                </a:lnTo>
                <a:lnTo>
                  <a:pt x="187960" y="312420"/>
                </a:lnTo>
                <a:lnTo>
                  <a:pt x="196850" y="294640"/>
                </a:lnTo>
                <a:lnTo>
                  <a:pt x="196850" y="259080"/>
                </a:lnTo>
                <a:lnTo>
                  <a:pt x="205740" y="214630"/>
                </a:lnTo>
                <a:lnTo>
                  <a:pt x="214630" y="187960"/>
                </a:lnTo>
                <a:lnTo>
                  <a:pt x="232410" y="170180"/>
                </a:lnTo>
                <a:lnTo>
                  <a:pt x="259080" y="179070"/>
                </a:lnTo>
                <a:lnTo>
                  <a:pt x="294640" y="205740"/>
                </a:lnTo>
                <a:lnTo>
                  <a:pt x="312420" y="214630"/>
                </a:lnTo>
                <a:lnTo>
                  <a:pt x="330200" y="214630"/>
                </a:lnTo>
                <a:lnTo>
                  <a:pt x="347980" y="214630"/>
                </a:lnTo>
                <a:lnTo>
                  <a:pt x="374650" y="196850"/>
                </a:lnTo>
                <a:lnTo>
                  <a:pt x="384810" y="179070"/>
                </a:lnTo>
                <a:lnTo>
                  <a:pt x="402590" y="143510"/>
                </a:lnTo>
                <a:lnTo>
                  <a:pt x="411480" y="125730"/>
                </a:lnTo>
                <a:lnTo>
                  <a:pt x="420370" y="90170"/>
                </a:lnTo>
                <a:lnTo>
                  <a:pt x="420370" y="53340"/>
                </a:lnTo>
                <a:lnTo>
                  <a:pt x="411480" y="17780"/>
                </a:lnTo>
                <a:lnTo>
                  <a:pt x="402590" y="0"/>
                </a:lnTo>
                <a:lnTo>
                  <a:pt x="384810" y="0"/>
                </a:lnTo>
                <a:lnTo>
                  <a:pt x="374650" y="17780"/>
                </a:lnTo>
                <a:lnTo>
                  <a:pt x="384810" y="53340"/>
                </a:lnTo>
                <a:lnTo>
                  <a:pt x="393700" y="71120"/>
                </a:lnTo>
                <a:lnTo>
                  <a:pt x="411480" y="90170"/>
                </a:lnTo>
                <a:lnTo>
                  <a:pt x="447040" y="90170"/>
                </a:lnTo>
                <a:lnTo>
                  <a:pt x="482600" y="71120"/>
                </a:lnTo>
                <a:lnTo>
                  <a:pt x="52705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401570" y="3732530"/>
            <a:ext cx="661671" cy="26671"/>
          </a:xfrm>
          <a:custGeom>
            <a:avLst/>
            <a:gdLst/>
            <a:ahLst/>
            <a:cxnLst/>
            <a:rect l="0" t="0" r="0" b="0"/>
            <a:pathLst>
              <a:path w="661671" h="26671">
                <a:moveTo>
                  <a:pt x="0" y="26670"/>
                </a:moveTo>
                <a:lnTo>
                  <a:pt x="0" y="8890"/>
                </a:lnTo>
                <a:lnTo>
                  <a:pt x="26670" y="8890"/>
                </a:lnTo>
                <a:lnTo>
                  <a:pt x="72390" y="8890"/>
                </a:lnTo>
                <a:lnTo>
                  <a:pt x="116840" y="8890"/>
                </a:lnTo>
                <a:lnTo>
                  <a:pt x="161290" y="8890"/>
                </a:lnTo>
                <a:lnTo>
                  <a:pt x="187960" y="8890"/>
                </a:lnTo>
                <a:lnTo>
                  <a:pt x="223520" y="8890"/>
                </a:lnTo>
                <a:lnTo>
                  <a:pt x="250190" y="8890"/>
                </a:lnTo>
                <a:lnTo>
                  <a:pt x="294640" y="8890"/>
                </a:lnTo>
                <a:lnTo>
                  <a:pt x="340360" y="0"/>
                </a:lnTo>
                <a:lnTo>
                  <a:pt x="384810" y="0"/>
                </a:lnTo>
                <a:lnTo>
                  <a:pt x="429260" y="0"/>
                </a:lnTo>
                <a:lnTo>
                  <a:pt x="473710" y="0"/>
                </a:lnTo>
                <a:lnTo>
                  <a:pt x="500380" y="0"/>
                </a:lnTo>
                <a:lnTo>
                  <a:pt x="544830" y="0"/>
                </a:lnTo>
                <a:lnTo>
                  <a:pt x="562610" y="0"/>
                </a:lnTo>
                <a:lnTo>
                  <a:pt x="608330" y="0"/>
                </a:lnTo>
                <a:lnTo>
                  <a:pt x="635000" y="0"/>
                </a:lnTo>
                <a:lnTo>
                  <a:pt x="6616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419350" y="3652520"/>
            <a:ext cx="473711" cy="241301"/>
          </a:xfrm>
          <a:custGeom>
            <a:avLst/>
            <a:gdLst/>
            <a:ahLst/>
            <a:cxnLst/>
            <a:rect l="0" t="0" r="0" b="0"/>
            <a:pathLst>
              <a:path w="473711" h="241301">
                <a:moveTo>
                  <a:pt x="36830" y="205740"/>
                </a:moveTo>
                <a:lnTo>
                  <a:pt x="19050" y="241300"/>
                </a:lnTo>
                <a:lnTo>
                  <a:pt x="0" y="195580"/>
                </a:lnTo>
                <a:lnTo>
                  <a:pt x="0" y="168910"/>
                </a:lnTo>
                <a:lnTo>
                  <a:pt x="0" y="133350"/>
                </a:lnTo>
                <a:lnTo>
                  <a:pt x="8890" y="97790"/>
                </a:lnTo>
                <a:lnTo>
                  <a:pt x="19050" y="62230"/>
                </a:lnTo>
                <a:lnTo>
                  <a:pt x="27940" y="35560"/>
                </a:lnTo>
                <a:lnTo>
                  <a:pt x="45720" y="17780"/>
                </a:lnTo>
                <a:lnTo>
                  <a:pt x="63500" y="17780"/>
                </a:lnTo>
                <a:lnTo>
                  <a:pt x="81280" y="17780"/>
                </a:lnTo>
                <a:lnTo>
                  <a:pt x="99060" y="26670"/>
                </a:lnTo>
                <a:lnTo>
                  <a:pt x="107950" y="44450"/>
                </a:lnTo>
                <a:lnTo>
                  <a:pt x="116840" y="80010"/>
                </a:lnTo>
                <a:lnTo>
                  <a:pt x="116840" y="124460"/>
                </a:lnTo>
                <a:lnTo>
                  <a:pt x="125730" y="160020"/>
                </a:lnTo>
                <a:lnTo>
                  <a:pt x="134620" y="177800"/>
                </a:lnTo>
                <a:lnTo>
                  <a:pt x="143510" y="195580"/>
                </a:lnTo>
                <a:lnTo>
                  <a:pt x="161290" y="186690"/>
                </a:lnTo>
                <a:lnTo>
                  <a:pt x="179070" y="160020"/>
                </a:lnTo>
                <a:lnTo>
                  <a:pt x="196850" y="115570"/>
                </a:lnTo>
                <a:lnTo>
                  <a:pt x="214630" y="71120"/>
                </a:lnTo>
                <a:lnTo>
                  <a:pt x="241300" y="26670"/>
                </a:lnTo>
                <a:lnTo>
                  <a:pt x="250190" y="8890"/>
                </a:lnTo>
                <a:lnTo>
                  <a:pt x="267970" y="0"/>
                </a:lnTo>
                <a:lnTo>
                  <a:pt x="285750" y="26670"/>
                </a:lnTo>
                <a:lnTo>
                  <a:pt x="285750" y="71120"/>
                </a:lnTo>
                <a:lnTo>
                  <a:pt x="295910" y="115570"/>
                </a:lnTo>
                <a:lnTo>
                  <a:pt x="304800" y="160020"/>
                </a:lnTo>
                <a:lnTo>
                  <a:pt x="313690" y="177800"/>
                </a:lnTo>
                <a:lnTo>
                  <a:pt x="331470" y="177800"/>
                </a:lnTo>
                <a:lnTo>
                  <a:pt x="349250" y="168910"/>
                </a:lnTo>
                <a:lnTo>
                  <a:pt x="375920" y="133350"/>
                </a:lnTo>
                <a:lnTo>
                  <a:pt x="393700" y="88900"/>
                </a:lnTo>
                <a:lnTo>
                  <a:pt x="402590" y="62230"/>
                </a:lnTo>
                <a:lnTo>
                  <a:pt x="411480" y="44450"/>
                </a:lnTo>
                <a:lnTo>
                  <a:pt x="429260" y="35560"/>
                </a:lnTo>
                <a:lnTo>
                  <a:pt x="455930" y="80010"/>
                </a:lnTo>
                <a:lnTo>
                  <a:pt x="455930" y="115570"/>
                </a:lnTo>
                <a:lnTo>
                  <a:pt x="47371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6375400" y="1196340"/>
            <a:ext cx="63501" cy="2830831"/>
          </a:xfrm>
          <a:custGeom>
            <a:avLst/>
            <a:gdLst/>
            <a:ahLst/>
            <a:cxnLst/>
            <a:rect l="0" t="0" r="0" b="0"/>
            <a:pathLst>
              <a:path w="63501" h="2830831">
                <a:moveTo>
                  <a:pt x="44450" y="0"/>
                </a:moveTo>
                <a:lnTo>
                  <a:pt x="44450" y="35560"/>
                </a:lnTo>
                <a:lnTo>
                  <a:pt x="44450" y="62230"/>
                </a:lnTo>
                <a:lnTo>
                  <a:pt x="53340" y="99060"/>
                </a:lnTo>
                <a:lnTo>
                  <a:pt x="53340" y="134620"/>
                </a:lnTo>
                <a:lnTo>
                  <a:pt x="53340" y="179070"/>
                </a:lnTo>
                <a:lnTo>
                  <a:pt x="53340" y="223520"/>
                </a:lnTo>
                <a:lnTo>
                  <a:pt x="53340" y="259080"/>
                </a:lnTo>
                <a:lnTo>
                  <a:pt x="53340" y="294640"/>
                </a:lnTo>
                <a:lnTo>
                  <a:pt x="53340" y="339090"/>
                </a:lnTo>
                <a:lnTo>
                  <a:pt x="63500" y="384810"/>
                </a:lnTo>
                <a:lnTo>
                  <a:pt x="63500" y="429260"/>
                </a:lnTo>
                <a:lnTo>
                  <a:pt x="53340" y="473710"/>
                </a:lnTo>
                <a:lnTo>
                  <a:pt x="53340" y="500380"/>
                </a:lnTo>
                <a:lnTo>
                  <a:pt x="53340" y="535940"/>
                </a:lnTo>
                <a:lnTo>
                  <a:pt x="53340" y="562610"/>
                </a:lnTo>
                <a:lnTo>
                  <a:pt x="53340" y="598170"/>
                </a:lnTo>
                <a:lnTo>
                  <a:pt x="53340" y="633730"/>
                </a:lnTo>
                <a:lnTo>
                  <a:pt x="53340" y="670560"/>
                </a:lnTo>
                <a:lnTo>
                  <a:pt x="53340" y="706120"/>
                </a:lnTo>
                <a:lnTo>
                  <a:pt x="53340" y="741680"/>
                </a:lnTo>
                <a:lnTo>
                  <a:pt x="53340" y="786130"/>
                </a:lnTo>
                <a:lnTo>
                  <a:pt x="44450" y="830580"/>
                </a:lnTo>
                <a:lnTo>
                  <a:pt x="44450" y="875030"/>
                </a:lnTo>
                <a:lnTo>
                  <a:pt x="35560" y="910590"/>
                </a:lnTo>
                <a:lnTo>
                  <a:pt x="35560" y="956310"/>
                </a:lnTo>
                <a:lnTo>
                  <a:pt x="35560" y="982980"/>
                </a:lnTo>
                <a:lnTo>
                  <a:pt x="35560" y="1000760"/>
                </a:lnTo>
                <a:lnTo>
                  <a:pt x="35560" y="1027430"/>
                </a:lnTo>
                <a:lnTo>
                  <a:pt x="26670" y="1054100"/>
                </a:lnTo>
                <a:lnTo>
                  <a:pt x="26670" y="1071880"/>
                </a:lnTo>
                <a:lnTo>
                  <a:pt x="26670" y="1098550"/>
                </a:lnTo>
                <a:lnTo>
                  <a:pt x="26670" y="1125220"/>
                </a:lnTo>
                <a:lnTo>
                  <a:pt x="26670" y="1151890"/>
                </a:lnTo>
                <a:lnTo>
                  <a:pt x="17780" y="1178560"/>
                </a:lnTo>
                <a:lnTo>
                  <a:pt x="17780" y="1196340"/>
                </a:lnTo>
                <a:lnTo>
                  <a:pt x="17780" y="1223010"/>
                </a:lnTo>
                <a:lnTo>
                  <a:pt x="17780" y="1250950"/>
                </a:lnTo>
                <a:lnTo>
                  <a:pt x="17780" y="1268730"/>
                </a:lnTo>
                <a:lnTo>
                  <a:pt x="17780" y="1295400"/>
                </a:lnTo>
                <a:lnTo>
                  <a:pt x="17780" y="1322070"/>
                </a:lnTo>
                <a:lnTo>
                  <a:pt x="17780" y="1339850"/>
                </a:lnTo>
                <a:lnTo>
                  <a:pt x="17780" y="1366520"/>
                </a:lnTo>
                <a:lnTo>
                  <a:pt x="8890" y="1393190"/>
                </a:lnTo>
                <a:lnTo>
                  <a:pt x="8890" y="1419860"/>
                </a:lnTo>
                <a:lnTo>
                  <a:pt x="8890" y="1446530"/>
                </a:lnTo>
                <a:lnTo>
                  <a:pt x="8890" y="1473200"/>
                </a:lnTo>
                <a:lnTo>
                  <a:pt x="8890" y="1490980"/>
                </a:lnTo>
                <a:lnTo>
                  <a:pt x="8890" y="1518920"/>
                </a:lnTo>
                <a:lnTo>
                  <a:pt x="0" y="1545590"/>
                </a:lnTo>
                <a:lnTo>
                  <a:pt x="0" y="1563370"/>
                </a:lnTo>
                <a:lnTo>
                  <a:pt x="0" y="1590040"/>
                </a:lnTo>
                <a:lnTo>
                  <a:pt x="0" y="1616710"/>
                </a:lnTo>
                <a:lnTo>
                  <a:pt x="0" y="1643380"/>
                </a:lnTo>
                <a:lnTo>
                  <a:pt x="0" y="1670050"/>
                </a:lnTo>
                <a:lnTo>
                  <a:pt x="0" y="1696720"/>
                </a:lnTo>
                <a:lnTo>
                  <a:pt x="0" y="1723390"/>
                </a:lnTo>
                <a:lnTo>
                  <a:pt x="0" y="1750060"/>
                </a:lnTo>
                <a:lnTo>
                  <a:pt x="0" y="1776730"/>
                </a:lnTo>
                <a:lnTo>
                  <a:pt x="0" y="1803400"/>
                </a:lnTo>
                <a:lnTo>
                  <a:pt x="0" y="1831340"/>
                </a:lnTo>
                <a:lnTo>
                  <a:pt x="0" y="1858010"/>
                </a:lnTo>
                <a:lnTo>
                  <a:pt x="0" y="1884680"/>
                </a:lnTo>
                <a:lnTo>
                  <a:pt x="0" y="1911350"/>
                </a:lnTo>
                <a:lnTo>
                  <a:pt x="0" y="1938020"/>
                </a:lnTo>
                <a:lnTo>
                  <a:pt x="0" y="1964690"/>
                </a:lnTo>
                <a:lnTo>
                  <a:pt x="0" y="1991360"/>
                </a:lnTo>
                <a:lnTo>
                  <a:pt x="0" y="2018030"/>
                </a:lnTo>
                <a:lnTo>
                  <a:pt x="0" y="2044700"/>
                </a:lnTo>
                <a:lnTo>
                  <a:pt x="0" y="2071370"/>
                </a:lnTo>
                <a:lnTo>
                  <a:pt x="0" y="2099310"/>
                </a:lnTo>
                <a:lnTo>
                  <a:pt x="0" y="2125980"/>
                </a:lnTo>
                <a:lnTo>
                  <a:pt x="0" y="2152650"/>
                </a:lnTo>
                <a:lnTo>
                  <a:pt x="0" y="2179320"/>
                </a:lnTo>
                <a:lnTo>
                  <a:pt x="0" y="2205990"/>
                </a:lnTo>
                <a:lnTo>
                  <a:pt x="0" y="2232660"/>
                </a:lnTo>
                <a:lnTo>
                  <a:pt x="0" y="2259330"/>
                </a:lnTo>
                <a:lnTo>
                  <a:pt x="0" y="2286000"/>
                </a:lnTo>
                <a:lnTo>
                  <a:pt x="0" y="2312670"/>
                </a:lnTo>
                <a:lnTo>
                  <a:pt x="0" y="2339340"/>
                </a:lnTo>
                <a:lnTo>
                  <a:pt x="0" y="2366010"/>
                </a:lnTo>
                <a:lnTo>
                  <a:pt x="0" y="2393950"/>
                </a:lnTo>
                <a:lnTo>
                  <a:pt x="0" y="2420620"/>
                </a:lnTo>
                <a:lnTo>
                  <a:pt x="0" y="2438400"/>
                </a:lnTo>
                <a:lnTo>
                  <a:pt x="0" y="2465070"/>
                </a:lnTo>
                <a:lnTo>
                  <a:pt x="0" y="2491740"/>
                </a:lnTo>
                <a:lnTo>
                  <a:pt x="0" y="2509520"/>
                </a:lnTo>
                <a:lnTo>
                  <a:pt x="0" y="2536190"/>
                </a:lnTo>
                <a:lnTo>
                  <a:pt x="0" y="2562860"/>
                </a:lnTo>
                <a:lnTo>
                  <a:pt x="0" y="2580640"/>
                </a:lnTo>
                <a:lnTo>
                  <a:pt x="0" y="2607310"/>
                </a:lnTo>
                <a:lnTo>
                  <a:pt x="0" y="2633980"/>
                </a:lnTo>
                <a:lnTo>
                  <a:pt x="0" y="2679700"/>
                </a:lnTo>
                <a:lnTo>
                  <a:pt x="0" y="2715260"/>
                </a:lnTo>
                <a:lnTo>
                  <a:pt x="0" y="2759710"/>
                </a:lnTo>
                <a:lnTo>
                  <a:pt x="0" y="2795270"/>
                </a:lnTo>
                <a:lnTo>
                  <a:pt x="8890" y="2830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081270" y="2482850"/>
            <a:ext cx="2767331" cy="267971"/>
          </a:xfrm>
          <a:custGeom>
            <a:avLst/>
            <a:gdLst/>
            <a:ahLst/>
            <a:cxnLst/>
            <a:rect l="0" t="0" r="0" b="0"/>
            <a:pathLst>
              <a:path w="2767331" h="267971">
                <a:moveTo>
                  <a:pt x="0" y="267970"/>
                </a:moveTo>
                <a:lnTo>
                  <a:pt x="35560" y="259080"/>
                </a:lnTo>
                <a:lnTo>
                  <a:pt x="71120" y="259080"/>
                </a:lnTo>
                <a:lnTo>
                  <a:pt x="115570" y="259080"/>
                </a:lnTo>
                <a:lnTo>
                  <a:pt x="151130" y="250190"/>
                </a:lnTo>
                <a:lnTo>
                  <a:pt x="195580" y="250190"/>
                </a:lnTo>
                <a:lnTo>
                  <a:pt x="232410" y="250190"/>
                </a:lnTo>
                <a:lnTo>
                  <a:pt x="267970" y="241300"/>
                </a:lnTo>
                <a:lnTo>
                  <a:pt x="294640" y="241300"/>
                </a:lnTo>
                <a:lnTo>
                  <a:pt x="330200" y="241300"/>
                </a:lnTo>
                <a:lnTo>
                  <a:pt x="365760" y="232410"/>
                </a:lnTo>
                <a:lnTo>
                  <a:pt x="401320" y="232410"/>
                </a:lnTo>
                <a:lnTo>
                  <a:pt x="436880" y="232410"/>
                </a:lnTo>
                <a:lnTo>
                  <a:pt x="472440" y="222250"/>
                </a:lnTo>
                <a:lnTo>
                  <a:pt x="509270" y="222250"/>
                </a:lnTo>
                <a:lnTo>
                  <a:pt x="544830" y="213360"/>
                </a:lnTo>
                <a:lnTo>
                  <a:pt x="580390" y="213360"/>
                </a:lnTo>
                <a:lnTo>
                  <a:pt x="624840" y="213360"/>
                </a:lnTo>
                <a:lnTo>
                  <a:pt x="669290" y="204470"/>
                </a:lnTo>
                <a:lnTo>
                  <a:pt x="704850" y="204470"/>
                </a:lnTo>
                <a:lnTo>
                  <a:pt x="749300" y="204470"/>
                </a:lnTo>
                <a:lnTo>
                  <a:pt x="795020" y="195580"/>
                </a:lnTo>
                <a:lnTo>
                  <a:pt x="812800" y="195580"/>
                </a:lnTo>
                <a:lnTo>
                  <a:pt x="839470" y="195580"/>
                </a:lnTo>
                <a:lnTo>
                  <a:pt x="866140" y="186690"/>
                </a:lnTo>
                <a:lnTo>
                  <a:pt x="883920" y="186690"/>
                </a:lnTo>
                <a:lnTo>
                  <a:pt x="910590" y="186690"/>
                </a:lnTo>
                <a:lnTo>
                  <a:pt x="955040" y="186690"/>
                </a:lnTo>
                <a:lnTo>
                  <a:pt x="972820" y="186690"/>
                </a:lnTo>
                <a:lnTo>
                  <a:pt x="999490" y="177800"/>
                </a:lnTo>
                <a:lnTo>
                  <a:pt x="1017270" y="177800"/>
                </a:lnTo>
                <a:lnTo>
                  <a:pt x="1043940" y="177800"/>
                </a:lnTo>
                <a:lnTo>
                  <a:pt x="1071880" y="177800"/>
                </a:lnTo>
                <a:lnTo>
                  <a:pt x="1089660" y="177800"/>
                </a:lnTo>
                <a:lnTo>
                  <a:pt x="1116330" y="168910"/>
                </a:lnTo>
                <a:lnTo>
                  <a:pt x="1143000" y="168910"/>
                </a:lnTo>
                <a:lnTo>
                  <a:pt x="1169670" y="168910"/>
                </a:lnTo>
                <a:lnTo>
                  <a:pt x="1196340" y="168910"/>
                </a:lnTo>
                <a:lnTo>
                  <a:pt x="1214120" y="168910"/>
                </a:lnTo>
                <a:lnTo>
                  <a:pt x="1240790" y="168910"/>
                </a:lnTo>
                <a:lnTo>
                  <a:pt x="1267460" y="160020"/>
                </a:lnTo>
                <a:lnTo>
                  <a:pt x="1285240" y="160020"/>
                </a:lnTo>
                <a:lnTo>
                  <a:pt x="1311910" y="160020"/>
                </a:lnTo>
                <a:lnTo>
                  <a:pt x="1338580" y="160020"/>
                </a:lnTo>
                <a:lnTo>
                  <a:pt x="1366520" y="151130"/>
                </a:lnTo>
                <a:lnTo>
                  <a:pt x="1393190" y="151130"/>
                </a:lnTo>
                <a:lnTo>
                  <a:pt x="1419860" y="151130"/>
                </a:lnTo>
                <a:lnTo>
                  <a:pt x="1437640" y="142240"/>
                </a:lnTo>
                <a:lnTo>
                  <a:pt x="1464310" y="142240"/>
                </a:lnTo>
                <a:lnTo>
                  <a:pt x="1490980" y="142240"/>
                </a:lnTo>
                <a:lnTo>
                  <a:pt x="1517650" y="142240"/>
                </a:lnTo>
                <a:lnTo>
                  <a:pt x="1544320" y="142240"/>
                </a:lnTo>
                <a:lnTo>
                  <a:pt x="1562100" y="142240"/>
                </a:lnTo>
                <a:lnTo>
                  <a:pt x="1588770" y="133350"/>
                </a:lnTo>
                <a:lnTo>
                  <a:pt x="1615440" y="133350"/>
                </a:lnTo>
                <a:lnTo>
                  <a:pt x="1643380" y="133350"/>
                </a:lnTo>
                <a:lnTo>
                  <a:pt x="1661160" y="124460"/>
                </a:lnTo>
                <a:lnTo>
                  <a:pt x="1687830" y="124460"/>
                </a:lnTo>
                <a:lnTo>
                  <a:pt x="1714500" y="124460"/>
                </a:lnTo>
                <a:lnTo>
                  <a:pt x="1741170" y="115570"/>
                </a:lnTo>
                <a:lnTo>
                  <a:pt x="1767840" y="115570"/>
                </a:lnTo>
                <a:lnTo>
                  <a:pt x="1794510" y="115570"/>
                </a:lnTo>
                <a:lnTo>
                  <a:pt x="1812290" y="106680"/>
                </a:lnTo>
                <a:lnTo>
                  <a:pt x="1838960" y="106680"/>
                </a:lnTo>
                <a:lnTo>
                  <a:pt x="1865630" y="106680"/>
                </a:lnTo>
                <a:lnTo>
                  <a:pt x="1883410" y="97790"/>
                </a:lnTo>
                <a:lnTo>
                  <a:pt x="1910080" y="97790"/>
                </a:lnTo>
                <a:lnTo>
                  <a:pt x="1938020" y="97790"/>
                </a:lnTo>
                <a:lnTo>
                  <a:pt x="1955800" y="88900"/>
                </a:lnTo>
                <a:lnTo>
                  <a:pt x="1982470" y="88900"/>
                </a:lnTo>
                <a:lnTo>
                  <a:pt x="2009140" y="88900"/>
                </a:lnTo>
                <a:lnTo>
                  <a:pt x="2026920" y="80010"/>
                </a:lnTo>
                <a:lnTo>
                  <a:pt x="2053590" y="80010"/>
                </a:lnTo>
                <a:lnTo>
                  <a:pt x="2080260" y="80010"/>
                </a:lnTo>
                <a:lnTo>
                  <a:pt x="2098040" y="71120"/>
                </a:lnTo>
                <a:lnTo>
                  <a:pt x="2124710" y="71120"/>
                </a:lnTo>
                <a:lnTo>
                  <a:pt x="2151380" y="71120"/>
                </a:lnTo>
                <a:lnTo>
                  <a:pt x="2195830" y="62230"/>
                </a:lnTo>
                <a:lnTo>
                  <a:pt x="2232660" y="62230"/>
                </a:lnTo>
                <a:lnTo>
                  <a:pt x="2277110" y="53340"/>
                </a:lnTo>
                <a:lnTo>
                  <a:pt x="2321560" y="44450"/>
                </a:lnTo>
                <a:lnTo>
                  <a:pt x="2357120" y="35560"/>
                </a:lnTo>
                <a:lnTo>
                  <a:pt x="2401570" y="35560"/>
                </a:lnTo>
                <a:lnTo>
                  <a:pt x="2437130" y="26670"/>
                </a:lnTo>
                <a:lnTo>
                  <a:pt x="2472690" y="17780"/>
                </a:lnTo>
                <a:lnTo>
                  <a:pt x="2509520" y="17780"/>
                </a:lnTo>
                <a:lnTo>
                  <a:pt x="2545080" y="8890"/>
                </a:lnTo>
                <a:lnTo>
                  <a:pt x="2580640" y="8890"/>
                </a:lnTo>
                <a:lnTo>
                  <a:pt x="2625090" y="0"/>
                </a:lnTo>
                <a:lnTo>
                  <a:pt x="2660650" y="0"/>
                </a:lnTo>
                <a:lnTo>
                  <a:pt x="2696210" y="0"/>
                </a:lnTo>
                <a:lnTo>
                  <a:pt x="2740660" y="0"/>
                </a:lnTo>
                <a:lnTo>
                  <a:pt x="276733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402580" y="972820"/>
            <a:ext cx="2214881" cy="2545081"/>
          </a:xfrm>
          <a:custGeom>
            <a:avLst/>
            <a:gdLst/>
            <a:ahLst/>
            <a:cxnLst/>
            <a:rect l="0" t="0" r="0" b="0"/>
            <a:pathLst>
              <a:path w="2214881" h="2545081">
                <a:moveTo>
                  <a:pt x="8890" y="2545080"/>
                </a:moveTo>
                <a:lnTo>
                  <a:pt x="0" y="2527300"/>
                </a:lnTo>
                <a:lnTo>
                  <a:pt x="0" y="2491740"/>
                </a:lnTo>
                <a:lnTo>
                  <a:pt x="8890" y="2456180"/>
                </a:lnTo>
                <a:lnTo>
                  <a:pt x="8890" y="2429510"/>
                </a:lnTo>
                <a:lnTo>
                  <a:pt x="17780" y="2411730"/>
                </a:lnTo>
                <a:lnTo>
                  <a:pt x="26670" y="2376170"/>
                </a:lnTo>
                <a:lnTo>
                  <a:pt x="26670" y="2340610"/>
                </a:lnTo>
                <a:lnTo>
                  <a:pt x="35560" y="2303780"/>
                </a:lnTo>
                <a:lnTo>
                  <a:pt x="44450" y="2268220"/>
                </a:lnTo>
                <a:lnTo>
                  <a:pt x="53340" y="2232660"/>
                </a:lnTo>
                <a:lnTo>
                  <a:pt x="53340" y="2197100"/>
                </a:lnTo>
                <a:lnTo>
                  <a:pt x="62230" y="2161540"/>
                </a:lnTo>
                <a:lnTo>
                  <a:pt x="71120" y="2117090"/>
                </a:lnTo>
                <a:lnTo>
                  <a:pt x="88900" y="2081530"/>
                </a:lnTo>
                <a:lnTo>
                  <a:pt x="97790" y="2037080"/>
                </a:lnTo>
                <a:lnTo>
                  <a:pt x="106680" y="2000250"/>
                </a:lnTo>
                <a:lnTo>
                  <a:pt x="124460" y="1955800"/>
                </a:lnTo>
                <a:lnTo>
                  <a:pt x="142240" y="1911350"/>
                </a:lnTo>
                <a:lnTo>
                  <a:pt x="151130" y="1866900"/>
                </a:lnTo>
                <a:lnTo>
                  <a:pt x="179070" y="1831340"/>
                </a:lnTo>
                <a:lnTo>
                  <a:pt x="196850" y="1786890"/>
                </a:lnTo>
                <a:lnTo>
                  <a:pt x="214630" y="1751330"/>
                </a:lnTo>
                <a:lnTo>
                  <a:pt x="232410" y="1705610"/>
                </a:lnTo>
                <a:lnTo>
                  <a:pt x="259080" y="1670050"/>
                </a:lnTo>
                <a:lnTo>
                  <a:pt x="285750" y="1634490"/>
                </a:lnTo>
                <a:lnTo>
                  <a:pt x="312420" y="1590040"/>
                </a:lnTo>
                <a:lnTo>
                  <a:pt x="356870" y="1545590"/>
                </a:lnTo>
                <a:lnTo>
                  <a:pt x="383540" y="1501140"/>
                </a:lnTo>
                <a:lnTo>
                  <a:pt x="427990" y="1455420"/>
                </a:lnTo>
                <a:lnTo>
                  <a:pt x="464820" y="1419860"/>
                </a:lnTo>
                <a:lnTo>
                  <a:pt x="518160" y="1384300"/>
                </a:lnTo>
                <a:lnTo>
                  <a:pt x="553720" y="1348740"/>
                </a:lnTo>
                <a:lnTo>
                  <a:pt x="598170" y="1330960"/>
                </a:lnTo>
                <a:lnTo>
                  <a:pt x="624840" y="1313180"/>
                </a:lnTo>
                <a:lnTo>
                  <a:pt x="660400" y="1286510"/>
                </a:lnTo>
                <a:lnTo>
                  <a:pt x="687070" y="1277620"/>
                </a:lnTo>
                <a:lnTo>
                  <a:pt x="731520" y="1268730"/>
                </a:lnTo>
                <a:lnTo>
                  <a:pt x="768350" y="1242060"/>
                </a:lnTo>
                <a:lnTo>
                  <a:pt x="812800" y="1233170"/>
                </a:lnTo>
                <a:lnTo>
                  <a:pt x="857250" y="1215390"/>
                </a:lnTo>
                <a:lnTo>
                  <a:pt x="892810" y="1197610"/>
                </a:lnTo>
                <a:lnTo>
                  <a:pt x="937260" y="1170940"/>
                </a:lnTo>
                <a:lnTo>
                  <a:pt x="981710" y="1160780"/>
                </a:lnTo>
                <a:lnTo>
                  <a:pt x="1026160" y="1143000"/>
                </a:lnTo>
                <a:lnTo>
                  <a:pt x="1071880" y="1134110"/>
                </a:lnTo>
                <a:lnTo>
                  <a:pt x="1107440" y="1107440"/>
                </a:lnTo>
                <a:lnTo>
                  <a:pt x="1151890" y="1089660"/>
                </a:lnTo>
                <a:lnTo>
                  <a:pt x="1187450" y="1071880"/>
                </a:lnTo>
                <a:lnTo>
                  <a:pt x="1231900" y="1054100"/>
                </a:lnTo>
                <a:lnTo>
                  <a:pt x="1276350" y="1036320"/>
                </a:lnTo>
                <a:lnTo>
                  <a:pt x="1303020" y="1018540"/>
                </a:lnTo>
                <a:lnTo>
                  <a:pt x="1348740" y="991870"/>
                </a:lnTo>
                <a:lnTo>
                  <a:pt x="1393190" y="974090"/>
                </a:lnTo>
                <a:lnTo>
                  <a:pt x="1437640" y="938530"/>
                </a:lnTo>
                <a:lnTo>
                  <a:pt x="1473200" y="911860"/>
                </a:lnTo>
                <a:lnTo>
                  <a:pt x="1517650" y="883920"/>
                </a:lnTo>
                <a:lnTo>
                  <a:pt x="1562100" y="839470"/>
                </a:lnTo>
                <a:lnTo>
                  <a:pt x="1607820" y="803910"/>
                </a:lnTo>
                <a:lnTo>
                  <a:pt x="1652270" y="759460"/>
                </a:lnTo>
                <a:lnTo>
                  <a:pt x="1678940" y="723900"/>
                </a:lnTo>
                <a:lnTo>
                  <a:pt x="1714500" y="688340"/>
                </a:lnTo>
                <a:lnTo>
                  <a:pt x="1750060" y="643890"/>
                </a:lnTo>
                <a:lnTo>
                  <a:pt x="1785620" y="589280"/>
                </a:lnTo>
                <a:lnTo>
                  <a:pt x="1812290" y="553720"/>
                </a:lnTo>
                <a:lnTo>
                  <a:pt x="1838960" y="509270"/>
                </a:lnTo>
                <a:lnTo>
                  <a:pt x="1856740" y="464820"/>
                </a:lnTo>
                <a:lnTo>
                  <a:pt x="1874520" y="429260"/>
                </a:lnTo>
                <a:lnTo>
                  <a:pt x="1902460" y="384810"/>
                </a:lnTo>
                <a:lnTo>
                  <a:pt x="1920240" y="349250"/>
                </a:lnTo>
                <a:lnTo>
                  <a:pt x="1946910" y="303530"/>
                </a:lnTo>
                <a:lnTo>
                  <a:pt x="1964690" y="259080"/>
                </a:lnTo>
                <a:lnTo>
                  <a:pt x="1991360" y="223520"/>
                </a:lnTo>
                <a:lnTo>
                  <a:pt x="2009140" y="179070"/>
                </a:lnTo>
                <a:lnTo>
                  <a:pt x="2026920" y="143510"/>
                </a:lnTo>
                <a:lnTo>
                  <a:pt x="2044700" y="99060"/>
                </a:lnTo>
                <a:lnTo>
                  <a:pt x="2062480" y="63500"/>
                </a:lnTo>
                <a:lnTo>
                  <a:pt x="2080260" y="17780"/>
                </a:lnTo>
                <a:lnTo>
                  <a:pt x="2080260" y="0"/>
                </a:lnTo>
                <a:lnTo>
                  <a:pt x="2062480" y="8890"/>
                </a:lnTo>
                <a:lnTo>
                  <a:pt x="2035810" y="36830"/>
                </a:lnTo>
                <a:lnTo>
                  <a:pt x="2080260" y="17780"/>
                </a:lnTo>
                <a:lnTo>
                  <a:pt x="2106930" y="8890"/>
                </a:lnTo>
                <a:lnTo>
                  <a:pt x="2124710" y="8890"/>
                </a:lnTo>
                <a:lnTo>
                  <a:pt x="2142490" y="17780"/>
                </a:lnTo>
                <a:lnTo>
                  <a:pt x="2188210" y="63500"/>
                </a:lnTo>
                <a:lnTo>
                  <a:pt x="2214880" y="107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259070" y="3393440"/>
            <a:ext cx="250191" cy="160021"/>
          </a:xfrm>
          <a:custGeom>
            <a:avLst/>
            <a:gdLst/>
            <a:ahLst/>
            <a:cxnLst/>
            <a:rect l="0" t="0" r="0" b="0"/>
            <a:pathLst>
              <a:path w="250191" h="160021">
                <a:moveTo>
                  <a:pt x="0" y="0"/>
                </a:moveTo>
                <a:lnTo>
                  <a:pt x="45720" y="44450"/>
                </a:lnTo>
                <a:lnTo>
                  <a:pt x="54610" y="88900"/>
                </a:lnTo>
                <a:lnTo>
                  <a:pt x="72390" y="124460"/>
                </a:lnTo>
                <a:lnTo>
                  <a:pt x="81280" y="142240"/>
                </a:lnTo>
                <a:lnTo>
                  <a:pt x="99060" y="160020"/>
                </a:lnTo>
                <a:lnTo>
                  <a:pt x="125730" y="151130"/>
                </a:lnTo>
                <a:lnTo>
                  <a:pt x="143510" y="115570"/>
                </a:lnTo>
                <a:lnTo>
                  <a:pt x="161290" y="80010"/>
                </a:lnTo>
                <a:lnTo>
                  <a:pt x="179070" y="62230"/>
                </a:lnTo>
                <a:lnTo>
                  <a:pt x="205740" y="35560"/>
                </a:lnTo>
                <a:lnTo>
                  <a:pt x="223520" y="26670"/>
                </a:lnTo>
                <a:lnTo>
                  <a:pt x="25019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295900" y="3741420"/>
            <a:ext cx="26671" cy="35561"/>
          </a:xfrm>
          <a:custGeom>
            <a:avLst/>
            <a:gdLst/>
            <a:ahLst/>
            <a:cxnLst/>
            <a:rect l="0" t="0" r="0" b="0"/>
            <a:pathLst>
              <a:path w="26671" h="3556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447030" y="3571240"/>
            <a:ext cx="35561" cy="45721"/>
          </a:xfrm>
          <a:custGeom>
            <a:avLst/>
            <a:gdLst/>
            <a:ahLst/>
            <a:cxnLst/>
            <a:rect l="0" t="0" r="0" b="0"/>
            <a:pathLst>
              <a:path w="35561" h="45721">
                <a:moveTo>
                  <a:pt x="0" y="45720"/>
                </a:move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634990" y="3366770"/>
            <a:ext cx="35561" cy="44451"/>
          </a:xfrm>
          <a:custGeom>
            <a:avLst/>
            <a:gdLst/>
            <a:ahLst/>
            <a:cxnLst/>
            <a:rect l="0" t="0" r="0" b="0"/>
            <a:pathLst>
              <a:path w="35561" h="44451">
                <a:moveTo>
                  <a:pt x="0" y="44450"/>
                </a:moveTo>
                <a:lnTo>
                  <a:pt x="8890" y="1778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867400" y="3107690"/>
            <a:ext cx="35561" cy="53341"/>
          </a:xfrm>
          <a:custGeom>
            <a:avLst/>
            <a:gdLst/>
            <a:ahLst/>
            <a:cxnLst/>
            <a:rect l="0" t="0" r="0" b="0"/>
            <a:pathLst>
              <a:path w="35561" h="53341">
                <a:moveTo>
                  <a:pt x="0" y="53340"/>
                </a:moveTo>
                <a:lnTo>
                  <a:pt x="0" y="35560"/>
                </a:lnTo>
                <a:lnTo>
                  <a:pt x="17780" y="1778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089650" y="2857500"/>
            <a:ext cx="63501" cy="71121"/>
          </a:xfrm>
          <a:custGeom>
            <a:avLst/>
            <a:gdLst/>
            <a:ahLst/>
            <a:cxnLst/>
            <a:rect l="0" t="0" r="0" b="0"/>
            <a:pathLst>
              <a:path w="63501" h="71121">
                <a:moveTo>
                  <a:pt x="0" y="71120"/>
                </a:moveTo>
                <a:lnTo>
                  <a:pt x="8890" y="53340"/>
                </a:lnTo>
                <a:lnTo>
                  <a:pt x="44450" y="889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6304280" y="2642870"/>
            <a:ext cx="80011" cy="72391"/>
          </a:xfrm>
          <a:custGeom>
            <a:avLst/>
            <a:gdLst/>
            <a:ahLst/>
            <a:cxnLst/>
            <a:rect l="0" t="0" r="0" b="0"/>
            <a:pathLst>
              <a:path w="80011" h="72391">
                <a:moveTo>
                  <a:pt x="0" y="72390"/>
                </a:moveTo>
                <a:lnTo>
                  <a:pt x="35560" y="26670"/>
                </a:lnTo>
                <a:lnTo>
                  <a:pt x="53340" y="889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465570" y="2518410"/>
            <a:ext cx="80011" cy="62231"/>
          </a:xfrm>
          <a:custGeom>
            <a:avLst/>
            <a:gdLst/>
            <a:ahLst/>
            <a:cxnLst/>
            <a:rect l="0" t="0" r="0" b="0"/>
            <a:pathLst>
              <a:path w="80011" h="62231">
                <a:moveTo>
                  <a:pt x="0" y="62230"/>
                </a:moveTo>
                <a:lnTo>
                  <a:pt x="17780" y="44450"/>
                </a:lnTo>
                <a:lnTo>
                  <a:pt x="53340" y="1778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670040" y="2366010"/>
            <a:ext cx="26671" cy="35561"/>
          </a:xfrm>
          <a:custGeom>
            <a:avLst/>
            <a:gdLst/>
            <a:ahLst/>
            <a:cxnLst/>
            <a:rect l="0" t="0" r="0" b="0"/>
            <a:pathLst>
              <a:path w="26671" h="3556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840220" y="2205990"/>
            <a:ext cx="35561" cy="35561"/>
          </a:xfrm>
          <a:custGeom>
            <a:avLst/>
            <a:gdLst/>
            <a:ahLst/>
            <a:cxnLst/>
            <a:rect l="0" t="0" r="0" b="0"/>
            <a:pathLst>
              <a:path w="35561" h="35561">
                <a:moveTo>
                  <a:pt x="0" y="35560"/>
                </a:move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7037070" y="2035810"/>
            <a:ext cx="35561" cy="44451"/>
          </a:xfrm>
          <a:custGeom>
            <a:avLst/>
            <a:gdLst/>
            <a:ahLst/>
            <a:cxnLst/>
            <a:rect l="0" t="0" r="0" b="0"/>
            <a:pathLst>
              <a:path w="35561" h="44451">
                <a:moveTo>
                  <a:pt x="0" y="44450"/>
                </a:moveTo>
                <a:lnTo>
                  <a:pt x="0" y="2667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179310" y="1875790"/>
            <a:ext cx="53341" cy="62231"/>
          </a:xfrm>
          <a:custGeom>
            <a:avLst/>
            <a:gdLst/>
            <a:ahLst/>
            <a:cxnLst/>
            <a:rect l="0" t="0" r="0" b="0"/>
            <a:pathLst>
              <a:path w="53341" h="62231">
                <a:moveTo>
                  <a:pt x="0" y="62230"/>
                </a:moveTo>
                <a:lnTo>
                  <a:pt x="8890" y="35560"/>
                </a:lnTo>
                <a:lnTo>
                  <a:pt x="26670" y="2667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7313930" y="1741170"/>
            <a:ext cx="44451" cy="53341"/>
          </a:xfrm>
          <a:custGeom>
            <a:avLst/>
            <a:gdLst/>
            <a:ahLst/>
            <a:cxnLst/>
            <a:rect l="0" t="0" r="0" b="0"/>
            <a:pathLst>
              <a:path w="44451" h="53341">
                <a:moveTo>
                  <a:pt x="0" y="53340"/>
                </a:moveTo>
                <a:lnTo>
                  <a:pt x="0" y="35560"/>
                </a:lnTo>
                <a:lnTo>
                  <a:pt x="17780" y="2667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465060" y="1598930"/>
            <a:ext cx="35561" cy="53341"/>
          </a:xfrm>
          <a:custGeom>
            <a:avLst/>
            <a:gdLst/>
            <a:ahLst/>
            <a:cxnLst/>
            <a:rect l="0" t="0" r="0" b="0"/>
            <a:pathLst>
              <a:path w="35561" h="53341">
                <a:moveTo>
                  <a:pt x="0" y="53340"/>
                </a:moveTo>
                <a:lnTo>
                  <a:pt x="17780" y="889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608570" y="1437640"/>
            <a:ext cx="44451" cy="53341"/>
          </a:xfrm>
          <a:custGeom>
            <a:avLst/>
            <a:gdLst/>
            <a:ahLst/>
            <a:cxnLst/>
            <a:rect l="0" t="0" r="0" b="0"/>
            <a:pathLst>
              <a:path w="44451" h="53341">
                <a:moveTo>
                  <a:pt x="0" y="53340"/>
                </a:moveTo>
                <a:lnTo>
                  <a:pt x="8890" y="2667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7759700" y="1285240"/>
            <a:ext cx="35561" cy="36831"/>
          </a:xfrm>
          <a:custGeom>
            <a:avLst/>
            <a:gdLst/>
            <a:ahLst/>
            <a:cxnLst/>
            <a:rect l="0" t="0" r="0" b="0"/>
            <a:pathLst>
              <a:path w="35561" h="36831">
                <a:moveTo>
                  <a:pt x="0" y="36830"/>
                </a:moveTo>
                <a:lnTo>
                  <a:pt x="0" y="1905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7965440" y="1062990"/>
            <a:ext cx="35561" cy="35561"/>
          </a:xfrm>
          <a:custGeom>
            <a:avLst/>
            <a:gdLst/>
            <a:ahLst/>
            <a:cxnLst/>
            <a:rect l="0" t="0" r="0" b="0"/>
            <a:pathLst>
              <a:path w="35561" h="35561">
                <a:moveTo>
                  <a:pt x="0" y="35560"/>
                </a:moveTo>
                <a:lnTo>
                  <a:pt x="0" y="1778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7259320" y="294640"/>
            <a:ext cx="196851" cy="347981"/>
          </a:xfrm>
          <a:custGeom>
            <a:avLst/>
            <a:gdLst/>
            <a:ahLst/>
            <a:cxnLst/>
            <a:rect l="0" t="0" r="0" b="0"/>
            <a:pathLst>
              <a:path w="196851" h="347981">
                <a:moveTo>
                  <a:pt x="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17780" y="124460"/>
                </a:lnTo>
                <a:lnTo>
                  <a:pt x="27940" y="161290"/>
                </a:lnTo>
                <a:lnTo>
                  <a:pt x="45720" y="196850"/>
                </a:lnTo>
                <a:lnTo>
                  <a:pt x="63500" y="205740"/>
                </a:lnTo>
                <a:lnTo>
                  <a:pt x="99060" y="196850"/>
                </a:lnTo>
                <a:lnTo>
                  <a:pt x="116840" y="187960"/>
                </a:lnTo>
                <a:lnTo>
                  <a:pt x="152400" y="143510"/>
                </a:lnTo>
                <a:lnTo>
                  <a:pt x="170180" y="97790"/>
                </a:lnTo>
                <a:lnTo>
                  <a:pt x="187960" y="53340"/>
                </a:lnTo>
                <a:lnTo>
                  <a:pt x="187960" y="35560"/>
                </a:lnTo>
                <a:lnTo>
                  <a:pt x="187960" y="71120"/>
                </a:lnTo>
                <a:lnTo>
                  <a:pt x="187960" y="115570"/>
                </a:lnTo>
                <a:lnTo>
                  <a:pt x="187960" y="152400"/>
                </a:lnTo>
                <a:lnTo>
                  <a:pt x="187960" y="196850"/>
                </a:lnTo>
                <a:lnTo>
                  <a:pt x="187960" y="232410"/>
                </a:lnTo>
                <a:lnTo>
                  <a:pt x="196850" y="267970"/>
                </a:lnTo>
                <a:lnTo>
                  <a:pt x="187960" y="303530"/>
                </a:lnTo>
                <a:lnTo>
                  <a:pt x="18796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7553960" y="321310"/>
            <a:ext cx="81281" cy="17781"/>
          </a:xfrm>
          <a:custGeom>
            <a:avLst/>
            <a:gdLst/>
            <a:ahLst/>
            <a:cxnLst/>
            <a:rect l="0" t="0" r="0" b="0"/>
            <a:pathLst>
              <a:path w="81281" h="17781">
                <a:moveTo>
                  <a:pt x="0" y="17780"/>
                </a:moveTo>
                <a:lnTo>
                  <a:pt x="36830" y="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581900" y="38354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17780" y="8890"/>
                </a:lnTo>
                <a:lnTo>
                  <a:pt x="53340" y="889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7777480" y="276860"/>
            <a:ext cx="116841" cy="205741"/>
          </a:xfrm>
          <a:custGeom>
            <a:avLst/>
            <a:gdLst/>
            <a:ahLst/>
            <a:cxnLst/>
            <a:rect l="0" t="0" r="0" b="0"/>
            <a:pathLst>
              <a:path w="116841" h="205741">
                <a:moveTo>
                  <a:pt x="116840" y="0"/>
                </a:moveTo>
                <a:lnTo>
                  <a:pt x="99060" y="17780"/>
                </a:lnTo>
                <a:lnTo>
                  <a:pt x="71120" y="53340"/>
                </a:lnTo>
                <a:lnTo>
                  <a:pt x="44450" y="97790"/>
                </a:lnTo>
                <a:lnTo>
                  <a:pt x="26670" y="133350"/>
                </a:lnTo>
                <a:lnTo>
                  <a:pt x="8890" y="179070"/>
                </a:lnTo>
                <a:lnTo>
                  <a:pt x="0" y="196850"/>
                </a:lnTo>
                <a:lnTo>
                  <a:pt x="88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7821930" y="285750"/>
            <a:ext cx="107951" cy="250191"/>
          </a:xfrm>
          <a:custGeom>
            <a:avLst/>
            <a:gdLst/>
            <a:ahLst/>
            <a:cxnLst/>
            <a:rect l="0" t="0" r="0" b="0"/>
            <a:pathLst>
              <a:path w="107951" h="250191">
                <a:moveTo>
                  <a:pt x="0" y="0"/>
                </a:moveTo>
                <a:lnTo>
                  <a:pt x="17780" y="35560"/>
                </a:lnTo>
                <a:lnTo>
                  <a:pt x="36830" y="80010"/>
                </a:lnTo>
                <a:lnTo>
                  <a:pt x="54610" y="115570"/>
                </a:lnTo>
                <a:lnTo>
                  <a:pt x="63500" y="152400"/>
                </a:lnTo>
                <a:lnTo>
                  <a:pt x="81280" y="187960"/>
                </a:lnTo>
                <a:lnTo>
                  <a:pt x="99060" y="232410"/>
                </a:lnTo>
                <a:lnTo>
                  <a:pt x="10795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5715000" y="1508760"/>
            <a:ext cx="2401571" cy="2134871"/>
          </a:xfrm>
          <a:custGeom>
            <a:avLst/>
            <a:gdLst/>
            <a:ahLst/>
            <a:cxnLst/>
            <a:rect l="0" t="0" r="0" b="0"/>
            <a:pathLst>
              <a:path w="2401571" h="2134871">
                <a:moveTo>
                  <a:pt x="0" y="2134870"/>
                </a:moveTo>
                <a:lnTo>
                  <a:pt x="35560" y="2134870"/>
                </a:lnTo>
                <a:lnTo>
                  <a:pt x="80010" y="2134870"/>
                </a:lnTo>
                <a:lnTo>
                  <a:pt x="133350" y="2125980"/>
                </a:lnTo>
                <a:lnTo>
                  <a:pt x="170180" y="2117090"/>
                </a:lnTo>
                <a:lnTo>
                  <a:pt x="214630" y="2108200"/>
                </a:lnTo>
                <a:lnTo>
                  <a:pt x="250190" y="2099310"/>
                </a:lnTo>
                <a:lnTo>
                  <a:pt x="294640" y="2081530"/>
                </a:lnTo>
                <a:lnTo>
                  <a:pt x="339090" y="2072640"/>
                </a:lnTo>
                <a:lnTo>
                  <a:pt x="356870" y="2062480"/>
                </a:lnTo>
                <a:lnTo>
                  <a:pt x="401320" y="2044700"/>
                </a:lnTo>
                <a:lnTo>
                  <a:pt x="447040" y="2026920"/>
                </a:lnTo>
                <a:lnTo>
                  <a:pt x="491490" y="2009140"/>
                </a:lnTo>
                <a:lnTo>
                  <a:pt x="527050" y="1982470"/>
                </a:lnTo>
                <a:lnTo>
                  <a:pt x="571500" y="1955800"/>
                </a:lnTo>
                <a:lnTo>
                  <a:pt x="615950" y="1938020"/>
                </a:lnTo>
                <a:lnTo>
                  <a:pt x="660400" y="1911350"/>
                </a:lnTo>
                <a:lnTo>
                  <a:pt x="695960" y="1884680"/>
                </a:lnTo>
                <a:lnTo>
                  <a:pt x="741680" y="1858010"/>
                </a:lnTo>
                <a:lnTo>
                  <a:pt x="786130" y="1840230"/>
                </a:lnTo>
                <a:lnTo>
                  <a:pt x="821690" y="1813560"/>
                </a:lnTo>
                <a:lnTo>
                  <a:pt x="857250" y="1786890"/>
                </a:lnTo>
                <a:lnTo>
                  <a:pt x="883920" y="1758950"/>
                </a:lnTo>
                <a:lnTo>
                  <a:pt x="928370" y="1723390"/>
                </a:lnTo>
                <a:lnTo>
                  <a:pt x="963930" y="1687830"/>
                </a:lnTo>
                <a:lnTo>
                  <a:pt x="1000760" y="1643380"/>
                </a:lnTo>
                <a:lnTo>
                  <a:pt x="1018540" y="1607820"/>
                </a:lnTo>
                <a:lnTo>
                  <a:pt x="1054100" y="1572260"/>
                </a:lnTo>
                <a:lnTo>
                  <a:pt x="1080770" y="1536700"/>
                </a:lnTo>
                <a:lnTo>
                  <a:pt x="1116330" y="1490980"/>
                </a:lnTo>
                <a:lnTo>
                  <a:pt x="1151890" y="1446530"/>
                </a:lnTo>
                <a:lnTo>
                  <a:pt x="1178560" y="1410970"/>
                </a:lnTo>
                <a:lnTo>
                  <a:pt x="1214120" y="1366520"/>
                </a:lnTo>
                <a:lnTo>
                  <a:pt x="1231900" y="1322070"/>
                </a:lnTo>
                <a:lnTo>
                  <a:pt x="1258570" y="1286510"/>
                </a:lnTo>
                <a:lnTo>
                  <a:pt x="1285240" y="1242060"/>
                </a:lnTo>
                <a:lnTo>
                  <a:pt x="1304290" y="1196340"/>
                </a:lnTo>
                <a:lnTo>
                  <a:pt x="1322070" y="1151890"/>
                </a:lnTo>
                <a:lnTo>
                  <a:pt x="1348740" y="1116330"/>
                </a:lnTo>
                <a:lnTo>
                  <a:pt x="1366520" y="1071880"/>
                </a:lnTo>
                <a:lnTo>
                  <a:pt x="1384300" y="1027430"/>
                </a:lnTo>
                <a:lnTo>
                  <a:pt x="1402080" y="982980"/>
                </a:lnTo>
                <a:lnTo>
                  <a:pt x="1419860" y="947420"/>
                </a:lnTo>
                <a:lnTo>
                  <a:pt x="1437640" y="901700"/>
                </a:lnTo>
                <a:lnTo>
                  <a:pt x="1455420" y="857250"/>
                </a:lnTo>
                <a:lnTo>
                  <a:pt x="1473200" y="812800"/>
                </a:lnTo>
                <a:lnTo>
                  <a:pt x="1499870" y="777240"/>
                </a:lnTo>
                <a:lnTo>
                  <a:pt x="1526540" y="732790"/>
                </a:lnTo>
                <a:lnTo>
                  <a:pt x="1544320" y="688340"/>
                </a:lnTo>
                <a:lnTo>
                  <a:pt x="1562100" y="643890"/>
                </a:lnTo>
                <a:lnTo>
                  <a:pt x="1590040" y="598170"/>
                </a:lnTo>
                <a:lnTo>
                  <a:pt x="1625600" y="553720"/>
                </a:lnTo>
                <a:lnTo>
                  <a:pt x="1652270" y="509270"/>
                </a:lnTo>
                <a:lnTo>
                  <a:pt x="1678940" y="473710"/>
                </a:lnTo>
                <a:lnTo>
                  <a:pt x="1714500" y="429260"/>
                </a:lnTo>
                <a:lnTo>
                  <a:pt x="1741170" y="384810"/>
                </a:lnTo>
                <a:lnTo>
                  <a:pt x="1758950" y="367030"/>
                </a:lnTo>
                <a:lnTo>
                  <a:pt x="1794510" y="321310"/>
                </a:lnTo>
                <a:lnTo>
                  <a:pt x="1812290" y="303530"/>
                </a:lnTo>
                <a:lnTo>
                  <a:pt x="1856740" y="267970"/>
                </a:lnTo>
                <a:lnTo>
                  <a:pt x="1902460" y="232410"/>
                </a:lnTo>
                <a:lnTo>
                  <a:pt x="1946910" y="196850"/>
                </a:lnTo>
                <a:lnTo>
                  <a:pt x="1991360" y="170180"/>
                </a:lnTo>
                <a:lnTo>
                  <a:pt x="2026920" y="143510"/>
                </a:lnTo>
                <a:lnTo>
                  <a:pt x="2071370" y="125730"/>
                </a:lnTo>
                <a:lnTo>
                  <a:pt x="2115820" y="99060"/>
                </a:lnTo>
                <a:lnTo>
                  <a:pt x="2152650" y="81280"/>
                </a:lnTo>
                <a:lnTo>
                  <a:pt x="2197100" y="63500"/>
                </a:lnTo>
                <a:lnTo>
                  <a:pt x="2232660" y="44450"/>
                </a:lnTo>
                <a:lnTo>
                  <a:pt x="2277110" y="35560"/>
                </a:lnTo>
                <a:lnTo>
                  <a:pt x="2321560" y="17780"/>
                </a:lnTo>
                <a:lnTo>
                  <a:pt x="2357120" y="0"/>
                </a:lnTo>
                <a:lnTo>
                  <a:pt x="2401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8001000" y="1455420"/>
            <a:ext cx="133351" cy="125731"/>
          </a:xfrm>
          <a:custGeom>
            <a:avLst/>
            <a:gdLst/>
            <a:ahLst/>
            <a:cxnLst/>
            <a:rect l="0" t="0" r="0" b="0"/>
            <a:pathLst>
              <a:path w="133351" h="125731">
                <a:moveTo>
                  <a:pt x="0" y="26670"/>
                </a:moveTo>
                <a:lnTo>
                  <a:pt x="26670" y="17780"/>
                </a:lnTo>
                <a:lnTo>
                  <a:pt x="44450" y="8890"/>
                </a:lnTo>
                <a:lnTo>
                  <a:pt x="80010" y="0"/>
                </a:lnTo>
                <a:lnTo>
                  <a:pt x="106680" y="0"/>
                </a:lnTo>
                <a:lnTo>
                  <a:pt x="133350" y="0"/>
                </a:lnTo>
                <a:lnTo>
                  <a:pt x="133350" y="17780"/>
                </a:lnTo>
                <a:lnTo>
                  <a:pt x="115570" y="62230"/>
                </a:lnTo>
                <a:lnTo>
                  <a:pt x="115570" y="88900"/>
                </a:lnTo>
                <a:lnTo>
                  <a:pt x="11557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5661660" y="3526790"/>
            <a:ext cx="142241" cy="179071"/>
          </a:xfrm>
          <a:custGeom>
            <a:avLst/>
            <a:gdLst/>
            <a:ahLst/>
            <a:cxnLst/>
            <a:rect l="0" t="0" r="0" b="0"/>
            <a:pathLst>
              <a:path w="142241" h="179071">
                <a:moveTo>
                  <a:pt x="142240" y="0"/>
                </a:moveTo>
                <a:lnTo>
                  <a:pt x="115570" y="0"/>
                </a:lnTo>
                <a:lnTo>
                  <a:pt x="71120" y="35560"/>
                </a:lnTo>
                <a:lnTo>
                  <a:pt x="35560" y="81280"/>
                </a:lnTo>
                <a:lnTo>
                  <a:pt x="0" y="116840"/>
                </a:lnTo>
                <a:lnTo>
                  <a:pt x="0" y="134620"/>
                </a:lnTo>
                <a:lnTo>
                  <a:pt x="44450" y="161290"/>
                </a:lnTo>
                <a:lnTo>
                  <a:pt x="7112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4179570" y="455930"/>
            <a:ext cx="1473201" cy="454661"/>
          </a:xfrm>
          <a:custGeom>
            <a:avLst/>
            <a:gdLst/>
            <a:ahLst/>
            <a:cxnLst/>
            <a:rect l="0" t="0" r="0" b="0"/>
            <a:pathLst>
              <a:path w="1473201" h="454661">
                <a:moveTo>
                  <a:pt x="0" y="267970"/>
                </a:moveTo>
                <a:lnTo>
                  <a:pt x="17780" y="276860"/>
                </a:lnTo>
                <a:lnTo>
                  <a:pt x="53340" y="312420"/>
                </a:lnTo>
                <a:lnTo>
                  <a:pt x="80010" y="330200"/>
                </a:lnTo>
                <a:lnTo>
                  <a:pt x="106680" y="374650"/>
                </a:lnTo>
                <a:lnTo>
                  <a:pt x="142240" y="410210"/>
                </a:lnTo>
                <a:lnTo>
                  <a:pt x="168910" y="445770"/>
                </a:lnTo>
                <a:lnTo>
                  <a:pt x="195580" y="454660"/>
                </a:lnTo>
                <a:lnTo>
                  <a:pt x="213360" y="436880"/>
                </a:lnTo>
                <a:lnTo>
                  <a:pt x="231140" y="401320"/>
                </a:lnTo>
                <a:lnTo>
                  <a:pt x="250190" y="365760"/>
                </a:lnTo>
                <a:lnTo>
                  <a:pt x="259080" y="321310"/>
                </a:lnTo>
                <a:lnTo>
                  <a:pt x="276860" y="276860"/>
                </a:lnTo>
                <a:lnTo>
                  <a:pt x="294640" y="240030"/>
                </a:lnTo>
                <a:lnTo>
                  <a:pt x="303530" y="213360"/>
                </a:lnTo>
                <a:lnTo>
                  <a:pt x="330200" y="168910"/>
                </a:lnTo>
                <a:lnTo>
                  <a:pt x="347980" y="142240"/>
                </a:lnTo>
                <a:lnTo>
                  <a:pt x="392430" y="97790"/>
                </a:lnTo>
                <a:lnTo>
                  <a:pt x="419100" y="80010"/>
                </a:lnTo>
                <a:lnTo>
                  <a:pt x="463550" y="53340"/>
                </a:lnTo>
                <a:lnTo>
                  <a:pt x="508000" y="35560"/>
                </a:lnTo>
                <a:lnTo>
                  <a:pt x="534670" y="26670"/>
                </a:lnTo>
                <a:lnTo>
                  <a:pt x="580390" y="17780"/>
                </a:lnTo>
                <a:lnTo>
                  <a:pt x="615950" y="8890"/>
                </a:lnTo>
                <a:lnTo>
                  <a:pt x="651510" y="0"/>
                </a:lnTo>
                <a:lnTo>
                  <a:pt x="695960" y="0"/>
                </a:lnTo>
                <a:lnTo>
                  <a:pt x="731520" y="0"/>
                </a:lnTo>
                <a:lnTo>
                  <a:pt x="767080" y="0"/>
                </a:lnTo>
                <a:lnTo>
                  <a:pt x="811530" y="0"/>
                </a:lnTo>
                <a:lnTo>
                  <a:pt x="848360" y="0"/>
                </a:lnTo>
                <a:lnTo>
                  <a:pt x="883920" y="0"/>
                </a:lnTo>
                <a:lnTo>
                  <a:pt x="919480" y="8890"/>
                </a:lnTo>
                <a:lnTo>
                  <a:pt x="955040" y="8890"/>
                </a:lnTo>
                <a:lnTo>
                  <a:pt x="990600" y="8890"/>
                </a:lnTo>
                <a:lnTo>
                  <a:pt x="1035050" y="8890"/>
                </a:lnTo>
                <a:lnTo>
                  <a:pt x="1079500" y="8890"/>
                </a:lnTo>
                <a:lnTo>
                  <a:pt x="1125220" y="8890"/>
                </a:lnTo>
                <a:lnTo>
                  <a:pt x="1169670" y="8890"/>
                </a:lnTo>
                <a:lnTo>
                  <a:pt x="1205230" y="8890"/>
                </a:lnTo>
                <a:lnTo>
                  <a:pt x="1249680" y="8890"/>
                </a:lnTo>
                <a:lnTo>
                  <a:pt x="1285240" y="8890"/>
                </a:lnTo>
                <a:lnTo>
                  <a:pt x="1320800" y="8890"/>
                </a:lnTo>
                <a:lnTo>
                  <a:pt x="1365250" y="8890"/>
                </a:lnTo>
                <a:lnTo>
                  <a:pt x="1402080" y="8890"/>
                </a:lnTo>
                <a:lnTo>
                  <a:pt x="1437640" y="8890"/>
                </a:lnTo>
                <a:lnTo>
                  <a:pt x="14732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4295140" y="464820"/>
            <a:ext cx="143511" cy="213361"/>
          </a:xfrm>
          <a:custGeom>
            <a:avLst/>
            <a:gdLst/>
            <a:ahLst/>
            <a:cxnLst/>
            <a:rect l="0" t="0" r="0" b="0"/>
            <a:pathLst>
              <a:path w="143511" h="213361">
                <a:moveTo>
                  <a:pt x="0" y="3556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34620" y="0"/>
                </a:lnTo>
                <a:lnTo>
                  <a:pt x="134620" y="26670"/>
                </a:lnTo>
                <a:lnTo>
                  <a:pt x="88900" y="62230"/>
                </a:lnTo>
                <a:lnTo>
                  <a:pt x="71120" y="71120"/>
                </a:lnTo>
                <a:lnTo>
                  <a:pt x="124460" y="88900"/>
                </a:lnTo>
                <a:lnTo>
                  <a:pt x="143510" y="106680"/>
                </a:lnTo>
                <a:lnTo>
                  <a:pt x="134620" y="133350"/>
                </a:lnTo>
                <a:lnTo>
                  <a:pt x="115570" y="151130"/>
                </a:lnTo>
                <a:lnTo>
                  <a:pt x="80010" y="195580"/>
                </a:lnTo>
                <a:lnTo>
                  <a:pt x="7112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4669790" y="607060"/>
            <a:ext cx="223521" cy="294641"/>
          </a:xfrm>
          <a:custGeom>
            <a:avLst/>
            <a:gdLst/>
            <a:ahLst/>
            <a:cxnLst/>
            <a:rect l="0" t="0" r="0" b="0"/>
            <a:pathLst>
              <a:path w="223521" h="294641">
                <a:moveTo>
                  <a:pt x="0" y="62230"/>
                </a:moveTo>
                <a:lnTo>
                  <a:pt x="0" y="44450"/>
                </a:lnTo>
                <a:lnTo>
                  <a:pt x="44450" y="44450"/>
                </a:lnTo>
                <a:lnTo>
                  <a:pt x="90170" y="26670"/>
                </a:lnTo>
                <a:lnTo>
                  <a:pt x="134620" y="17780"/>
                </a:lnTo>
                <a:lnTo>
                  <a:pt x="170180" y="8890"/>
                </a:lnTo>
                <a:lnTo>
                  <a:pt x="214630" y="0"/>
                </a:lnTo>
                <a:lnTo>
                  <a:pt x="223520" y="17780"/>
                </a:lnTo>
                <a:lnTo>
                  <a:pt x="205740" y="62230"/>
                </a:lnTo>
                <a:lnTo>
                  <a:pt x="179070" y="97790"/>
                </a:lnTo>
                <a:lnTo>
                  <a:pt x="152400" y="143510"/>
                </a:lnTo>
                <a:lnTo>
                  <a:pt x="134620" y="179070"/>
                </a:lnTo>
                <a:lnTo>
                  <a:pt x="116840" y="223520"/>
                </a:lnTo>
                <a:lnTo>
                  <a:pt x="90170" y="259080"/>
                </a:lnTo>
                <a:lnTo>
                  <a:pt x="723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4660900" y="75057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4445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4893310" y="695960"/>
            <a:ext cx="125731" cy="152401"/>
          </a:xfrm>
          <a:custGeom>
            <a:avLst/>
            <a:gdLst/>
            <a:ahLst/>
            <a:cxnLst/>
            <a:rect l="0" t="0" r="0" b="0"/>
            <a:pathLst>
              <a:path w="125731" h="152401">
                <a:moveTo>
                  <a:pt x="0" y="152400"/>
                </a:moveTo>
                <a:lnTo>
                  <a:pt x="17780" y="134620"/>
                </a:lnTo>
                <a:lnTo>
                  <a:pt x="62230" y="81280"/>
                </a:lnTo>
                <a:lnTo>
                  <a:pt x="97790" y="45720"/>
                </a:lnTo>
                <a:lnTo>
                  <a:pt x="116840" y="1778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4946650" y="660400"/>
            <a:ext cx="125731" cy="223521"/>
          </a:xfrm>
          <a:custGeom>
            <a:avLst/>
            <a:gdLst/>
            <a:ahLst/>
            <a:cxnLst/>
            <a:rect l="0" t="0" r="0" b="0"/>
            <a:pathLst>
              <a:path w="125731" h="223521">
                <a:moveTo>
                  <a:pt x="0" y="0"/>
                </a:moveTo>
                <a:lnTo>
                  <a:pt x="8890" y="35560"/>
                </a:lnTo>
                <a:lnTo>
                  <a:pt x="26670" y="72390"/>
                </a:lnTo>
                <a:lnTo>
                  <a:pt x="35560" y="116840"/>
                </a:lnTo>
                <a:lnTo>
                  <a:pt x="72390" y="161290"/>
                </a:lnTo>
                <a:lnTo>
                  <a:pt x="99060" y="196850"/>
                </a:lnTo>
                <a:lnTo>
                  <a:pt x="12573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5179060" y="732790"/>
            <a:ext cx="106681" cy="1"/>
          </a:xfrm>
          <a:custGeom>
            <a:avLst/>
            <a:gdLst/>
            <a:ahLst/>
            <a:cxnLst/>
            <a:rect l="0" t="0" r="0" b="0"/>
            <a:pathLst>
              <a:path w="106681" h="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5375910" y="624840"/>
            <a:ext cx="267971" cy="205741"/>
          </a:xfrm>
          <a:custGeom>
            <a:avLst/>
            <a:gdLst/>
            <a:ahLst/>
            <a:cxnLst/>
            <a:rect l="0" t="0" r="0" b="0"/>
            <a:pathLst>
              <a:path w="267971" h="205741">
                <a:moveTo>
                  <a:pt x="0" y="53340"/>
                </a:moveTo>
                <a:lnTo>
                  <a:pt x="17780" y="35560"/>
                </a:lnTo>
                <a:lnTo>
                  <a:pt x="53340" y="17780"/>
                </a:lnTo>
                <a:lnTo>
                  <a:pt x="88900" y="0"/>
                </a:lnTo>
                <a:lnTo>
                  <a:pt x="133350" y="0"/>
                </a:lnTo>
                <a:lnTo>
                  <a:pt x="151130" y="8890"/>
                </a:lnTo>
                <a:lnTo>
                  <a:pt x="133350" y="62230"/>
                </a:lnTo>
                <a:lnTo>
                  <a:pt x="106680" y="107950"/>
                </a:lnTo>
                <a:lnTo>
                  <a:pt x="97790" y="125730"/>
                </a:lnTo>
                <a:lnTo>
                  <a:pt x="97790" y="143510"/>
                </a:lnTo>
                <a:lnTo>
                  <a:pt x="124460" y="170180"/>
                </a:lnTo>
                <a:lnTo>
                  <a:pt x="160020" y="170180"/>
                </a:lnTo>
                <a:lnTo>
                  <a:pt x="196850" y="179070"/>
                </a:lnTo>
                <a:lnTo>
                  <a:pt x="214630" y="187960"/>
                </a:lnTo>
                <a:lnTo>
                  <a:pt x="259080" y="196850"/>
                </a:lnTo>
                <a:lnTo>
                  <a:pt x="26797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526790" y="401320"/>
            <a:ext cx="99061" cy="500381"/>
          </a:xfrm>
          <a:custGeom>
            <a:avLst/>
            <a:gdLst/>
            <a:ahLst/>
            <a:cxnLst/>
            <a:rect l="0" t="0" r="0" b="0"/>
            <a:pathLst>
              <a:path w="99061" h="500381">
                <a:moveTo>
                  <a:pt x="54610" y="500380"/>
                </a:moveTo>
                <a:lnTo>
                  <a:pt x="35560" y="455930"/>
                </a:lnTo>
                <a:lnTo>
                  <a:pt x="26670" y="420370"/>
                </a:lnTo>
                <a:lnTo>
                  <a:pt x="17780" y="384810"/>
                </a:lnTo>
                <a:lnTo>
                  <a:pt x="8890" y="340360"/>
                </a:lnTo>
                <a:lnTo>
                  <a:pt x="0" y="303530"/>
                </a:lnTo>
                <a:lnTo>
                  <a:pt x="0" y="259080"/>
                </a:lnTo>
                <a:lnTo>
                  <a:pt x="0" y="223520"/>
                </a:lnTo>
                <a:lnTo>
                  <a:pt x="0" y="179070"/>
                </a:lnTo>
                <a:lnTo>
                  <a:pt x="0" y="143510"/>
                </a:lnTo>
                <a:lnTo>
                  <a:pt x="0" y="107950"/>
                </a:lnTo>
                <a:lnTo>
                  <a:pt x="17780" y="63500"/>
                </a:lnTo>
                <a:lnTo>
                  <a:pt x="26670" y="27940"/>
                </a:lnTo>
                <a:lnTo>
                  <a:pt x="44450" y="8890"/>
                </a:lnTo>
                <a:lnTo>
                  <a:pt x="63500" y="0"/>
                </a:lnTo>
                <a:lnTo>
                  <a:pt x="81280" y="17780"/>
                </a:lnTo>
                <a:lnTo>
                  <a:pt x="90170" y="36830"/>
                </a:lnTo>
                <a:lnTo>
                  <a:pt x="9906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491230" y="669290"/>
            <a:ext cx="187961" cy="35561"/>
          </a:xfrm>
          <a:custGeom>
            <a:avLst/>
            <a:gdLst/>
            <a:ahLst/>
            <a:cxnLst/>
            <a:rect l="0" t="0" r="0" b="0"/>
            <a:pathLst>
              <a:path w="187961" h="35561">
                <a:moveTo>
                  <a:pt x="0" y="3556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07950" y="8890"/>
                </a:lnTo>
                <a:lnTo>
                  <a:pt x="143510" y="889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741420" y="571500"/>
            <a:ext cx="106681" cy="250191"/>
          </a:xfrm>
          <a:custGeom>
            <a:avLst/>
            <a:gdLst/>
            <a:ahLst/>
            <a:cxnLst/>
            <a:rect l="0" t="0" r="0" b="0"/>
            <a:pathLst>
              <a:path w="106681" h="250191">
                <a:moveTo>
                  <a:pt x="0" y="250190"/>
                </a:moveTo>
                <a:lnTo>
                  <a:pt x="17780" y="205740"/>
                </a:lnTo>
                <a:lnTo>
                  <a:pt x="35560" y="161290"/>
                </a:lnTo>
                <a:lnTo>
                  <a:pt x="53340" y="133350"/>
                </a:lnTo>
                <a:lnTo>
                  <a:pt x="80010" y="97790"/>
                </a:lnTo>
                <a:lnTo>
                  <a:pt x="97790" y="53340"/>
                </a:lnTo>
                <a:lnTo>
                  <a:pt x="106680" y="3556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759200" y="580390"/>
            <a:ext cx="134621" cy="214631"/>
          </a:xfrm>
          <a:custGeom>
            <a:avLst/>
            <a:gdLst/>
            <a:ahLst/>
            <a:cxnLst/>
            <a:rect l="0" t="0" r="0" b="0"/>
            <a:pathLst>
              <a:path w="134621" h="21463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24460"/>
                </a:lnTo>
                <a:lnTo>
                  <a:pt x="71120" y="170180"/>
                </a:lnTo>
                <a:lnTo>
                  <a:pt x="99060" y="196850"/>
                </a:lnTo>
                <a:lnTo>
                  <a:pt x="116840" y="205740"/>
                </a:lnTo>
                <a:lnTo>
                  <a:pt x="13462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705860" y="553720"/>
            <a:ext cx="124461" cy="356871"/>
          </a:xfrm>
          <a:custGeom>
            <a:avLst/>
            <a:gdLst/>
            <a:ahLst/>
            <a:cxnLst/>
            <a:rect l="0" t="0" r="0" b="0"/>
            <a:pathLst>
              <a:path w="124461" h="356871">
                <a:moveTo>
                  <a:pt x="62230" y="0"/>
                </a:moveTo>
                <a:lnTo>
                  <a:pt x="44450" y="17780"/>
                </a:lnTo>
                <a:lnTo>
                  <a:pt x="26670" y="62230"/>
                </a:lnTo>
                <a:lnTo>
                  <a:pt x="8890" y="106680"/>
                </a:lnTo>
                <a:lnTo>
                  <a:pt x="889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8890" y="294640"/>
                </a:lnTo>
                <a:lnTo>
                  <a:pt x="17780" y="312420"/>
                </a:lnTo>
                <a:lnTo>
                  <a:pt x="35560" y="330200"/>
                </a:lnTo>
                <a:lnTo>
                  <a:pt x="53340" y="339090"/>
                </a:lnTo>
                <a:lnTo>
                  <a:pt x="71120" y="347980"/>
                </a:lnTo>
                <a:lnTo>
                  <a:pt x="106680" y="347980"/>
                </a:lnTo>
                <a:lnTo>
                  <a:pt x="12446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929380" y="464820"/>
            <a:ext cx="80011" cy="516891"/>
          </a:xfrm>
          <a:custGeom>
            <a:avLst/>
            <a:gdLst/>
            <a:ahLst/>
            <a:cxnLst/>
            <a:rect l="0" t="0" r="0" b="0"/>
            <a:pathLst>
              <a:path w="80011" h="51689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53340" y="115570"/>
                </a:lnTo>
                <a:lnTo>
                  <a:pt x="62230" y="151130"/>
                </a:lnTo>
                <a:lnTo>
                  <a:pt x="71120" y="186690"/>
                </a:lnTo>
                <a:lnTo>
                  <a:pt x="80010" y="222250"/>
                </a:lnTo>
                <a:lnTo>
                  <a:pt x="80010" y="259080"/>
                </a:lnTo>
                <a:lnTo>
                  <a:pt x="80010" y="294640"/>
                </a:lnTo>
                <a:lnTo>
                  <a:pt x="71120" y="330200"/>
                </a:lnTo>
                <a:lnTo>
                  <a:pt x="62230" y="374650"/>
                </a:lnTo>
                <a:lnTo>
                  <a:pt x="44450" y="419100"/>
                </a:lnTo>
                <a:lnTo>
                  <a:pt x="26670" y="454660"/>
                </a:lnTo>
                <a:lnTo>
                  <a:pt x="17780" y="472440"/>
                </a:lnTo>
                <a:lnTo>
                  <a:pt x="0" y="516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4142740" y="642620"/>
            <a:ext cx="116841" cy="1"/>
          </a:xfrm>
          <a:custGeom>
            <a:avLst/>
            <a:gdLst/>
            <a:ahLst/>
            <a:cxnLst/>
            <a:rect l="0" t="0" r="0" b="0"/>
            <a:pathLst>
              <a:path w="116841" h="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4170680" y="78613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081020" y="1366520"/>
            <a:ext cx="276861" cy="374651"/>
          </a:xfrm>
          <a:custGeom>
            <a:avLst/>
            <a:gdLst/>
            <a:ahLst/>
            <a:cxnLst/>
            <a:rect l="0" t="0" r="0" b="0"/>
            <a:pathLst>
              <a:path w="276861" h="374651">
                <a:moveTo>
                  <a:pt x="17780" y="374650"/>
                </a:moveTo>
                <a:lnTo>
                  <a:pt x="0" y="374650"/>
                </a:lnTo>
                <a:lnTo>
                  <a:pt x="35560" y="321310"/>
                </a:lnTo>
                <a:lnTo>
                  <a:pt x="71120" y="285750"/>
                </a:lnTo>
                <a:lnTo>
                  <a:pt x="97790" y="241300"/>
                </a:lnTo>
                <a:lnTo>
                  <a:pt x="124460" y="205740"/>
                </a:lnTo>
                <a:lnTo>
                  <a:pt x="160020" y="160020"/>
                </a:lnTo>
                <a:lnTo>
                  <a:pt x="186690" y="115570"/>
                </a:lnTo>
                <a:lnTo>
                  <a:pt x="214630" y="80010"/>
                </a:lnTo>
                <a:lnTo>
                  <a:pt x="232410" y="62230"/>
                </a:lnTo>
                <a:lnTo>
                  <a:pt x="259080" y="1778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178810" y="1375410"/>
            <a:ext cx="187961" cy="374651"/>
          </a:xfrm>
          <a:custGeom>
            <a:avLst/>
            <a:gdLst/>
            <a:ahLst/>
            <a:cxnLst/>
            <a:rect l="0" t="0" r="0" b="0"/>
            <a:pathLst>
              <a:path w="187961" h="374651">
                <a:moveTo>
                  <a:pt x="0" y="0"/>
                </a:moveTo>
                <a:lnTo>
                  <a:pt x="0" y="17780"/>
                </a:lnTo>
                <a:lnTo>
                  <a:pt x="8890" y="44450"/>
                </a:lnTo>
                <a:lnTo>
                  <a:pt x="26670" y="80010"/>
                </a:lnTo>
                <a:lnTo>
                  <a:pt x="62230" y="124460"/>
                </a:lnTo>
                <a:lnTo>
                  <a:pt x="88900" y="168910"/>
                </a:lnTo>
                <a:lnTo>
                  <a:pt x="107950" y="205740"/>
                </a:lnTo>
                <a:lnTo>
                  <a:pt x="125730" y="250190"/>
                </a:lnTo>
                <a:lnTo>
                  <a:pt x="143510" y="285750"/>
                </a:lnTo>
                <a:lnTo>
                  <a:pt x="161290" y="321310"/>
                </a:lnTo>
                <a:lnTo>
                  <a:pt x="179070" y="365760"/>
                </a:lnTo>
                <a:lnTo>
                  <a:pt x="18796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473450" y="1464310"/>
            <a:ext cx="267971" cy="8891"/>
          </a:xfrm>
          <a:custGeom>
            <a:avLst/>
            <a:gdLst/>
            <a:ahLst/>
            <a:cxnLst/>
            <a:rect l="0" t="0" r="0" b="0"/>
            <a:pathLst>
              <a:path w="26797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6840" y="0"/>
                </a:lnTo>
                <a:lnTo>
                  <a:pt x="143510" y="0"/>
                </a:lnTo>
                <a:lnTo>
                  <a:pt x="187960" y="0"/>
                </a:lnTo>
                <a:lnTo>
                  <a:pt x="232410" y="0"/>
                </a:lnTo>
                <a:lnTo>
                  <a:pt x="2679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599180" y="159004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929380" y="1160780"/>
            <a:ext cx="186691" cy="651511"/>
          </a:xfrm>
          <a:custGeom>
            <a:avLst/>
            <a:gdLst/>
            <a:ahLst/>
            <a:cxnLst/>
            <a:rect l="0" t="0" r="0" b="0"/>
            <a:pathLst>
              <a:path w="186691" h="651511">
                <a:moveTo>
                  <a:pt x="186690" y="0"/>
                </a:moveTo>
                <a:lnTo>
                  <a:pt x="168910" y="17780"/>
                </a:lnTo>
                <a:lnTo>
                  <a:pt x="142240" y="53340"/>
                </a:lnTo>
                <a:lnTo>
                  <a:pt x="124460" y="97790"/>
                </a:lnTo>
                <a:lnTo>
                  <a:pt x="115570" y="115570"/>
                </a:lnTo>
                <a:lnTo>
                  <a:pt x="88900" y="152400"/>
                </a:lnTo>
                <a:lnTo>
                  <a:pt x="80010" y="187960"/>
                </a:lnTo>
                <a:lnTo>
                  <a:pt x="62230" y="223520"/>
                </a:lnTo>
                <a:lnTo>
                  <a:pt x="44450" y="267970"/>
                </a:lnTo>
                <a:lnTo>
                  <a:pt x="26670" y="303530"/>
                </a:lnTo>
                <a:lnTo>
                  <a:pt x="17780" y="339090"/>
                </a:lnTo>
                <a:lnTo>
                  <a:pt x="17780" y="374650"/>
                </a:lnTo>
                <a:lnTo>
                  <a:pt x="8890" y="411480"/>
                </a:lnTo>
                <a:lnTo>
                  <a:pt x="0" y="447040"/>
                </a:lnTo>
                <a:lnTo>
                  <a:pt x="0" y="482600"/>
                </a:lnTo>
                <a:lnTo>
                  <a:pt x="0" y="527050"/>
                </a:lnTo>
                <a:lnTo>
                  <a:pt x="8890" y="553720"/>
                </a:lnTo>
                <a:lnTo>
                  <a:pt x="17780" y="589280"/>
                </a:lnTo>
                <a:lnTo>
                  <a:pt x="26670" y="607060"/>
                </a:lnTo>
                <a:lnTo>
                  <a:pt x="71120" y="642620"/>
                </a:lnTo>
                <a:lnTo>
                  <a:pt x="88900" y="651510"/>
                </a:lnTo>
                <a:lnTo>
                  <a:pt x="115570" y="651510"/>
                </a:lnTo>
                <a:lnTo>
                  <a:pt x="160020" y="651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4133850" y="1357630"/>
            <a:ext cx="250191" cy="374651"/>
          </a:xfrm>
          <a:custGeom>
            <a:avLst/>
            <a:gdLst/>
            <a:ahLst/>
            <a:cxnLst/>
            <a:rect l="0" t="0" r="0" b="0"/>
            <a:pathLst>
              <a:path w="250191" h="374651">
                <a:moveTo>
                  <a:pt x="0" y="53340"/>
                </a:moveTo>
                <a:lnTo>
                  <a:pt x="36830" y="53340"/>
                </a:lnTo>
                <a:lnTo>
                  <a:pt x="81280" y="44450"/>
                </a:lnTo>
                <a:lnTo>
                  <a:pt x="116840" y="35560"/>
                </a:lnTo>
                <a:lnTo>
                  <a:pt x="152400" y="17780"/>
                </a:lnTo>
                <a:lnTo>
                  <a:pt x="196850" y="8890"/>
                </a:lnTo>
                <a:lnTo>
                  <a:pt x="241300" y="0"/>
                </a:lnTo>
                <a:lnTo>
                  <a:pt x="250190" y="17780"/>
                </a:lnTo>
                <a:lnTo>
                  <a:pt x="241300" y="44450"/>
                </a:lnTo>
                <a:lnTo>
                  <a:pt x="214630" y="80010"/>
                </a:lnTo>
                <a:lnTo>
                  <a:pt x="196850" y="106680"/>
                </a:lnTo>
                <a:lnTo>
                  <a:pt x="170180" y="151130"/>
                </a:lnTo>
                <a:lnTo>
                  <a:pt x="143510" y="186690"/>
                </a:lnTo>
                <a:lnTo>
                  <a:pt x="125730" y="232410"/>
                </a:lnTo>
                <a:lnTo>
                  <a:pt x="99060" y="267970"/>
                </a:lnTo>
                <a:lnTo>
                  <a:pt x="72390" y="312420"/>
                </a:lnTo>
                <a:lnTo>
                  <a:pt x="54610" y="356870"/>
                </a:lnTo>
                <a:lnTo>
                  <a:pt x="5461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4161790" y="1517650"/>
            <a:ext cx="285751" cy="63501"/>
          </a:xfrm>
          <a:custGeom>
            <a:avLst/>
            <a:gdLst/>
            <a:ahLst/>
            <a:cxnLst/>
            <a:rect l="0" t="0" r="0" b="0"/>
            <a:pathLst>
              <a:path w="285751" h="63501">
                <a:moveTo>
                  <a:pt x="0" y="63500"/>
                </a:moveTo>
                <a:lnTo>
                  <a:pt x="35560" y="35560"/>
                </a:lnTo>
                <a:lnTo>
                  <a:pt x="71120" y="35560"/>
                </a:lnTo>
                <a:lnTo>
                  <a:pt x="115570" y="26670"/>
                </a:lnTo>
                <a:lnTo>
                  <a:pt x="151130" y="17780"/>
                </a:lnTo>
                <a:lnTo>
                  <a:pt x="186690" y="17780"/>
                </a:lnTo>
                <a:lnTo>
                  <a:pt x="222250" y="8890"/>
                </a:lnTo>
                <a:lnTo>
                  <a:pt x="26797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465320" y="1535430"/>
            <a:ext cx="97791" cy="402591"/>
          </a:xfrm>
          <a:custGeom>
            <a:avLst/>
            <a:gdLst/>
            <a:ahLst/>
            <a:cxnLst/>
            <a:rect l="0" t="0" r="0" b="0"/>
            <a:pathLst>
              <a:path w="97791" h="402591">
                <a:moveTo>
                  <a:pt x="0" y="17780"/>
                </a:moveTo>
                <a:lnTo>
                  <a:pt x="17780" y="54610"/>
                </a:lnTo>
                <a:lnTo>
                  <a:pt x="35560" y="99060"/>
                </a:lnTo>
                <a:lnTo>
                  <a:pt x="53340" y="116840"/>
                </a:lnTo>
                <a:lnTo>
                  <a:pt x="80010" y="81280"/>
                </a:lnTo>
                <a:lnTo>
                  <a:pt x="88900" y="36830"/>
                </a:lnTo>
                <a:lnTo>
                  <a:pt x="97790" y="17780"/>
                </a:lnTo>
                <a:lnTo>
                  <a:pt x="97790" y="0"/>
                </a:lnTo>
                <a:lnTo>
                  <a:pt x="97790" y="45720"/>
                </a:lnTo>
                <a:lnTo>
                  <a:pt x="97790" y="81280"/>
                </a:lnTo>
                <a:lnTo>
                  <a:pt x="88900" y="116840"/>
                </a:lnTo>
                <a:lnTo>
                  <a:pt x="88900" y="152400"/>
                </a:lnTo>
                <a:lnTo>
                  <a:pt x="80010" y="187960"/>
                </a:lnTo>
                <a:lnTo>
                  <a:pt x="71120" y="232410"/>
                </a:lnTo>
                <a:lnTo>
                  <a:pt x="62230" y="267970"/>
                </a:lnTo>
                <a:lnTo>
                  <a:pt x="44450" y="312420"/>
                </a:lnTo>
                <a:lnTo>
                  <a:pt x="35560" y="358140"/>
                </a:lnTo>
                <a:lnTo>
                  <a:pt x="889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759960" y="155321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4955540" y="1419860"/>
            <a:ext cx="161291" cy="276861"/>
          </a:xfrm>
          <a:custGeom>
            <a:avLst/>
            <a:gdLst/>
            <a:ahLst/>
            <a:cxnLst/>
            <a:rect l="0" t="0" r="0" b="0"/>
            <a:pathLst>
              <a:path w="161291" h="27686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63500" y="0"/>
                </a:lnTo>
                <a:lnTo>
                  <a:pt x="99060" y="0"/>
                </a:lnTo>
                <a:lnTo>
                  <a:pt x="125730" y="8890"/>
                </a:lnTo>
                <a:lnTo>
                  <a:pt x="143510" y="17780"/>
                </a:lnTo>
                <a:lnTo>
                  <a:pt x="143510" y="35560"/>
                </a:lnTo>
                <a:lnTo>
                  <a:pt x="143510" y="53340"/>
                </a:lnTo>
                <a:lnTo>
                  <a:pt x="134620" y="71120"/>
                </a:lnTo>
                <a:lnTo>
                  <a:pt x="116840" y="115570"/>
                </a:lnTo>
                <a:lnTo>
                  <a:pt x="90170" y="161290"/>
                </a:lnTo>
                <a:lnTo>
                  <a:pt x="54610" y="205740"/>
                </a:lnTo>
                <a:lnTo>
                  <a:pt x="26670" y="241300"/>
                </a:lnTo>
                <a:lnTo>
                  <a:pt x="26670" y="259080"/>
                </a:lnTo>
                <a:lnTo>
                  <a:pt x="45720" y="267970"/>
                </a:lnTo>
                <a:lnTo>
                  <a:pt x="90170" y="267970"/>
                </a:lnTo>
                <a:lnTo>
                  <a:pt x="125730" y="267970"/>
                </a:lnTo>
                <a:lnTo>
                  <a:pt x="1612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161280" y="1143000"/>
            <a:ext cx="187961" cy="607061"/>
          </a:xfrm>
          <a:custGeom>
            <a:avLst/>
            <a:gdLst/>
            <a:ahLst/>
            <a:cxnLst/>
            <a:rect l="0" t="0" r="0" b="0"/>
            <a:pathLst>
              <a:path w="187961" h="607061">
                <a:moveTo>
                  <a:pt x="0" y="0"/>
                </a:moveTo>
                <a:lnTo>
                  <a:pt x="35560" y="17780"/>
                </a:lnTo>
                <a:lnTo>
                  <a:pt x="71120" y="53340"/>
                </a:lnTo>
                <a:lnTo>
                  <a:pt x="106680" y="97790"/>
                </a:lnTo>
                <a:lnTo>
                  <a:pt x="134620" y="133350"/>
                </a:lnTo>
                <a:lnTo>
                  <a:pt x="152400" y="179070"/>
                </a:lnTo>
                <a:lnTo>
                  <a:pt x="161290" y="214630"/>
                </a:lnTo>
                <a:lnTo>
                  <a:pt x="179070" y="250190"/>
                </a:lnTo>
                <a:lnTo>
                  <a:pt x="187960" y="294640"/>
                </a:lnTo>
                <a:lnTo>
                  <a:pt x="187960" y="339090"/>
                </a:lnTo>
                <a:lnTo>
                  <a:pt x="187960" y="383540"/>
                </a:lnTo>
                <a:lnTo>
                  <a:pt x="187960" y="419100"/>
                </a:lnTo>
                <a:lnTo>
                  <a:pt x="170180" y="455930"/>
                </a:lnTo>
                <a:lnTo>
                  <a:pt x="161290" y="491490"/>
                </a:lnTo>
                <a:lnTo>
                  <a:pt x="124460" y="535940"/>
                </a:lnTo>
                <a:lnTo>
                  <a:pt x="97790" y="571500"/>
                </a:lnTo>
                <a:lnTo>
                  <a:pt x="53340" y="598170"/>
                </a:lnTo>
                <a:lnTo>
                  <a:pt x="5334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429250" y="1036320"/>
            <a:ext cx="17781" cy="267971"/>
          </a:xfrm>
          <a:custGeom>
            <a:avLst/>
            <a:gdLst/>
            <a:ahLst/>
            <a:cxnLst/>
            <a:rect l="0" t="0" r="0" b="0"/>
            <a:pathLst>
              <a:path w="17781" h="26797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22250"/>
                </a:lnTo>
                <a:lnTo>
                  <a:pt x="1778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5438140" y="1107440"/>
            <a:ext cx="152401" cy="312421"/>
          </a:xfrm>
          <a:custGeom>
            <a:avLst/>
            <a:gdLst/>
            <a:ahLst/>
            <a:cxnLst/>
            <a:rect l="0" t="0" r="0" b="0"/>
            <a:pathLst>
              <a:path w="152401" h="312421">
                <a:moveTo>
                  <a:pt x="0" y="312420"/>
                </a:moveTo>
                <a:lnTo>
                  <a:pt x="8890" y="267970"/>
                </a:lnTo>
                <a:lnTo>
                  <a:pt x="35560" y="232410"/>
                </a:lnTo>
                <a:lnTo>
                  <a:pt x="53340" y="187960"/>
                </a:lnTo>
                <a:lnTo>
                  <a:pt x="80010" y="142240"/>
                </a:lnTo>
                <a:lnTo>
                  <a:pt x="97790" y="97790"/>
                </a:lnTo>
                <a:lnTo>
                  <a:pt x="115570" y="62230"/>
                </a:lnTo>
                <a:lnTo>
                  <a:pt x="134620" y="1778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5599430" y="1187450"/>
            <a:ext cx="151131" cy="214631"/>
          </a:xfrm>
          <a:custGeom>
            <a:avLst/>
            <a:gdLst/>
            <a:ahLst/>
            <a:cxnLst/>
            <a:rect l="0" t="0" r="0" b="0"/>
            <a:pathLst>
              <a:path w="151131" h="214631">
                <a:moveTo>
                  <a:pt x="0" y="62230"/>
                </a:moveTo>
                <a:lnTo>
                  <a:pt x="0" y="44450"/>
                </a:lnTo>
                <a:lnTo>
                  <a:pt x="44450" y="26670"/>
                </a:lnTo>
                <a:lnTo>
                  <a:pt x="8001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51130" y="0"/>
                </a:lnTo>
                <a:lnTo>
                  <a:pt x="151130" y="17780"/>
                </a:lnTo>
                <a:lnTo>
                  <a:pt x="142240" y="44450"/>
                </a:lnTo>
                <a:lnTo>
                  <a:pt x="106680" y="62230"/>
                </a:lnTo>
                <a:lnTo>
                  <a:pt x="62230" y="80010"/>
                </a:lnTo>
                <a:lnTo>
                  <a:pt x="44450" y="97790"/>
                </a:lnTo>
                <a:lnTo>
                  <a:pt x="88900" y="116840"/>
                </a:lnTo>
                <a:lnTo>
                  <a:pt x="115570" y="125730"/>
                </a:lnTo>
                <a:lnTo>
                  <a:pt x="124460" y="152400"/>
                </a:lnTo>
                <a:lnTo>
                  <a:pt x="106680" y="170180"/>
                </a:lnTo>
                <a:lnTo>
                  <a:pt x="62230" y="187960"/>
                </a:lnTo>
                <a:lnTo>
                  <a:pt x="26670" y="205740"/>
                </a:lnTo>
                <a:lnTo>
                  <a:pt x="1778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161030" y="2419350"/>
            <a:ext cx="267971" cy="384811"/>
          </a:xfrm>
          <a:custGeom>
            <a:avLst/>
            <a:gdLst/>
            <a:ahLst/>
            <a:cxnLst/>
            <a:rect l="0" t="0" r="0" b="0"/>
            <a:pathLst>
              <a:path w="267971" h="384811">
                <a:moveTo>
                  <a:pt x="0" y="384810"/>
                </a:moveTo>
                <a:lnTo>
                  <a:pt x="17780" y="340360"/>
                </a:lnTo>
                <a:lnTo>
                  <a:pt x="26670" y="322580"/>
                </a:lnTo>
                <a:lnTo>
                  <a:pt x="53340" y="276860"/>
                </a:lnTo>
                <a:lnTo>
                  <a:pt x="71120" y="259080"/>
                </a:lnTo>
                <a:lnTo>
                  <a:pt x="97790" y="214630"/>
                </a:lnTo>
                <a:lnTo>
                  <a:pt x="134620" y="170180"/>
                </a:lnTo>
                <a:lnTo>
                  <a:pt x="161290" y="125730"/>
                </a:lnTo>
                <a:lnTo>
                  <a:pt x="205740" y="90170"/>
                </a:lnTo>
                <a:lnTo>
                  <a:pt x="223520" y="63500"/>
                </a:lnTo>
                <a:lnTo>
                  <a:pt x="250190" y="1905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214370" y="2438400"/>
            <a:ext cx="187961" cy="419101"/>
          </a:xfrm>
          <a:custGeom>
            <a:avLst/>
            <a:gdLst/>
            <a:ahLst/>
            <a:cxnLst/>
            <a:rect l="0" t="0" r="0" b="0"/>
            <a:pathLst>
              <a:path w="187961" h="419101">
                <a:moveTo>
                  <a:pt x="8890" y="0"/>
                </a:moveTo>
                <a:lnTo>
                  <a:pt x="0" y="17780"/>
                </a:lnTo>
                <a:lnTo>
                  <a:pt x="889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53340" y="142240"/>
                </a:lnTo>
                <a:lnTo>
                  <a:pt x="72390" y="186690"/>
                </a:lnTo>
                <a:lnTo>
                  <a:pt x="90170" y="222250"/>
                </a:lnTo>
                <a:lnTo>
                  <a:pt x="107950" y="266700"/>
                </a:lnTo>
                <a:lnTo>
                  <a:pt x="125730" y="303530"/>
                </a:lnTo>
                <a:lnTo>
                  <a:pt x="143510" y="347980"/>
                </a:lnTo>
                <a:lnTo>
                  <a:pt x="170180" y="392430"/>
                </a:lnTo>
                <a:lnTo>
                  <a:pt x="18796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482340" y="2259330"/>
            <a:ext cx="170181" cy="214631"/>
          </a:xfrm>
          <a:custGeom>
            <a:avLst/>
            <a:gdLst/>
            <a:ahLst/>
            <a:cxnLst/>
            <a:rect l="0" t="0" r="0" b="0"/>
            <a:pathLst>
              <a:path w="170181" h="214631">
                <a:moveTo>
                  <a:pt x="17780" y="44450"/>
                </a:moveTo>
                <a:lnTo>
                  <a:pt x="0" y="44450"/>
                </a:lnTo>
                <a:lnTo>
                  <a:pt x="0" y="26670"/>
                </a:lnTo>
                <a:lnTo>
                  <a:pt x="44450" y="8890"/>
                </a:lnTo>
                <a:lnTo>
                  <a:pt x="71120" y="0"/>
                </a:lnTo>
                <a:lnTo>
                  <a:pt x="116840" y="0"/>
                </a:lnTo>
                <a:lnTo>
                  <a:pt x="134620" y="0"/>
                </a:lnTo>
                <a:lnTo>
                  <a:pt x="134620" y="26670"/>
                </a:lnTo>
                <a:lnTo>
                  <a:pt x="107950" y="80010"/>
                </a:lnTo>
                <a:lnTo>
                  <a:pt x="62230" y="115570"/>
                </a:lnTo>
                <a:lnTo>
                  <a:pt x="107950" y="115570"/>
                </a:lnTo>
                <a:lnTo>
                  <a:pt x="143510" y="115570"/>
                </a:lnTo>
                <a:lnTo>
                  <a:pt x="161290" y="115570"/>
                </a:lnTo>
                <a:lnTo>
                  <a:pt x="170180" y="133350"/>
                </a:lnTo>
                <a:lnTo>
                  <a:pt x="152400" y="151130"/>
                </a:lnTo>
                <a:lnTo>
                  <a:pt x="116840" y="179070"/>
                </a:lnTo>
                <a:lnTo>
                  <a:pt x="71120" y="205740"/>
                </a:lnTo>
                <a:lnTo>
                  <a:pt x="62230" y="2146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732530" y="260731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573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982720" y="2465070"/>
            <a:ext cx="205741" cy="285751"/>
          </a:xfrm>
          <a:custGeom>
            <a:avLst/>
            <a:gdLst/>
            <a:ahLst/>
            <a:cxnLst/>
            <a:rect l="0" t="0" r="0" b="0"/>
            <a:pathLst>
              <a:path w="205741" h="285751">
                <a:moveTo>
                  <a:pt x="0" y="35560"/>
                </a:moveTo>
                <a:lnTo>
                  <a:pt x="17780" y="17780"/>
                </a:lnTo>
                <a:lnTo>
                  <a:pt x="53340" y="0"/>
                </a:lnTo>
                <a:lnTo>
                  <a:pt x="97790" y="0"/>
                </a:lnTo>
                <a:lnTo>
                  <a:pt x="124460" y="0"/>
                </a:lnTo>
                <a:lnTo>
                  <a:pt x="142240" y="17780"/>
                </a:lnTo>
                <a:lnTo>
                  <a:pt x="142240" y="35560"/>
                </a:lnTo>
                <a:lnTo>
                  <a:pt x="124460" y="62230"/>
                </a:lnTo>
                <a:lnTo>
                  <a:pt x="115570" y="80010"/>
                </a:lnTo>
                <a:lnTo>
                  <a:pt x="88900" y="124460"/>
                </a:lnTo>
                <a:lnTo>
                  <a:pt x="53340" y="160020"/>
                </a:lnTo>
                <a:lnTo>
                  <a:pt x="26670" y="204470"/>
                </a:lnTo>
                <a:lnTo>
                  <a:pt x="17780" y="222250"/>
                </a:lnTo>
                <a:lnTo>
                  <a:pt x="26670" y="240030"/>
                </a:lnTo>
                <a:lnTo>
                  <a:pt x="62230" y="250190"/>
                </a:lnTo>
                <a:lnTo>
                  <a:pt x="97790" y="250190"/>
                </a:lnTo>
                <a:lnTo>
                  <a:pt x="142240" y="259080"/>
                </a:lnTo>
                <a:lnTo>
                  <a:pt x="179070" y="267970"/>
                </a:lnTo>
                <a:lnTo>
                  <a:pt x="20574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3081020" y="2848610"/>
            <a:ext cx="1125221" cy="205741"/>
          </a:xfrm>
          <a:custGeom>
            <a:avLst/>
            <a:gdLst/>
            <a:ahLst/>
            <a:cxnLst/>
            <a:rect l="0" t="0" r="0" b="0"/>
            <a:pathLst>
              <a:path w="1125221" h="205741">
                <a:moveTo>
                  <a:pt x="0" y="205740"/>
                </a:moveTo>
                <a:lnTo>
                  <a:pt x="8890" y="187960"/>
                </a:lnTo>
                <a:lnTo>
                  <a:pt x="44450" y="179070"/>
                </a:lnTo>
                <a:lnTo>
                  <a:pt x="88900" y="151130"/>
                </a:lnTo>
                <a:lnTo>
                  <a:pt x="133350" y="142240"/>
                </a:lnTo>
                <a:lnTo>
                  <a:pt x="168910" y="133350"/>
                </a:lnTo>
                <a:lnTo>
                  <a:pt x="205740" y="124460"/>
                </a:lnTo>
                <a:lnTo>
                  <a:pt x="241300" y="115570"/>
                </a:lnTo>
                <a:lnTo>
                  <a:pt x="267970" y="115570"/>
                </a:lnTo>
                <a:lnTo>
                  <a:pt x="303530" y="106680"/>
                </a:lnTo>
                <a:lnTo>
                  <a:pt x="330200" y="97790"/>
                </a:lnTo>
                <a:lnTo>
                  <a:pt x="365760" y="97790"/>
                </a:lnTo>
                <a:lnTo>
                  <a:pt x="401320" y="97790"/>
                </a:lnTo>
                <a:lnTo>
                  <a:pt x="436880" y="88900"/>
                </a:lnTo>
                <a:lnTo>
                  <a:pt x="472440" y="88900"/>
                </a:lnTo>
                <a:lnTo>
                  <a:pt x="509270" y="80010"/>
                </a:lnTo>
                <a:lnTo>
                  <a:pt x="544830" y="71120"/>
                </a:lnTo>
                <a:lnTo>
                  <a:pt x="589280" y="71120"/>
                </a:lnTo>
                <a:lnTo>
                  <a:pt x="624840" y="62230"/>
                </a:lnTo>
                <a:lnTo>
                  <a:pt x="660400" y="53340"/>
                </a:lnTo>
                <a:lnTo>
                  <a:pt x="704850" y="53340"/>
                </a:lnTo>
                <a:lnTo>
                  <a:pt x="740410" y="44450"/>
                </a:lnTo>
                <a:lnTo>
                  <a:pt x="786130" y="35560"/>
                </a:lnTo>
                <a:lnTo>
                  <a:pt x="821690" y="35560"/>
                </a:lnTo>
                <a:lnTo>
                  <a:pt x="857250" y="26670"/>
                </a:lnTo>
                <a:lnTo>
                  <a:pt x="892810" y="26670"/>
                </a:lnTo>
                <a:lnTo>
                  <a:pt x="928370" y="17780"/>
                </a:lnTo>
                <a:lnTo>
                  <a:pt x="963930" y="17780"/>
                </a:lnTo>
                <a:lnTo>
                  <a:pt x="999490" y="8890"/>
                </a:lnTo>
                <a:lnTo>
                  <a:pt x="1035050" y="8890"/>
                </a:lnTo>
                <a:lnTo>
                  <a:pt x="1080770" y="0"/>
                </a:lnTo>
                <a:lnTo>
                  <a:pt x="11252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3643630" y="3018790"/>
            <a:ext cx="312421" cy="383541"/>
          </a:xfrm>
          <a:custGeom>
            <a:avLst/>
            <a:gdLst/>
            <a:ahLst/>
            <a:cxnLst/>
            <a:rect l="0" t="0" r="0" b="0"/>
            <a:pathLst>
              <a:path w="312421" h="383541">
                <a:moveTo>
                  <a:pt x="0" y="80010"/>
                </a:moveTo>
                <a:lnTo>
                  <a:pt x="44450" y="62230"/>
                </a:lnTo>
                <a:lnTo>
                  <a:pt x="88900" y="53340"/>
                </a:lnTo>
                <a:lnTo>
                  <a:pt x="124460" y="35560"/>
                </a:lnTo>
                <a:lnTo>
                  <a:pt x="168910" y="26670"/>
                </a:lnTo>
                <a:lnTo>
                  <a:pt x="204470" y="26670"/>
                </a:lnTo>
                <a:lnTo>
                  <a:pt x="250190" y="8890"/>
                </a:lnTo>
                <a:lnTo>
                  <a:pt x="294640" y="0"/>
                </a:lnTo>
                <a:lnTo>
                  <a:pt x="312420" y="8890"/>
                </a:lnTo>
                <a:lnTo>
                  <a:pt x="312420" y="26670"/>
                </a:lnTo>
                <a:lnTo>
                  <a:pt x="312420" y="44450"/>
                </a:lnTo>
                <a:lnTo>
                  <a:pt x="276860" y="88900"/>
                </a:lnTo>
                <a:lnTo>
                  <a:pt x="250190" y="133350"/>
                </a:lnTo>
                <a:lnTo>
                  <a:pt x="223520" y="177800"/>
                </a:lnTo>
                <a:lnTo>
                  <a:pt x="195580" y="222250"/>
                </a:lnTo>
                <a:lnTo>
                  <a:pt x="168910" y="257810"/>
                </a:lnTo>
                <a:lnTo>
                  <a:pt x="151130" y="276860"/>
                </a:lnTo>
                <a:lnTo>
                  <a:pt x="124460" y="321310"/>
                </a:lnTo>
                <a:lnTo>
                  <a:pt x="106680" y="365760"/>
                </a:lnTo>
                <a:lnTo>
                  <a:pt x="106680" y="383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3803650" y="3116580"/>
            <a:ext cx="267971" cy="44451"/>
          </a:xfrm>
          <a:custGeom>
            <a:avLst/>
            <a:gdLst/>
            <a:ahLst/>
            <a:cxnLst/>
            <a:rect l="0" t="0" r="0" b="0"/>
            <a:pathLst>
              <a:path w="267971" h="44451">
                <a:moveTo>
                  <a:pt x="0" y="44450"/>
                </a:moveTo>
                <a:lnTo>
                  <a:pt x="35560" y="35560"/>
                </a:lnTo>
                <a:lnTo>
                  <a:pt x="72390" y="35560"/>
                </a:lnTo>
                <a:lnTo>
                  <a:pt x="107950" y="26670"/>
                </a:lnTo>
                <a:lnTo>
                  <a:pt x="152400" y="26670"/>
                </a:lnTo>
                <a:lnTo>
                  <a:pt x="196850" y="17780"/>
                </a:lnTo>
                <a:lnTo>
                  <a:pt x="232410" y="889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4429760" y="2750820"/>
            <a:ext cx="222251" cy="35561"/>
          </a:xfrm>
          <a:custGeom>
            <a:avLst/>
            <a:gdLst/>
            <a:ahLst/>
            <a:cxnLst/>
            <a:rect l="0" t="0" r="0" b="0"/>
            <a:pathLst>
              <a:path w="222251" h="35561">
                <a:moveTo>
                  <a:pt x="0" y="35560"/>
                </a:moveTo>
                <a:lnTo>
                  <a:pt x="26670" y="26670"/>
                </a:lnTo>
                <a:lnTo>
                  <a:pt x="62230" y="17780"/>
                </a:lnTo>
                <a:lnTo>
                  <a:pt x="97790" y="8890"/>
                </a:lnTo>
                <a:lnTo>
                  <a:pt x="133350" y="8890"/>
                </a:lnTo>
                <a:lnTo>
                  <a:pt x="177800" y="0"/>
                </a:lnTo>
                <a:lnTo>
                  <a:pt x="222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4456430" y="2857500"/>
            <a:ext cx="231141" cy="53341"/>
          </a:xfrm>
          <a:custGeom>
            <a:avLst/>
            <a:gdLst/>
            <a:ahLst/>
            <a:cxnLst/>
            <a:rect l="0" t="0" r="0" b="0"/>
            <a:pathLst>
              <a:path w="231141" h="53341">
                <a:moveTo>
                  <a:pt x="0" y="53340"/>
                </a:moveTo>
                <a:lnTo>
                  <a:pt x="44450" y="35560"/>
                </a:lnTo>
                <a:lnTo>
                  <a:pt x="80010" y="26670"/>
                </a:lnTo>
                <a:lnTo>
                  <a:pt x="124460" y="17780"/>
                </a:lnTo>
                <a:lnTo>
                  <a:pt x="168910" y="8890"/>
                </a:lnTo>
                <a:lnTo>
                  <a:pt x="204470" y="0"/>
                </a:lnTo>
                <a:lnTo>
                  <a:pt x="2311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4786630" y="2589530"/>
            <a:ext cx="267971" cy="759461"/>
          </a:xfrm>
          <a:custGeom>
            <a:avLst/>
            <a:gdLst/>
            <a:ahLst/>
            <a:cxnLst/>
            <a:rect l="0" t="0" r="0" b="0"/>
            <a:pathLst>
              <a:path w="267971" h="759461">
                <a:moveTo>
                  <a:pt x="44450" y="26670"/>
                </a:moveTo>
                <a:lnTo>
                  <a:pt x="53340" y="44450"/>
                </a:lnTo>
                <a:lnTo>
                  <a:pt x="71120" y="80010"/>
                </a:lnTo>
                <a:lnTo>
                  <a:pt x="88900" y="115570"/>
                </a:lnTo>
                <a:lnTo>
                  <a:pt x="106680" y="152400"/>
                </a:lnTo>
                <a:lnTo>
                  <a:pt x="142240" y="187960"/>
                </a:lnTo>
                <a:lnTo>
                  <a:pt x="160020" y="196850"/>
                </a:lnTo>
                <a:lnTo>
                  <a:pt x="186690" y="196850"/>
                </a:lnTo>
                <a:lnTo>
                  <a:pt x="204470" y="187960"/>
                </a:lnTo>
                <a:lnTo>
                  <a:pt x="223520" y="152400"/>
                </a:lnTo>
                <a:lnTo>
                  <a:pt x="241300" y="106680"/>
                </a:lnTo>
                <a:lnTo>
                  <a:pt x="259080" y="71120"/>
                </a:lnTo>
                <a:lnTo>
                  <a:pt x="267970" y="26670"/>
                </a:lnTo>
                <a:lnTo>
                  <a:pt x="267970" y="0"/>
                </a:lnTo>
                <a:lnTo>
                  <a:pt x="267970" y="17780"/>
                </a:lnTo>
                <a:lnTo>
                  <a:pt x="259080" y="53340"/>
                </a:lnTo>
                <a:lnTo>
                  <a:pt x="259080" y="88900"/>
                </a:lnTo>
                <a:lnTo>
                  <a:pt x="250190" y="125730"/>
                </a:lnTo>
                <a:lnTo>
                  <a:pt x="241300" y="161290"/>
                </a:lnTo>
                <a:lnTo>
                  <a:pt x="232410" y="205740"/>
                </a:lnTo>
                <a:lnTo>
                  <a:pt x="223520" y="241300"/>
                </a:lnTo>
                <a:lnTo>
                  <a:pt x="214630" y="276860"/>
                </a:lnTo>
                <a:lnTo>
                  <a:pt x="204470" y="312420"/>
                </a:lnTo>
                <a:lnTo>
                  <a:pt x="195580" y="347980"/>
                </a:lnTo>
                <a:lnTo>
                  <a:pt x="177800" y="383540"/>
                </a:lnTo>
                <a:lnTo>
                  <a:pt x="160020" y="429260"/>
                </a:lnTo>
                <a:lnTo>
                  <a:pt x="151130" y="464820"/>
                </a:lnTo>
                <a:lnTo>
                  <a:pt x="133350" y="509270"/>
                </a:lnTo>
                <a:lnTo>
                  <a:pt x="115570" y="544830"/>
                </a:lnTo>
                <a:lnTo>
                  <a:pt x="97790" y="589280"/>
                </a:lnTo>
                <a:lnTo>
                  <a:pt x="80010" y="624840"/>
                </a:lnTo>
                <a:lnTo>
                  <a:pt x="53340" y="669290"/>
                </a:lnTo>
                <a:lnTo>
                  <a:pt x="17780" y="715010"/>
                </a:lnTo>
                <a:lnTo>
                  <a:pt x="0" y="759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3830320" y="2447290"/>
            <a:ext cx="17781" cy="294641"/>
          </a:xfrm>
          <a:custGeom>
            <a:avLst/>
            <a:gdLst/>
            <a:ahLst/>
            <a:cxnLst/>
            <a:rect l="0" t="0" r="0" b="0"/>
            <a:pathLst>
              <a:path w="17781" h="294641">
                <a:moveTo>
                  <a:pt x="1778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8890" y="267970"/>
                </a:lnTo>
                <a:lnTo>
                  <a:pt x="1778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830830" y="2000250"/>
            <a:ext cx="2848611" cy="1581151"/>
          </a:xfrm>
          <a:custGeom>
            <a:avLst/>
            <a:gdLst/>
            <a:ahLst/>
            <a:cxnLst/>
            <a:rect l="0" t="0" r="0" b="0"/>
            <a:pathLst>
              <a:path w="2848611" h="1581151">
                <a:moveTo>
                  <a:pt x="168910" y="0"/>
                </a:moveTo>
                <a:lnTo>
                  <a:pt x="151130" y="35560"/>
                </a:lnTo>
                <a:lnTo>
                  <a:pt x="142240" y="71120"/>
                </a:lnTo>
                <a:lnTo>
                  <a:pt x="133350" y="106680"/>
                </a:lnTo>
                <a:lnTo>
                  <a:pt x="124460" y="152400"/>
                </a:lnTo>
                <a:lnTo>
                  <a:pt x="115570" y="179070"/>
                </a:lnTo>
                <a:lnTo>
                  <a:pt x="106680" y="223520"/>
                </a:lnTo>
                <a:lnTo>
                  <a:pt x="97790" y="259080"/>
                </a:lnTo>
                <a:lnTo>
                  <a:pt x="80010" y="303530"/>
                </a:lnTo>
                <a:lnTo>
                  <a:pt x="71120" y="347980"/>
                </a:lnTo>
                <a:lnTo>
                  <a:pt x="62230" y="374650"/>
                </a:lnTo>
                <a:lnTo>
                  <a:pt x="62230" y="410210"/>
                </a:lnTo>
                <a:lnTo>
                  <a:pt x="53340" y="447040"/>
                </a:lnTo>
                <a:lnTo>
                  <a:pt x="44450" y="473710"/>
                </a:lnTo>
                <a:lnTo>
                  <a:pt x="44450" y="509270"/>
                </a:lnTo>
                <a:lnTo>
                  <a:pt x="35560" y="544830"/>
                </a:lnTo>
                <a:lnTo>
                  <a:pt x="26670" y="580390"/>
                </a:lnTo>
                <a:lnTo>
                  <a:pt x="26670" y="615950"/>
                </a:lnTo>
                <a:lnTo>
                  <a:pt x="17780" y="651510"/>
                </a:lnTo>
                <a:lnTo>
                  <a:pt x="17780" y="687070"/>
                </a:lnTo>
                <a:lnTo>
                  <a:pt x="8890" y="723900"/>
                </a:lnTo>
                <a:lnTo>
                  <a:pt x="8890" y="759460"/>
                </a:lnTo>
                <a:lnTo>
                  <a:pt x="8890" y="795020"/>
                </a:lnTo>
                <a:lnTo>
                  <a:pt x="0" y="830580"/>
                </a:lnTo>
                <a:lnTo>
                  <a:pt x="0" y="866140"/>
                </a:lnTo>
                <a:lnTo>
                  <a:pt x="0" y="901700"/>
                </a:lnTo>
                <a:lnTo>
                  <a:pt x="0" y="937260"/>
                </a:lnTo>
                <a:lnTo>
                  <a:pt x="0" y="963930"/>
                </a:lnTo>
                <a:lnTo>
                  <a:pt x="0" y="999490"/>
                </a:lnTo>
                <a:lnTo>
                  <a:pt x="0" y="1027430"/>
                </a:lnTo>
                <a:lnTo>
                  <a:pt x="8890" y="1062990"/>
                </a:lnTo>
                <a:lnTo>
                  <a:pt x="8890" y="1107440"/>
                </a:lnTo>
                <a:lnTo>
                  <a:pt x="17780" y="1143000"/>
                </a:lnTo>
                <a:lnTo>
                  <a:pt x="26670" y="1178560"/>
                </a:lnTo>
                <a:lnTo>
                  <a:pt x="53340" y="1214120"/>
                </a:lnTo>
                <a:lnTo>
                  <a:pt x="80010" y="1249680"/>
                </a:lnTo>
                <a:lnTo>
                  <a:pt x="124460" y="1295400"/>
                </a:lnTo>
                <a:lnTo>
                  <a:pt x="160020" y="1322070"/>
                </a:lnTo>
                <a:lnTo>
                  <a:pt x="196850" y="1339850"/>
                </a:lnTo>
                <a:lnTo>
                  <a:pt x="232410" y="1357630"/>
                </a:lnTo>
                <a:lnTo>
                  <a:pt x="276860" y="1375410"/>
                </a:lnTo>
                <a:lnTo>
                  <a:pt x="321310" y="1393190"/>
                </a:lnTo>
                <a:lnTo>
                  <a:pt x="356870" y="1402080"/>
                </a:lnTo>
                <a:lnTo>
                  <a:pt x="392430" y="1410970"/>
                </a:lnTo>
                <a:lnTo>
                  <a:pt x="419100" y="1419860"/>
                </a:lnTo>
                <a:lnTo>
                  <a:pt x="455930" y="1419860"/>
                </a:lnTo>
                <a:lnTo>
                  <a:pt x="491490" y="1428750"/>
                </a:lnTo>
                <a:lnTo>
                  <a:pt x="527050" y="1437640"/>
                </a:lnTo>
                <a:lnTo>
                  <a:pt x="571500" y="1446530"/>
                </a:lnTo>
                <a:lnTo>
                  <a:pt x="607060" y="1455420"/>
                </a:lnTo>
                <a:lnTo>
                  <a:pt x="651510" y="1464310"/>
                </a:lnTo>
                <a:lnTo>
                  <a:pt x="695960" y="1464310"/>
                </a:lnTo>
                <a:lnTo>
                  <a:pt x="731520" y="1473200"/>
                </a:lnTo>
                <a:lnTo>
                  <a:pt x="759460" y="1473200"/>
                </a:lnTo>
                <a:lnTo>
                  <a:pt x="777240" y="1482090"/>
                </a:lnTo>
                <a:lnTo>
                  <a:pt x="803910" y="1482090"/>
                </a:lnTo>
                <a:lnTo>
                  <a:pt x="830580" y="1482090"/>
                </a:lnTo>
                <a:lnTo>
                  <a:pt x="848360" y="1490980"/>
                </a:lnTo>
                <a:lnTo>
                  <a:pt x="875030" y="1490980"/>
                </a:lnTo>
                <a:lnTo>
                  <a:pt x="901700" y="1490980"/>
                </a:lnTo>
                <a:lnTo>
                  <a:pt x="928370" y="1499870"/>
                </a:lnTo>
                <a:lnTo>
                  <a:pt x="955040" y="1499870"/>
                </a:lnTo>
                <a:lnTo>
                  <a:pt x="972820" y="1499870"/>
                </a:lnTo>
                <a:lnTo>
                  <a:pt x="999490" y="1508760"/>
                </a:lnTo>
                <a:lnTo>
                  <a:pt x="1027430" y="1508760"/>
                </a:lnTo>
                <a:lnTo>
                  <a:pt x="1054100" y="1508760"/>
                </a:lnTo>
                <a:lnTo>
                  <a:pt x="1080770" y="1517650"/>
                </a:lnTo>
                <a:lnTo>
                  <a:pt x="1107440" y="1517650"/>
                </a:lnTo>
                <a:lnTo>
                  <a:pt x="1134110" y="1526540"/>
                </a:lnTo>
                <a:lnTo>
                  <a:pt x="1160780" y="1526540"/>
                </a:lnTo>
                <a:lnTo>
                  <a:pt x="1187450" y="1526540"/>
                </a:lnTo>
                <a:lnTo>
                  <a:pt x="1214120" y="1535430"/>
                </a:lnTo>
                <a:lnTo>
                  <a:pt x="1240790" y="1535430"/>
                </a:lnTo>
                <a:lnTo>
                  <a:pt x="1267460" y="1535430"/>
                </a:lnTo>
                <a:lnTo>
                  <a:pt x="1294130" y="1544320"/>
                </a:lnTo>
                <a:lnTo>
                  <a:pt x="1322070" y="1544320"/>
                </a:lnTo>
                <a:lnTo>
                  <a:pt x="1357630" y="1544320"/>
                </a:lnTo>
                <a:lnTo>
                  <a:pt x="1384300" y="1553210"/>
                </a:lnTo>
                <a:lnTo>
                  <a:pt x="1410970" y="1553210"/>
                </a:lnTo>
                <a:lnTo>
                  <a:pt x="1437640" y="1553210"/>
                </a:lnTo>
                <a:lnTo>
                  <a:pt x="1473200" y="1553210"/>
                </a:lnTo>
                <a:lnTo>
                  <a:pt x="1499870" y="1553210"/>
                </a:lnTo>
                <a:lnTo>
                  <a:pt x="1526540" y="1553210"/>
                </a:lnTo>
                <a:lnTo>
                  <a:pt x="1553210" y="1562100"/>
                </a:lnTo>
                <a:lnTo>
                  <a:pt x="1579880" y="1562100"/>
                </a:lnTo>
                <a:lnTo>
                  <a:pt x="1607820" y="1562100"/>
                </a:lnTo>
                <a:lnTo>
                  <a:pt x="1634490" y="1570990"/>
                </a:lnTo>
                <a:lnTo>
                  <a:pt x="1661160" y="1570990"/>
                </a:lnTo>
                <a:lnTo>
                  <a:pt x="1687830" y="1570990"/>
                </a:lnTo>
                <a:lnTo>
                  <a:pt x="1714500" y="1570990"/>
                </a:lnTo>
                <a:lnTo>
                  <a:pt x="1741170" y="1570990"/>
                </a:lnTo>
                <a:lnTo>
                  <a:pt x="1767840" y="1570990"/>
                </a:lnTo>
                <a:lnTo>
                  <a:pt x="1794510" y="1581150"/>
                </a:lnTo>
                <a:lnTo>
                  <a:pt x="1821180" y="1581150"/>
                </a:lnTo>
                <a:lnTo>
                  <a:pt x="1838960" y="1581150"/>
                </a:lnTo>
                <a:lnTo>
                  <a:pt x="1865630" y="1581150"/>
                </a:lnTo>
                <a:lnTo>
                  <a:pt x="1893570" y="1581150"/>
                </a:lnTo>
                <a:lnTo>
                  <a:pt x="1920240" y="1581150"/>
                </a:lnTo>
                <a:lnTo>
                  <a:pt x="1946910" y="1581150"/>
                </a:lnTo>
                <a:lnTo>
                  <a:pt x="1973580" y="1581150"/>
                </a:lnTo>
                <a:lnTo>
                  <a:pt x="1991360" y="1581150"/>
                </a:lnTo>
                <a:lnTo>
                  <a:pt x="2018030" y="1581150"/>
                </a:lnTo>
                <a:lnTo>
                  <a:pt x="2044700" y="1581150"/>
                </a:lnTo>
                <a:lnTo>
                  <a:pt x="2071370" y="1581150"/>
                </a:lnTo>
                <a:lnTo>
                  <a:pt x="2115820" y="1581150"/>
                </a:lnTo>
                <a:lnTo>
                  <a:pt x="2151380" y="1570990"/>
                </a:lnTo>
                <a:lnTo>
                  <a:pt x="2197100" y="1570990"/>
                </a:lnTo>
                <a:lnTo>
                  <a:pt x="2232660" y="1562100"/>
                </a:lnTo>
                <a:lnTo>
                  <a:pt x="2268220" y="1553210"/>
                </a:lnTo>
                <a:lnTo>
                  <a:pt x="2303780" y="1553210"/>
                </a:lnTo>
                <a:lnTo>
                  <a:pt x="2339340" y="1544320"/>
                </a:lnTo>
                <a:lnTo>
                  <a:pt x="2383790" y="1535430"/>
                </a:lnTo>
                <a:lnTo>
                  <a:pt x="2419350" y="1517650"/>
                </a:lnTo>
                <a:lnTo>
                  <a:pt x="2454910" y="1490980"/>
                </a:lnTo>
                <a:lnTo>
                  <a:pt x="2482850" y="1473200"/>
                </a:lnTo>
                <a:lnTo>
                  <a:pt x="2527300" y="1428750"/>
                </a:lnTo>
                <a:lnTo>
                  <a:pt x="2545080" y="1393190"/>
                </a:lnTo>
                <a:lnTo>
                  <a:pt x="2562860" y="1357630"/>
                </a:lnTo>
                <a:lnTo>
                  <a:pt x="2580640" y="1322070"/>
                </a:lnTo>
                <a:lnTo>
                  <a:pt x="2589530" y="1286510"/>
                </a:lnTo>
                <a:lnTo>
                  <a:pt x="2598420" y="1249680"/>
                </a:lnTo>
                <a:lnTo>
                  <a:pt x="2607310" y="1214120"/>
                </a:lnTo>
                <a:lnTo>
                  <a:pt x="2625090" y="1169670"/>
                </a:lnTo>
                <a:lnTo>
                  <a:pt x="2633980" y="1143000"/>
                </a:lnTo>
                <a:lnTo>
                  <a:pt x="2642870" y="1107440"/>
                </a:lnTo>
                <a:lnTo>
                  <a:pt x="2651760" y="1080770"/>
                </a:lnTo>
                <a:lnTo>
                  <a:pt x="2660650" y="1045210"/>
                </a:lnTo>
                <a:lnTo>
                  <a:pt x="2669540" y="1018540"/>
                </a:lnTo>
                <a:lnTo>
                  <a:pt x="2678430" y="981710"/>
                </a:lnTo>
                <a:lnTo>
                  <a:pt x="2687320" y="946150"/>
                </a:lnTo>
                <a:lnTo>
                  <a:pt x="2696210" y="919480"/>
                </a:lnTo>
                <a:lnTo>
                  <a:pt x="2705100" y="892810"/>
                </a:lnTo>
                <a:lnTo>
                  <a:pt x="2713990" y="857250"/>
                </a:lnTo>
                <a:lnTo>
                  <a:pt x="2722880" y="830580"/>
                </a:lnTo>
                <a:lnTo>
                  <a:pt x="2731770" y="803910"/>
                </a:lnTo>
                <a:lnTo>
                  <a:pt x="2741930" y="768350"/>
                </a:lnTo>
                <a:lnTo>
                  <a:pt x="2759710" y="723900"/>
                </a:lnTo>
                <a:lnTo>
                  <a:pt x="2768600" y="687070"/>
                </a:lnTo>
                <a:lnTo>
                  <a:pt x="2786380" y="642620"/>
                </a:lnTo>
                <a:lnTo>
                  <a:pt x="2795270" y="598170"/>
                </a:lnTo>
                <a:lnTo>
                  <a:pt x="2813050" y="562610"/>
                </a:lnTo>
                <a:lnTo>
                  <a:pt x="2821940" y="518160"/>
                </a:lnTo>
                <a:lnTo>
                  <a:pt x="2839720" y="473710"/>
                </a:lnTo>
                <a:lnTo>
                  <a:pt x="2848610" y="438150"/>
                </a:lnTo>
                <a:lnTo>
                  <a:pt x="2848610" y="419100"/>
                </a:lnTo>
                <a:lnTo>
                  <a:pt x="2830830" y="419100"/>
                </a:lnTo>
                <a:lnTo>
                  <a:pt x="2795270" y="419100"/>
                </a:lnTo>
                <a:lnTo>
                  <a:pt x="2759710" y="419100"/>
                </a:lnTo>
                <a:lnTo>
                  <a:pt x="2722880" y="410210"/>
                </a:lnTo>
                <a:lnTo>
                  <a:pt x="2678430" y="401320"/>
                </a:lnTo>
                <a:lnTo>
                  <a:pt x="2633980" y="401320"/>
                </a:lnTo>
                <a:lnTo>
                  <a:pt x="2598420" y="392430"/>
                </a:lnTo>
                <a:lnTo>
                  <a:pt x="2562860" y="383540"/>
                </a:lnTo>
                <a:lnTo>
                  <a:pt x="2527300" y="374650"/>
                </a:lnTo>
                <a:lnTo>
                  <a:pt x="2482850" y="365760"/>
                </a:lnTo>
                <a:lnTo>
                  <a:pt x="2446020" y="356870"/>
                </a:lnTo>
                <a:lnTo>
                  <a:pt x="2401570" y="347980"/>
                </a:lnTo>
                <a:lnTo>
                  <a:pt x="2357120" y="339090"/>
                </a:lnTo>
                <a:lnTo>
                  <a:pt x="2330450" y="330200"/>
                </a:lnTo>
                <a:lnTo>
                  <a:pt x="2294890" y="321310"/>
                </a:lnTo>
                <a:lnTo>
                  <a:pt x="2268220" y="312420"/>
                </a:lnTo>
                <a:lnTo>
                  <a:pt x="2232660" y="303530"/>
                </a:lnTo>
                <a:lnTo>
                  <a:pt x="2197100" y="294640"/>
                </a:lnTo>
                <a:lnTo>
                  <a:pt x="2160270" y="276860"/>
                </a:lnTo>
                <a:lnTo>
                  <a:pt x="2124710" y="267970"/>
                </a:lnTo>
                <a:lnTo>
                  <a:pt x="2089150" y="259080"/>
                </a:lnTo>
                <a:lnTo>
                  <a:pt x="2044700" y="250190"/>
                </a:lnTo>
                <a:lnTo>
                  <a:pt x="2009140" y="241300"/>
                </a:lnTo>
                <a:lnTo>
                  <a:pt x="1982470" y="232410"/>
                </a:lnTo>
                <a:lnTo>
                  <a:pt x="1964690" y="232410"/>
                </a:lnTo>
                <a:lnTo>
                  <a:pt x="1938020" y="223520"/>
                </a:lnTo>
                <a:lnTo>
                  <a:pt x="1911350" y="214630"/>
                </a:lnTo>
                <a:lnTo>
                  <a:pt x="1883410" y="214630"/>
                </a:lnTo>
                <a:lnTo>
                  <a:pt x="1856740" y="205740"/>
                </a:lnTo>
                <a:lnTo>
                  <a:pt x="1830070" y="196850"/>
                </a:lnTo>
                <a:lnTo>
                  <a:pt x="1803400" y="196850"/>
                </a:lnTo>
                <a:lnTo>
                  <a:pt x="1776730" y="187960"/>
                </a:lnTo>
                <a:lnTo>
                  <a:pt x="1741170" y="179070"/>
                </a:lnTo>
                <a:lnTo>
                  <a:pt x="1714500" y="179070"/>
                </a:lnTo>
                <a:lnTo>
                  <a:pt x="1687830" y="170180"/>
                </a:lnTo>
                <a:lnTo>
                  <a:pt x="1652270" y="161290"/>
                </a:lnTo>
                <a:lnTo>
                  <a:pt x="1625600" y="161290"/>
                </a:lnTo>
                <a:lnTo>
                  <a:pt x="1588770" y="152400"/>
                </a:lnTo>
                <a:lnTo>
                  <a:pt x="1553210" y="152400"/>
                </a:lnTo>
                <a:lnTo>
                  <a:pt x="1526540" y="143510"/>
                </a:lnTo>
                <a:lnTo>
                  <a:pt x="1490980" y="143510"/>
                </a:lnTo>
                <a:lnTo>
                  <a:pt x="1455420" y="133350"/>
                </a:lnTo>
                <a:lnTo>
                  <a:pt x="1419860" y="133350"/>
                </a:lnTo>
                <a:lnTo>
                  <a:pt x="1384300" y="124460"/>
                </a:lnTo>
                <a:lnTo>
                  <a:pt x="1339850" y="124460"/>
                </a:lnTo>
                <a:lnTo>
                  <a:pt x="1303020" y="115570"/>
                </a:lnTo>
                <a:lnTo>
                  <a:pt x="1267460" y="115570"/>
                </a:lnTo>
                <a:lnTo>
                  <a:pt x="1223010" y="115570"/>
                </a:lnTo>
                <a:lnTo>
                  <a:pt x="1187450" y="115570"/>
                </a:lnTo>
                <a:lnTo>
                  <a:pt x="1143000" y="115570"/>
                </a:lnTo>
                <a:lnTo>
                  <a:pt x="1116330" y="115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0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2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3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5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6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98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5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04850" y="383540"/>
            <a:ext cx="36831" cy="429261"/>
          </a:xfrm>
          <a:custGeom>
            <a:avLst/>
            <a:gdLst/>
            <a:ahLst/>
            <a:cxnLst/>
            <a:rect l="0" t="0" r="0" b="0"/>
            <a:pathLst>
              <a:path w="36831" h="429261">
                <a:moveTo>
                  <a:pt x="0" y="0"/>
                </a:moveTo>
                <a:lnTo>
                  <a:pt x="0" y="4572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19050" y="259080"/>
                </a:lnTo>
                <a:lnTo>
                  <a:pt x="19050" y="303530"/>
                </a:lnTo>
                <a:lnTo>
                  <a:pt x="19050" y="349250"/>
                </a:lnTo>
                <a:lnTo>
                  <a:pt x="19050" y="393700"/>
                </a:lnTo>
                <a:lnTo>
                  <a:pt x="3683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66140" y="777240"/>
            <a:ext cx="17781" cy="26671"/>
          </a:xfrm>
          <a:custGeom>
            <a:avLst/>
            <a:gdLst/>
            <a:ahLst/>
            <a:cxnLst/>
            <a:rect l="0" t="0" r="0" b="0"/>
            <a:pathLst>
              <a:path w="17781" h="26671">
                <a:moveTo>
                  <a:pt x="0" y="26670"/>
                </a:moveTo>
                <a:lnTo>
                  <a:pt x="0" y="8890"/>
                </a:lnTo>
                <a:lnTo>
                  <a:pt x="17780" y="0"/>
                </a:lnTo>
                <a:lnTo>
                  <a:pt x="17780" y="17780"/>
                </a:ln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847850" y="768350"/>
            <a:ext cx="36831" cy="454661"/>
          </a:xfrm>
          <a:custGeom>
            <a:avLst/>
            <a:gdLst/>
            <a:ahLst/>
            <a:cxnLst/>
            <a:rect l="0" t="0" r="0" b="0"/>
            <a:pathLst>
              <a:path w="36831" h="454661">
                <a:moveTo>
                  <a:pt x="36830" y="0"/>
                </a:moveTo>
                <a:lnTo>
                  <a:pt x="19050" y="8890"/>
                </a:lnTo>
                <a:lnTo>
                  <a:pt x="19050" y="62230"/>
                </a:lnTo>
                <a:lnTo>
                  <a:pt x="19050" y="97790"/>
                </a:lnTo>
                <a:lnTo>
                  <a:pt x="19050" y="133350"/>
                </a:lnTo>
                <a:lnTo>
                  <a:pt x="8890" y="168910"/>
                </a:lnTo>
                <a:lnTo>
                  <a:pt x="8890" y="204470"/>
                </a:lnTo>
                <a:lnTo>
                  <a:pt x="8890" y="250190"/>
                </a:lnTo>
                <a:lnTo>
                  <a:pt x="8890" y="28575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0" y="419100"/>
                </a:lnTo>
                <a:lnTo>
                  <a:pt x="0" y="436880"/>
                </a:lnTo>
                <a:lnTo>
                  <a:pt x="1905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1856740" y="741680"/>
            <a:ext cx="196851" cy="151131"/>
          </a:xfrm>
          <a:custGeom>
            <a:avLst/>
            <a:gdLst/>
            <a:ahLst/>
            <a:cxnLst/>
            <a:rect l="0" t="0" r="0" b="0"/>
            <a:pathLst>
              <a:path w="196851" h="151131">
                <a:moveTo>
                  <a:pt x="0" y="17780"/>
                </a:moveTo>
                <a:lnTo>
                  <a:pt x="19050" y="8890"/>
                </a:lnTo>
                <a:lnTo>
                  <a:pt x="63500" y="0"/>
                </a:lnTo>
                <a:lnTo>
                  <a:pt x="99060" y="0"/>
                </a:lnTo>
                <a:lnTo>
                  <a:pt x="125730" y="0"/>
                </a:lnTo>
                <a:lnTo>
                  <a:pt x="170180" y="8890"/>
                </a:lnTo>
                <a:lnTo>
                  <a:pt x="187960" y="17780"/>
                </a:lnTo>
                <a:lnTo>
                  <a:pt x="196850" y="44450"/>
                </a:lnTo>
                <a:lnTo>
                  <a:pt x="187960" y="62230"/>
                </a:lnTo>
                <a:lnTo>
                  <a:pt x="134620" y="106680"/>
                </a:lnTo>
                <a:lnTo>
                  <a:pt x="99060" y="124460"/>
                </a:lnTo>
                <a:lnTo>
                  <a:pt x="63500" y="142240"/>
                </a:lnTo>
                <a:lnTo>
                  <a:pt x="2794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634490" y="1330960"/>
            <a:ext cx="598171" cy="80011"/>
          </a:xfrm>
          <a:custGeom>
            <a:avLst/>
            <a:gdLst/>
            <a:ahLst/>
            <a:cxnLst/>
            <a:rect l="0" t="0" r="0" b="0"/>
            <a:pathLst>
              <a:path w="598171" h="80011">
                <a:moveTo>
                  <a:pt x="0" y="80010"/>
                </a:moveTo>
                <a:lnTo>
                  <a:pt x="35560" y="62230"/>
                </a:lnTo>
                <a:lnTo>
                  <a:pt x="80010" y="62230"/>
                </a:lnTo>
                <a:lnTo>
                  <a:pt x="124460" y="53340"/>
                </a:lnTo>
                <a:lnTo>
                  <a:pt x="168910" y="44450"/>
                </a:lnTo>
                <a:lnTo>
                  <a:pt x="213360" y="35560"/>
                </a:lnTo>
                <a:lnTo>
                  <a:pt x="259080" y="26670"/>
                </a:lnTo>
                <a:lnTo>
                  <a:pt x="294640" y="17780"/>
                </a:lnTo>
                <a:lnTo>
                  <a:pt x="339090" y="8890"/>
                </a:lnTo>
                <a:lnTo>
                  <a:pt x="383540" y="8890"/>
                </a:lnTo>
                <a:lnTo>
                  <a:pt x="419100" y="8890"/>
                </a:lnTo>
                <a:lnTo>
                  <a:pt x="454660" y="8890"/>
                </a:lnTo>
                <a:lnTo>
                  <a:pt x="490220" y="0"/>
                </a:lnTo>
                <a:lnTo>
                  <a:pt x="535940" y="0"/>
                </a:lnTo>
                <a:lnTo>
                  <a:pt x="580390" y="0"/>
                </a:lnTo>
                <a:lnTo>
                  <a:pt x="5981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1812290" y="1526540"/>
            <a:ext cx="294641" cy="321311"/>
          </a:xfrm>
          <a:custGeom>
            <a:avLst/>
            <a:gdLst/>
            <a:ahLst/>
            <a:cxnLst/>
            <a:rect l="0" t="0" r="0" b="0"/>
            <a:pathLst>
              <a:path w="294641" h="321311">
                <a:moveTo>
                  <a:pt x="44450" y="35560"/>
                </a:moveTo>
                <a:lnTo>
                  <a:pt x="17780" y="72390"/>
                </a:lnTo>
                <a:lnTo>
                  <a:pt x="1778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59080"/>
                </a:lnTo>
                <a:lnTo>
                  <a:pt x="8890" y="276860"/>
                </a:lnTo>
                <a:lnTo>
                  <a:pt x="44450" y="303530"/>
                </a:lnTo>
                <a:lnTo>
                  <a:pt x="72390" y="312420"/>
                </a:lnTo>
                <a:lnTo>
                  <a:pt x="90170" y="321310"/>
                </a:lnTo>
                <a:lnTo>
                  <a:pt x="134620" y="312420"/>
                </a:lnTo>
                <a:lnTo>
                  <a:pt x="179070" y="303530"/>
                </a:lnTo>
                <a:lnTo>
                  <a:pt x="214630" y="285750"/>
                </a:lnTo>
                <a:lnTo>
                  <a:pt x="232410" y="276860"/>
                </a:lnTo>
                <a:lnTo>
                  <a:pt x="267970" y="232410"/>
                </a:lnTo>
                <a:lnTo>
                  <a:pt x="285750" y="187960"/>
                </a:lnTo>
                <a:lnTo>
                  <a:pt x="294640" y="161290"/>
                </a:lnTo>
                <a:lnTo>
                  <a:pt x="294640" y="116840"/>
                </a:lnTo>
                <a:lnTo>
                  <a:pt x="294640" y="81280"/>
                </a:lnTo>
                <a:lnTo>
                  <a:pt x="294640" y="63500"/>
                </a:lnTo>
                <a:lnTo>
                  <a:pt x="267970" y="26670"/>
                </a:lnTo>
                <a:lnTo>
                  <a:pt x="241300" y="8890"/>
                </a:lnTo>
                <a:lnTo>
                  <a:pt x="205740" y="0"/>
                </a:lnTo>
                <a:lnTo>
                  <a:pt x="161290" y="0"/>
                </a:lnTo>
                <a:lnTo>
                  <a:pt x="12573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982470" y="1732280"/>
            <a:ext cx="161291" cy="223521"/>
          </a:xfrm>
          <a:custGeom>
            <a:avLst/>
            <a:gdLst/>
            <a:ahLst/>
            <a:cxnLst/>
            <a:rect l="0" t="0" r="0" b="0"/>
            <a:pathLst>
              <a:path w="161291" h="22352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71120" y="88900"/>
                </a:lnTo>
                <a:lnTo>
                  <a:pt x="97790" y="134620"/>
                </a:lnTo>
                <a:lnTo>
                  <a:pt x="115570" y="170180"/>
                </a:lnTo>
                <a:lnTo>
                  <a:pt x="124460" y="187960"/>
                </a:lnTo>
                <a:lnTo>
                  <a:pt x="142240" y="205740"/>
                </a:lnTo>
                <a:lnTo>
                  <a:pt x="16129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072130" y="651510"/>
            <a:ext cx="17781" cy="393701"/>
          </a:xfrm>
          <a:custGeom>
            <a:avLst/>
            <a:gdLst/>
            <a:ahLst/>
            <a:cxnLst/>
            <a:rect l="0" t="0" r="0" b="0"/>
            <a:pathLst>
              <a:path w="17781" h="393701">
                <a:moveTo>
                  <a:pt x="17780" y="0"/>
                </a:moveTo>
                <a:lnTo>
                  <a:pt x="8890" y="44450"/>
                </a:lnTo>
                <a:lnTo>
                  <a:pt x="8890" y="81280"/>
                </a:lnTo>
                <a:lnTo>
                  <a:pt x="8890" y="11684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3241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0" y="349250"/>
                </a:lnTo>
                <a:lnTo>
                  <a:pt x="889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964180" y="786130"/>
            <a:ext cx="267971" cy="80011"/>
          </a:xfrm>
          <a:custGeom>
            <a:avLst/>
            <a:gdLst/>
            <a:ahLst/>
            <a:cxnLst/>
            <a:rect l="0" t="0" r="0" b="0"/>
            <a:pathLst>
              <a:path w="267971" h="80011">
                <a:moveTo>
                  <a:pt x="0" y="80010"/>
                </a:moveTo>
                <a:lnTo>
                  <a:pt x="26670" y="62230"/>
                </a:lnTo>
                <a:lnTo>
                  <a:pt x="63500" y="53340"/>
                </a:lnTo>
                <a:lnTo>
                  <a:pt x="107950" y="35560"/>
                </a:lnTo>
                <a:lnTo>
                  <a:pt x="152400" y="26670"/>
                </a:lnTo>
                <a:lnTo>
                  <a:pt x="196850" y="8890"/>
                </a:lnTo>
                <a:lnTo>
                  <a:pt x="241300" y="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901950" y="1062990"/>
            <a:ext cx="303531" cy="97791"/>
          </a:xfrm>
          <a:custGeom>
            <a:avLst/>
            <a:gdLst/>
            <a:ahLst/>
            <a:cxnLst/>
            <a:rect l="0" t="0" r="0" b="0"/>
            <a:pathLst>
              <a:path w="303531" h="97791">
                <a:moveTo>
                  <a:pt x="0" y="97790"/>
                </a:moveTo>
                <a:lnTo>
                  <a:pt x="35560" y="80010"/>
                </a:lnTo>
                <a:lnTo>
                  <a:pt x="71120" y="71120"/>
                </a:lnTo>
                <a:lnTo>
                  <a:pt x="88900" y="62230"/>
                </a:lnTo>
                <a:lnTo>
                  <a:pt x="134620" y="44450"/>
                </a:lnTo>
                <a:lnTo>
                  <a:pt x="179070" y="35560"/>
                </a:lnTo>
                <a:lnTo>
                  <a:pt x="214630" y="17780"/>
                </a:lnTo>
                <a:lnTo>
                  <a:pt x="250190" y="8890"/>
                </a:lnTo>
                <a:lnTo>
                  <a:pt x="294640" y="0"/>
                </a:lnTo>
                <a:lnTo>
                  <a:pt x="3035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3500120" y="651510"/>
            <a:ext cx="8891" cy="393701"/>
          </a:xfrm>
          <a:custGeom>
            <a:avLst/>
            <a:gdLst/>
            <a:ahLst/>
            <a:cxnLst/>
            <a:rect l="0" t="0" r="0" b="0"/>
            <a:pathLst>
              <a:path w="8891" h="393701">
                <a:moveTo>
                  <a:pt x="0" y="0"/>
                </a:moveTo>
                <a:lnTo>
                  <a:pt x="0" y="35560"/>
                </a:lnTo>
                <a:lnTo>
                  <a:pt x="8890" y="8128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87960"/>
                </a:lnTo>
                <a:lnTo>
                  <a:pt x="8890" y="232410"/>
                </a:lnTo>
                <a:lnTo>
                  <a:pt x="8890" y="267970"/>
                </a:lnTo>
                <a:lnTo>
                  <a:pt x="8890" y="312420"/>
                </a:lnTo>
                <a:lnTo>
                  <a:pt x="8890" y="358140"/>
                </a:lnTo>
                <a:lnTo>
                  <a:pt x="889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000500" y="723900"/>
            <a:ext cx="26671" cy="321311"/>
          </a:xfrm>
          <a:custGeom>
            <a:avLst/>
            <a:gdLst/>
            <a:ahLst/>
            <a:cxnLst/>
            <a:rect l="0" t="0" r="0" b="0"/>
            <a:pathLst>
              <a:path w="26671" h="321311">
                <a:moveTo>
                  <a:pt x="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17780" y="97790"/>
                </a:lnTo>
                <a:lnTo>
                  <a:pt x="17780" y="142240"/>
                </a:lnTo>
                <a:lnTo>
                  <a:pt x="26670" y="186690"/>
                </a:lnTo>
                <a:lnTo>
                  <a:pt x="26670" y="231140"/>
                </a:lnTo>
                <a:lnTo>
                  <a:pt x="26670" y="266700"/>
                </a:lnTo>
                <a:lnTo>
                  <a:pt x="26670" y="294640"/>
                </a:lnTo>
                <a:lnTo>
                  <a:pt x="266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3902710" y="839470"/>
            <a:ext cx="294641" cy="53341"/>
          </a:xfrm>
          <a:custGeom>
            <a:avLst/>
            <a:gdLst/>
            <a:ahLst/>
            <a:cxnLst/>
            <a:rect l="0" t="0" r="0" b="0"/>
            <a:pathLst>
              <a:path w="294641" h="53341">
                <a:moveTo>
                  <a:pt x="0" y="53340"/>
                </a:moveTo>
                <a:lnTo>
                  <a:pt x="17780" y="53340"/>
                </a:lnTo>
                <a:lnTo>
                  <a:pt x="53340" y="44450"/>
                </a:lnTo>
                <a:lnTo>
                  <a:pt x="80010" y="44450"/>
                </a:lnTo>
                <a:lnTo>
                  <a:pt x="115570" y="35560"/>
                </a:lnTo>
                <a:lnTo>
                  <a:pt x="160020" y="26670"/>
                </a:lnTo>
                <a:lnTo>
                  <a:pt x="195580" y="17780"/>
                </a:lnTo>
                <a:lnTo>
                  <a:pt x="231140" y="8890"/>
                </a:lnTo>
                <a:lnTo>
                  <a:pt x="25908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268470" y="723900"/>
            <a:ext cx="187961" cy="303531"/>
          </a:xfrm>
          <a:custGeom>
            <a:avLst/>
            <a:gdLst/>
            <a:ahLst/>
            <a:cxnLst/>
            <a:rect l="0" t="0" r="0" b="0"/>
            <a:pathLst>
              <a:path w="187961" h="30353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8890"/>
                </a:lnTo>
                <a:lnTo>
                  <a:pt x="161290" y="26670"/>
                </a:lnTo>
                <a:lnTo>
                  <a:pt x="179070" y="35560"/>
                </a:lnTo>
                <a:lnTo>
                  <a:pt x="187960" y="53340"/>
                </a:lnTo>
                <a:lnTo>
                  <a:pt x="133350" y="88900"/>
                </a:lnTo>
                <a:lnTo>
                  <a:pt x="97790" y="106680"/>
                </a:lnTo>
                <a:lnTo>
                  <a:pt x="53340" y="124460"/>
                </a:lnTo>
                <a:lnTo>
                  <a:pt x="26670" y="142240"/>
                </a:lnTo>
                <a:lnTo>
                  <a:pt x="35560" y="160020"/>
                </a:lnTo>
                <a:lnTo>
                  <a:pt x="80010" y="186690"/>
                </a:lnTo>
                <a:lnTo>
                  <a:pt x="124460" y="204470"/>
                </a:lnTo>
                <a:lnTo>
                  <a:pt x="161290" y="231140"/>
                </a:lnTo>
                <a:lnTo>
                  <a:pt x="179070" y="248920"/>
                </a:lnTo>
                <a:lnTo>
                  <a:pt x="170180" y="266700"/>
                </a:lnTo>
                <a:lnTo>
                  <a:pt x="161290" y="285750"/>
                </a:lnTo>
                <a:lnTo>
                  <a:pt x="142240" y="285750"/>
                </a:lnTo>
                <a:lnTo>
                  <a:pt x="106680" y="285750"/>
                </a:lnTo>
                <a:lnTo>
                  <a:pt x="71120" y="294640"/>
                </a:lnTo>
                <a:lnTo>
                  <a:pt x="26670" y="294640"/>
                </a:lnTo>
                <a:lnTo>
                  <a:pt x="1778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3867150" y="1045210"/>
            <a:ext cx="294641" cy="53341"/>
          </a:xfrm>
          <a:custGeom>
            <a:avLst/>
            <a:gdLst/>
            <a:ahLst/>
            <a:cxnLst/>
            <a:rect l="0" t="0" r="0" b="0"/>
            <a:pathLst>
              <a:path w="294641" h="53341">
                <a:moveTo>
                  <a:pt x="0" y="53340"/>
                </a:moveTo>
                <a:lnTo>
                  <a:pt x="26670" y="44450"/>
                </a:lnTo>
                <a:lnTo>
                  <a:pt x="62230" y="35560"/>
                </a:lnTo>
                <a:lnTo>
                  <a:pt x="106680" y="35560"/>
                </a:lnTo>
                <a:lnTo>
                  <a:pt x="151130" y="26670"/>
                </a:lnTo>
                <a:lnTo>
                  <a:pt x="186690" y="17780"/>
                </a:lnTo>
                <a:lnTo>
                  <a:pt x="222250" y="8890"/>
                </a:lnTo>
                <a:lnTo>
                  <a:pt x="26670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2786380" y="1223010"/>
            <a:ext cx="1865631" cy="116841"/>
          </a:xfrm>
          <a:custGeom>
            <a:avLst/>
            <a:gdLst/>
            <a:ahLst/>
            <a:cxnLst/>
            <a:rect l="0" t="0" r="0" b="0"/>
            <a:pathLst>
              <a:path w="1865631" h="116841">
                <a:moveTo>
                  <a:pt x="0" y="116840"/>
                </a:moveTo>
                <a:lnTo>
                  <a:pt x="26670" y="107950"/>
                </a:lnTo>
                <a:lnTo>
                  <a:pt x="62230" y="99060"/>
                </a:lnTo>
                <a:lnTo>
                  <a:pt x="106680" y="99060"/>
                </a:lnTo>
                <a:lnTo>
                  <a:pt x="142240" y="90170"/>
                </a:lnTo>
                <a:lnTo>
                  <a:pt x="186690" y="90170"/>
                </a:lnTo>
                <a:lnTo>
                  <a:pt x="223520" y="90170"/>
                </a:lnTo>
                <a:lnTo>
                  <a:pt x="259080" y="81280"/>
                </a:lnTo>
                <a:lnTo>
                  <a:pt x="294640" y="72390"/>
                </a:lnTo>
                <a:lnTo>
                  <a:pt x="339090" y="72390"/>
                </a:lnTo>
                <a:lnTo>
                  <a:pt x="383540" y="62230"/>
                </a:lnTo>
                <a:lnTo>
                  <a:pt x="427990" y="62230"/>
                </a:lnTo>
                <a:lnTo>
                  <a:pt x="472440" y="53340"/>
                </a:lnTo>
                <a:lnTo>
                  <a:pt x="500380" y="53340"/>
                </a:lnTo>
                <a:lnTo>
                  <a:pt x="535940" y="44450"/>
                </a:lnTo>
                <a:lnTo>
                  <a:pt x="571500" y="44450"/>
                </a:lnTo>
                <a:lnTo>
                  <a:pt x="607060" y="44450"/>
                </a:lnTo>
                <a:lnTo>
                  <a:pt x="642620" y="35560"/>
                </a:lnTo>
                <a:lnTo>
                  <a:pt x="678180" y="35560"/>
                </a:lnTo>
                <a:lnTo>
                  <a:pt x="713740" y="26670"/>
                </a:lnTo>
                <a:lnTo>
                  <a:pt x="749300" y="26670"/>
                </a:lnTo>
                <a:lnTo>
                  <a:pt x="784860" y="26670"/>
                </a:lnTo>
                <a:lnTo>
                  <a:pt x="821690" y="17780"/>
                </a:lnTo>
                <a:lnTo>
                  <a:pt x="857250" y="17780"/>
                </a:lnTo>
                <a:lnTo>
                  <a:pt x="901700" y="17780"/>
                </a:lnTo>
                <a:lnTo>
                  <a:pt x="937260" y="8890"/>
                </a:lnTo>
                <a:lnTo>
                  <a:pt x="972820" y="8890"/>
                </a:lnTo>
                <a:lnTo>
                  <a:pt x="1017270" y="8890"/>
                </a:lnTo>
                <a:lnTo>
                  <a:pt x="1052830" y="8890"/>
                </a:lnTo>
                <a:lnTo>
                  <a:pt x="1089660" y="8890"/>
                </a:lnTo>
                <a:lnTo>
                  <a:pt x="1125220" y="8890"/>
                </a:lnTo>
                <a:lnTo>
                  <a:pt x="1169670" y="8890"/>
                </a:lnTo>
                <a:lnTo>
                  <a:pt x="1205230" y="8890"/>
                </a:lnTo>
                <a:lnTo>
                  <a:pt x="1240790" y="8890"/>
                </a:lnTo>
                <a:lnTo>
                  <a:pt x="1276350" y="0"/>
                </a:lnTo>
                <a:lnTo>
                  <a:pt x="1311910" y="0"/>
                </a:lnTo>
                <a:lnTo>
                  <a:pt x="1347470" y="0"/>
                </a:lnTo>
                <a:lnTo>
                  <a:pt x="1384300" y="0"/>
                </a:lnTo>
                <a:lnTo>
                  <a:pt x="1419860" y="0"/>
                </a:lnTo>
                <a:lnTo>
                  <a:pt x="1455420" y="0"/>
                </a:lnTo>
                <a:lnTo>
                  <a:pt x="1482090" y="0"/>
                </a:lnTo>
                <a:lnTo>
                  <a:pt x="1517650" y="0"/>
                </a:lnTo>
                <a:lnTo>
                  <a:pt x="1544320" y="0"/>
                </a:lnTo>
                <a:lnTo>
                  <a:pt x="1588770" y="0"/>
                </a:lnTo>
                <a:lnTo>
                  <a:pt x="1624330" y="0"/>
                </a:lnTo>
                <a:lnTo>
                  <a:pt x="1661160" y="0"/>
                </a:lnTo>
                <a:lnTo>
                  <a:pt x="1696720" y="8890"/>
                </a:lnTo>
                <a:lnTo>
                  <a:pt x="1741170" y="8890"/>
                </a:lnTo>
                <a:lnTo>
                  <a:pt x="1776730" y="8890"/>
                </a:lnTo>
                <a:lnTo>
                  <a:pt x="1812290" y="17780"/>
                </a:lnTo>
                <a:lnTo>
                  <a:pt x="1856740" y="26670"/>
                </a:lnTo>
                <a:lnTo>
                  <a:pt x="186563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036570" y="141097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8890" y="13335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32410"/>
                </a:lnTo>
                <a:lnTo>
                  <a:pt x="8890" y="27686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946400" y="1526540"/>
            <a:ext cx="294641" cy="54611"/>
          </a:xfrm>
          <a:custGeom>
            <a:avLst/>
            <a:gdLst/>
            <a:ahLst/>
            <a:cxnLst/>
            <a:rect l="0" t="0" r="0" b="0"/>
            <a:pathLst>
              <a:path w="294641" h="54611">
                <a:moveTo>
                  <a:pt x="0" y="54610"/>
                </a:moveTo>
                <a:lnTo>
                  <a:pt x="35560" y="26670"/>
                </a:lnTo>
                <a:lnTo>
                  <a:pt x="72390" y="17780"/>
                </a:lnTo>
                <a:lnTo>
                  <a:pt x="99060" y="1778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0"/>
                </a:lnTo>
                <a:lnTo>
                  <a:pt x="250190" y="0"/>
                </a:lnTo>
                <a:lnTo>
                  <a:pt x="29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901950" y="1794510"/>
            <a:ext cx="321311" cy="62231"/>
          </a:xfrm>
          <a:custGeom>
            <a:avLst/>
            <a:gdLst/>
            <a:ahLst/>
            <a:cxnLst/>
            <a:rect l="0" t="0" r="0" b="0"/>
            <a:pathLst>
              <a:path w="321311" h="62231">
                <a:moveTo>
                  <a:pt x="0" y="62230"/>
                </a:moveTo>
                <a:lnTo>
                  <a:pt x="17780" y="53340"/>
                </a:lnTo>
                <a:lnTo>
                  <a:pt x="62230" y="53340"/>
                </a:lnTo>
                <a:lnTo>
                  <a:pt x="107950" y="44450"/>
                </a:lnTo>
                <a:lnTo>
                  <a:pt x="125730" y="35560"/>
                </a:lnTo>
                <a:lnTo>
                  <a:pt x="152400" y="35560"/>
                </a:lnTo>
                <a:lnTo>
                  <a:pt x="170180" y="26670"/>
                </a:lnTo>
                <a:lnTo>
                  <a:pt x="214630" y="17780"/>
                </a:lnTo>
                <a:lnTo>
                  <a:pt x="250190" y="8890"/>
                </a:lnTo>
                <a:lnTo>
                  <a:pt x="285750" y="0"/>
                </a:lnTo>
                <a:lnTo>
                  <a:pt x="321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411220" y="1419860"/>
            <a:ext cx="8891" cy="455931"/>
          </a:xfrm>
          <a:custGeom>
            <a:avLst/>
            <a:gdLst/>
            <a:ahLst/>
            <a:cxnLst/>
            <a:rect l="0" t="0" r="0" b="0"/>
            <a:pathLst>
              <a:path w="8891" h="455931">
                <a:moveTo>
                  <a:pt x="889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65760"/>
                </a:lnTo>
                <a:lnTo>
                  <a:pt x="0" y="401320"/>
                </a:lnTo>
                <a:lnTo>
                  <a:pt x="0" y="447040"/>
                </a:lnTo>
                <a:lnTo>
                  <a:pt x="889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902710" y="1366520"/>
            <a:ext cx="8891" cy="303531"/>
          </a:xfrm>
          <a:custGeom>
            <a:avLst/>
            <a:gdLst/>
            <a:ahLst/>
            <a:cxnLst/>
            <a:rect l="0" t="0" r="0" b="0"/>
            <a:pathLst>
              <a:path w="8891" h="303531">
                <a:moveTo>
                  <a:pt x="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8890" y="13335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794760" y="1464310"/>
            <a:ext cx="285751" cy="44451"/>
          </a:xfrm>
          <a:custGeom>
            <a:avLst/>
            <a:gdLst/>
            <a:ahLst/>
            <a:cxnLst/>
            <a:rect l="0" t="0" r="0" b="0"/>
            <a:pathLst>
              <a:path w="285751" h="44451">
                <a:moveTo>
                  <a:pt x="0" y="44450"/>
                </a:moveTo>
                <a:lnTo>
                  <a:pt x="35560" y="26670"/>
                </a:lnTo>
                <a:lnTo>
                  <a:pt x="72390" y="26670"/>
                </a:lnTo>
                <a:lnTo>
                  <a:pt x="116840" y="17780"/>
                </a:lnTo>
                <a:lnTo>
                  <a:pt x="152400" y="8890"/>
                </a:lnTo>
                <a:lnTo>
                  <a:pt x="187960" y="8890"/>
                </a:lnTo>
                <a:lnTo>
                  <a:pt x="223520" y="0"/>
                </a:lnTo>
                <a:lnTo>
                  <a:pt x="25908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3794760" y="1758950"/>
            <a:ext cx="232411" cy="35561"/>
          </a:xfrm>
          <a:custGeom>
            <a:avLst/>
            <a:gdLst/>
            <a:ahLst/>
            <a:cxnLst/>
            <a:rect l="0" t="0" r="0" b="0"/>
            <a:pathLst>
              <a:path w="232411" h="35561">
                <a:moveTo>
                  <a:pt x="0" y="35560"/>
                </a:moveTo>
                <a:lnTo>
                  <a:pt x="26670" y="17780"/>
                </a:lnTo>
                <a:lnTo>
                  <a:pt x="72390" y="17780"/>
                </a:lnTo>
                <a:lnTo>
                  <a:pt x="99060" y="17780"/>
                </a:lnTo>
                <a:lnTo>
                  <a:pt x="143510" y="17780"/>
                </a:lnTo>
                <a:lnTo>
                  <a:pt x="179070" y="8890"/>
                </a:lnTo>
                <a:lnTo>
                  <a:pt x="223520" y="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206240" y="1402080"/>
            <a:ext cx="276861" cy="383541"/>
          </a:xfrm>
          <a:custGeom>
            <a:avLst/>
            <a:gdLst/>
            <a:ahLst/>
            <a:cxnLst/>
            <a:rect l="0" t="0" r="0" b="0"/>
            <a:pathLst>
              <a:path w="276861" h="383541">
                <a:moveTo>
                  <a:pt x="0" y="889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8890"/>
                </a:lnTo>
                <a:lnTo>
                  <a:pt x="195580" y="8890"/>
                </a:lnTo>
                <a:lnTo>
                  <a:pt x="213360" y="17780"/>
                </a:lnTo>
                <a:lnTo>
                  <a:pt x="250190" y="35560"/>
                </a:lnTo>
                <a:lnTo>
                  <a:pt x="259080" y="53340"/>
                </a:lnTo>
                <a:lnTo>
                  <a:pt x="250190" y="80010"/>
                </a:lnTo>
                <a:lnTo>
                  <a:pt x="232410" y="97790"/>
                </a:lnTo>
                <a:lnTo>
                  <a:pt x="204470" y="106680"/>
                </a:lnTo>
                <a:lnTo>
                  <a:pt x="168910" y="124460"/>
                </a:lnTo>
                <a:lnTo>
                  <a:pt x="124460" y="142240"/>
                </a:lnTo>
                <a:lnTo>
                  <a:pt x="80010" y="170180"/>
                </a:lnTo>
                <a:lnTo>
                  <a:pt x="80010" y="187960"/>
                </a:lnTo>
                <a:lnTo>
                  <a:pt x="124460" y="214630"/>
                </a:lnTo>
                <a:lnTo>
                  <a:pt x="168910" y="223520"/>
                </a:lnTo>
                <a:lnTo>
                  <a:pt x="213360" y="241300"/>
                </a:lnTo>
                <a:lnTo>
                  <a:pt x="250190" y="267970"/>
                </a:lnTo>
                <a:lnTo>
                  <a:pt x="267970" y="285750"/>
                </a:lnTo>
                <a:lnTo>
                  <a:pt x="276860" y="312420"/>
                </a:lnTo>
                <a:lnTo>
                  <a:pt x="267970" y="330200"/>
                </a:lnTo>
                <a:lnTo>
                  <a:pt x="213360" y="347980"/>
                </a:lnTo>
                <a:lnTo>
                  <a:pt x="186690" y="356870"/>
                </a:lnTo>
                <a:lnTo>
                  <a:pt x="151130" y="356870"/>
                </a:lnTo>
                <a:lnTo>
                  <a:pt x="106680" y="365760"/>
                </a:lnTo>
                <a:lnTo>
                  <a:pt x="88900" y="374650"/>
                </a:lnTo>
                <a:lnTo>
                  <a:pt x="711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812790" y="535940"/>
            <a:ext cx="44451" cy="445771"/>
          </a:xfrm>
          <a:custGeom>
            <a:avLst/>
            <a:gdLst/>
            <a:ahLst/>
            <a:cxnLst/>
            <a:rect l="0" t="0" r="0" b="0"/>
            <a:pathLst>
              <a:path w="44451" h="44577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80010"/>
                </a:lnTo>
                <a:lnTo>
                  <a:pt x="17780" y="115570"/>
                </a:lnTo>
                <a:lnTo>
                  <a:pt x="26670" y="151130"/>
                </a:lnTo>
                <a:lnTo>
                  <a:pt x="26670" y="196850"/>
                </a:lnTo>
                <a:lnTo>
                  <a:pt x="35560" y="241300"/>
                </a:lnTo>
                <a:lnTo>
                  <a:pt x="35560" y="267970"/>
                </a:lnTo>
                <a:lnTo>
                  <a:pt x="44450" y="312420"/>
                </a:lnTo>
                <a:lnTo>
                  <a:pt x="44450" y="347980"/>
                </a:lnTo>
                <a:lnTo>
                  <a:pt x="44450" y="392430"/>
                </a:lnTo>
                <a:lnTo>
                  <a:pt x="44450" y="436880"/>
                </a:lnTo>
                <a:lnTo>
                  <a:pt x="4445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974080" y="96393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5929630" y="972820"/>
            <a:ext cx="44451" cy="170181"/>
          </a:xfrm>
          <a:custGeom>
            <a:avLst/>
            <a:gdLst/>
            <a:ahLst/>
            <a:cxnLst/>
            <a:rect l="0" t="0" r="0" b="0"/>
            <a:pathLst>
              <a:path w="44451" h="170181">
                <a:moveTo>
                  <a:pt x="44450" y="0"/>
                </a:moveTo>
                <a:lnTo>
                  <a:pt x="44450" y="17780"/>
                </a:lnTo>
                <a:lnTo>
                  <a:pt x="35560" y="54610"/>
                </a:lnTo>
                <a:lnTo>
                  <a:pt x="26670" y="99060"/>
                </a:lnTo>
                <a:lnTo>
                  <a:pt x="8890" y="14351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714500" y="2232660"/>
            <a:ext cx="464821" cy="436881"/>
          </a:xfrm>
          <a:custGeom>
            <a:avLst/>
            <a:gdLst/>
            <a:ahLst/>
            <a:cxnLst/>
            <a:rect l="0" t="0" r="0" b="0"/>
            <a:pathLst>
              <a:path w="464821" h="436881">
                <a:moveTo>
                  <a:pt x="0" y="410210"/>
                </a:moveTo>
                <a:lnTo>
                  <a:pt x="44450" y="410210"/>
                </a:lnTo>
                <a:lnTo>
                  <a:pt x="80010" y="410210"/>
                </a:lnTo>
                <a:lnTo>
                  <a:pt x="115570" y="410210"/>
                </a:lnTo>
                <a:lnTo>
                  <a:pt x="152400" y="410210"/>
                </a:lnTo>
                <a:lnTo>
                  <a:pt x="187960" y="410210"/>
                </a:lnTo>
                <a:lnTo>
                  <a:pt x="223520" y="419100"/>
                </a:lnTo>
                <a:lnTo>
                  <a:pt x="259080" y="419100"/>
                </a:lnTo>
                <a:lnTo>
                  <a:pt x="303530" y="427990"/>
                </a:lnTo>
                <a:lnTo>
                  <a:pt x="347980" y="427990"/>
                </a:lnTo>
                <a:lnTo>
                  <a:pt x="383540" y="436880"/>
                </a:lnTo>
                <a:lnTo>
                  <a:pt x="419100" y="436880"/>
                </a:lnTo>
                <a:lnTo>
                  <a:pt x="447040" y="436880"/>
                </a:lnTo>
                <a:lnTo>
                  <a:pt x="464820" y="427990"/>
                </a:lnTo>
                <a:lnTo>
                  <a:pt x="464820" y="383540"/>
                </a:lnTo>
                <a:lnTo>
                  <a:pt x="464820" y="347980"/>
                </a:lnTo>
                <a:lnTo>
                  <a:pt x="464820" y="303530"/>
                </a:lnTo>
                <a:lnTo>
                  <a:pt x="455930" y="259080"/>
                </a:lnTo>
                <a:lnTo>
                  <a:pt x="447040" y="223520"/>
                </a:lnTo>
                <a:lnTo>
                  <a:pt x="447040" y="186690"/>
                </a:lnTo>
                <a:lnTo>
                  <a:pt x="447040" y="151130"/>
                </a:lnTo>
                <a:lnTo>
                  <a:pt x="438150" y="106680"/>
                </a:lnTo>
                <a:lnTo>
                  <a:pt x="438150" y="88900"/>
                </a:lnTo>
                <a:lnTo>
                  <a:pt x="438150" y="53340"/>
                </a:lnTo>
                <a:lnTo>
                  <a:pt x="438150" y="17780"/>
                </a:lnTo>
                <a:lnTo>
                  <a:pt x="4381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1838960" y="2205990"/>
            <a:ext cx="54611" cy="222251"/>
          </a:xfrm>
          <a:custGeom>
            <a:avLst/>
            <a:gdLst/>
            <a:ahLst/>
            <a:cxnLst/>
            <a:rect l="0" t="0" r="0" b="0"/>
            <a:pathLst>
              <a:path w="54611" h="222251">
                <a:moveTo>
                  <a:pt x="0" y="0"/>
                </a:moveTo>
                <a:lnTo>
                  <a:pt x="8890" y="17780"/>
                </a:lnTo>
                <a:lnTo>
                  <a:pt x="27940" y="44450"/>
                </a:lnTo>
                <a:lnTo>
                  <a:pt x="36830" y="80010"/>
                </a:lnTo>
                <a:lnTo>
                  <a:pt x="36830" y="115570"/>
                </a:lnTo>
                <a:lnTo>
                  <a:pt x="45720" y="160020"/>
                </a:lnTo>
                <a:lnTo>
                  <a:pt x="45720" y="195580"/>
                </a:lnTo>
                <a:lnTo>
                  <a:pt x="5461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1794510" y="2321560"/>
            <a:ext cx="250191" cy="303531"/>
          </a:xfrm>
          <a:custGeom>
            <a:avLst/>
            <a:gdLst/>
            <a:ahLst/>
            <a:cxnLst/>
            <a:rect l="0" t="0" r="0" b="0"/>
            <a:pathLst>
              <a:path w="250191" h="303531">
                <a:moveTo>
                  <a:pt x="0" y="303530"/>
                </a:moveTo>
                <a:lnTo>
                  <a:pt x="35560" y="259080"/>
                </a:lnTo>
                <a:lnTo>
                  <a:pt x="62230" y="232410"/>
                </a:lnTo>
                <a:lnTo>
                  <a:pt x="99060" y="187960"/>
                </a:lnTo>
                <a:lnTo>
                  <a:pt x="134620" y="152400"/>
                </a:lnTo>
                <a:lnTo>
                  <a:pt x="161290" y="106680"/>
                </a:lnTo>
                <a:lnTo>
                  <a:pt x="196850" y="62230"/>
                </a:lnTo>
                <a:lnTo>
                  <a:pt x="223520" y="2667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1991360" y="2428240"/>
            <a:ext cx="133351" cy="205741"/>
          </a:xfrm>
          <a:custGeom>
            <a:avLst/>
            <a:gdLst/>
            <a:ahLst/>
            <a:cxnLst/>
            <a:rect l="0" t="0" r="0" b="0"/>
            <a:pathLst>
              <a:path w="133351" h="205741">
                <a:moveTo>
                  <a:pt x="0" y="36830"/>
                </a:moveTo>
                <a:lnTo>
                  <a:pt x="35560" y="19050"/>
                </a:lnTo>
                <a:lnTo>
                  <a:pt x="80010" y="10160"/>
                </a:lnTo>
                <a:lnTo>
                  <a:pt x="97790" y="0"/>
                </a:lnTo>
                <a:lnTo>
                  <a:pt x="115570" y="0"/>
                </a:lnTo>
                <a:lnTo>
                  <a:pt x="115570" y="27940"/>
                </a:lnTo>
                <a:lnTo>
                  <a:pt x="97790" y="36830"/>
                </a:lnTo>
                <a:lnTo>
                  <a:pt x="62230" y="63500"/>
                </a:lnTo>
                <a:lnTo>
                  <a:pt x="53340" y="81280"/>
                </a:lnTo>
                <a:lnTo>
                  <a:pt x="106680" y="99060"/>
                </a:lnTo>
                <a:lnTo>
                  <a:pt x="133350" y="116840"/>
                </a:lnTo>
                <a:lnTo>
                  <a:pt x="133350" y="143510"/>
                </a:lnTo>
                <a:lnTo>
                  <a:pt x="97790" y="161290"/>
                </a:lnTo>
                <a:lnTo>
                  <a:pt x="53340" y="179070"/>
                </a:lnTo>
                <a:lnTo>
                  <a:pt x="35560" y="187960"/>
                </a:lnTo>
                <a:lnTo>
                  <a:pt x="2667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928620" y="2374900"/>
            <a:ext cx="312421" cy="321311"/>
          </a:xfrm>
          <a:custGeom>
            <a:avLst/>
            <a:gdLst/>
            <a:ahLst/>
            <a:cxnLst/>
            <a:rect l="0" t="0" r="0" b="0"/>
            <a:pathLst>
              <a:path w="312421" h="321311">
                <a:moveTo>
                  <a:pt x="0" y="44450"/>
                </a:moveTo>
                <a:lnTo>
                  <a:pt x="8890" y="26670"/>
                </a:lnTo>
                <a:lnTo>
                  <a:pt x="44450" y="17780"/>
                </a:lnTo>
                <a:lnTo>
                  <a:pt x="62230" y="889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0"/>
                </a:lnTo>
                <a:lnTo>
                  <a:pt x="223520" y="8890"/>
                </a:lnTo>
                <a:lnTo>
                  <a:pt x="223520" y="35560"/>
                </a:lnTo>
                <a:lnTo>
                  <a:pt x="170180" y="63500"/>
                </a:lnTo>
                <a:lnTo>
                  <a:pt x="134620" y="90170"/>
                </a:lnTo>
                <a:lnTo>
                  <a:pt x="116840" y="99060"/>
                </a:lnTo>
                <a:lnTo>
                  <a:pt x="116840" y="116840"/>
                </a:lnTo>
                <a:lnTo>
                  <a:pt x="161290" y="134620"/>
                </a:lnTo>
                <a:lnTo>
                  <a:pt x="196850" y="143510"/>
                </a:lnTo>
                <a:lnTo>
                  <a:pt x="241300" y="152400"/>
                </a:lnTo>
                <a:lnTo>
                  <a:pt x="285750" y="170180"/>
                </a:lnTo>
                <a:lnTo>
                  <a:pt x="303530" y="187960"/>
                </a:lnTo>
                <a:lnTo>
                  <a:pt x="312420" y="205740"/>
                </a:lnTo>
                <a:lnTo>
                  <a:pt x="294640" y="232410"/>
                </a:lnTo>
                <a:lnTo>
                  <a:pt x="276860" y="250190"/>
                </a:lnTo>
                <a:lnTo>
                  <a:pt x="232410" y="259080"/>
                </a:lnTo>
                <a:lnTo>
                  <a:pt x="187960" y="276860"/>
                </a:lnTo>
                <a:lnTo>
                  <a:pt x="143510" y="294640"/>
                </a:lnTo>
                <a:lnTo>
                  <a:pt x="107950" y="303530"/>
                </a:lnTo>
                <a:lnTo>
                  <a:pt x="8128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3768090" y="247396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26670"/>
                </a:moveTo>
                <a:lnTo>
                  <a:pt x="44450" y="8890"/>
                </a:lnTo>
                <a:lnTo>
                  <a:pt x="90170" y="8890"/>
                </a:lnTo>
                <a:lnTo>
                  <a:pt x="125730" y="8890"/>
                </a:lnTo>
                <a:lnTo>
                  <a:pt x="1612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4098290" y="2366010"/>
            <a:ext cx="205741" cy="303531"/>
          </a:xfrm>
          <a:custGeom>
            <a:avLst/>
            <a:gdLst/>
            <a:ahLst/>
            <a:cxnLst/>
            <a:rect l="0" t="0" r="0" b="0"/>
            <a:pathLst>
              <a:path w="205741" h="303531">
                <a:moveTo>
                  <a:pt x="0" y="0"/>
                </a:moveTo>
                <a:lnTo>
                  <a:pt x="17780" y="8890"/>
                </a:lnTo>
                <a:lnTo>
                  <a:pt x="54610" y="8890"/>
                </a:lnTo>
                <a:lnTo>
                  <a:pt x="90170" y="8890"/>
                </a:lnTo>
                <a:lnTo>
                  <a:pt x="125730" y="8890"/>
                </a:lnTo>
                <a:lnTo>
                  <a:pt x="161290" y="8890"/>
                </a:lnTo>
                <a:lnTo>
                  <a:pt x="196850" y="17780"/>
                </a:lnTo>
                <a:lnTo>
                  <a:pt x="205740" y="44450"/>
                </a:lnTo>
                <a:lnTo>
                  <a:pt x="161290" y="81280"/>
                </a:lnTo>
                <a:lnTo>
                  <a:pt x="143510" y="90170"/>
                </a:lnTo>
                <a:lnTo>
                  <a:pt x="107950" y="134620"/>
                </a:lnTo>
                <a:lnTo>
                  <a:pt x="81280" y="170180"/>
                </a:lnTo>
                <a:lnTo>
                  <a:pt x="44450" y="214630"/>
                </a:lnTo>
                <a:lnTo>
                  <a:pt x="26670" y="25908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4089400" y="2491740"/>
            <a:ext cx="330201" cy="26671"/>
          </a:xfrm>
          <a:custGeom>
            <a:avLst/>
            <a:gdLst/>
            <a:ahLst/>
            <a:cxnLst/>
            <a:rect l="0" t="0" r="0" b="0"/>
            <a:pathLst>
              <a:path w="330201" h="26671">
                <a:moveTo>
                  <a:pt x="0" y="26670"/>
                </a:moveTo>
                <a:lnTo>
                  <a:pt x="26670" y="8890"/>
                </a:lnTo>
                <a:lnTo>
                  <a:pt x="63500" y="8890"/>
                </a:lnTo>
                <a:lnTo>
                  <a:pt x="99060" y="889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0"/>
                </a:lnTo>
                <a:lnTo>
                  <a:pt x="250190" y="0"/>
                </a:lnTo>
                <a:lnTo>
                  <a:pt x="29464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946650" y="2500630"/>
            <a:ext cx="205741" cy="17781"/>
          </a:xfrm>
          <a:custGeom>
            <a:avLst/>
            <a:gdLst/>
            <a:ahLst/>
            <a:cxnLst/>
            <a:rect l="0" t="0" r="0" b="0"/>
            <a:pathLst>
              <a:path w="205741" h="17781">
                <a:moveTo>
                  <a:pt x="0" y="17780"/>
                </a:moveTo>
                <a:lnTo>
                  <a:pt x="26670" y="8890"/>
                </a:lnTo>
                <a:lnTo>
                  <a:pt x="63500" y="0"/>
                </a:lnTo>
                <a:lnTo>
                  <a:pt x="99060" y="0"/>
                </a:lnTo>
                <a:lnTo>
                  <a:pt x="143510" y="0"/>
                </a:lnTo>
                <a:lnTo>
                  <a:pt x="17907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5214620" y="237490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0" y="8890"/>
                </a:move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61290" y="0"/>
                </a:lnTo>
                <a:lnTo>
                  <a:pt x="196850" y="0"/>
                </a:lnTo>
                <a:lnTo>
                  <a:pt x="232410" y="0"/>
                </a:lnTo>
                <a:lnTo>
                  <a:pt x="241300" y="17780"/>
                </a:lnTo>
                <a:lnTo>
                  <a:pt x="232410" y="53340"/>
                </a:lnTo>
                <a:lnTo>
                  <a:pt x="205740" y="99060"/>
                </a:lnTo>
                <a:lnTo>
                  <a:pt x="179070" y="134620"/>
                </a:lnTo>
                <a:lnTo>
                  <a:pt x="143510" y="179070"/>
                </a:lnTo>
                <a:lnTo>
                  <a:pt x="125730" y="223520"/>
                </a:lnTo>
                <a:lnTo>
                  <a:pt x="107950" y="241300"/>
                </a:lnTo>
                <a:lnTo>
                  <a:pt x="90170" y="285750"/>
                </a:lnTo>
                <a:lnTo>
                  <a:pt x="7112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5313680" y="2482850"/>
            <a:ext cx="248921" cy="35561"/>
          </a:xfrm>
          <a:custGeom>
            <a:avLst/>
            <a:gdLst/>
            <a:ahLst/>
            <a:cxnLst/>
            <a:rect l="0" t="0" r="0" b="0"/>
            <a:pathLst>
              <a:path w="248921" h="35561">
                <a:moveTo>
                  <a:pt x="0" y="3556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06680" y="8890"/>
                </a:lnTo>
                <a:lnTo>
                  <a:pt x="151130" y="8890"/>
                </a:lnTo>
                <a:lnTo>
                  <a:pt x="186690" y="8890"/>
                </a:lnTo>
                <a:lnTo>
                  <a:pt x="222250" y="0"/>
                </a:lnTo>
                <a:lnTo>
                  <a:pt x="2489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6018530" y="2357120"/>
            <a:ext cx="196851" cy="339091"/>
          </a:xfrm>
          <a:custGeom>
            <a:avLst/>
            <a:gdLst/>
            <a:ahLst/>
            <a:cxnLst/>
            <a:rect l="0" t="0" r="0" b="0"/>
            <a:pathLst>
              <a:path w="196851" h="339091">
                <a:moveTo>
                  <a:pt x="17780" y="8890"/>
                </a:moveTo>
                <a:lnTo>
                  <a:pt x="0" y="0"/>
                </a:lnTo>
                <a:lnTo>
                  <a:pt x="26670" y="8890"/>
                </a:lnTo>
                <a:lnTo>
                  <a:pt x="62230" y="8890"/>
                </a:lnTo>
                <a:lnTo>
                  <a:pt x="106680" y="26670"/>
                </a:lnTo>
                <a:lnTo>
                  <a:pt x="152400" y="44450"/>
                </a:lnTo>
                <a:lnTo>
                  <a:pt x="179070" y="53340"/>
                </a:lnTo>
                <a:lnTo>
                  <a:pt x="196850" y="71120"/>
                </a:lnTo>
                <a:lnTo>
                  <a:pt x="187960" y="90170"/>
                </a:lnTo>
                <a:lnTo>
                  <a:pt x="152400" y="107950"/>
                </a:lnTo>
                <a:lnTo>
                  <a:pt x="115570" y="116840"/>
                </a:lnTo>
                <a:lnTo>
                  <a:pt x="71120" y="125730"/>
                </a:lnTo>
                <a:lnTo>
                  <a:pt x="35560" y="134620"/>
                </a:lnTo>
                <a:lnTo>
                  <a:pt x="44450" y="152400"/>
                </a:lnTo>
                <a:lnTo>
                  <a:pt x="80010" y="179070"/>
                </a:lnTo>
                <a:lnTo>
                  <a:pt x="125730" y="205740"/>
                </a:lnTo>
                <a:lnTo>
                  <a:pt x="152400" y="232410"/>
                </a:lnTo>
                <a:lnTo>
                  <a:pt x="161290" y="250190"/>
                </a:lnTo>
                <a:lnTo>
                  <a:pt x="161290" y="267970"/>
                </a:lnTo>
                <a:lnTo>
                  <a:pt x="143510" y="285750"/>
                </a:lnTo>
                <a:lnTo>
                  <a:pt x="115570" y="303530"/>
                </a:lnTo>
                <a:lnTo>
                  <a:pt x="71120" y="312420"/>
                </a:lnTo>
                <a:lnTo>
                  <a:pt x="35560" y="330200"/>
                </a:lnTo>
                <a:lnTo>
                  <a:pt x="2667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2438400" y="3304540"/>
            <a:ext cx="3517901" cy="204471"/>
          </a:xfrm>
          <a:custGeom>
            <a:avLst/>
            <a:gdLst/>
            <a:ahLst/>
            <a:cxnLst/>
            <a:rect l="0" t="0" r="0" b="0"/>
            <a:pathLst>
              <a:path w="3517901" h="204471">
                <a:moveTo>
                  <a:pt x="0" y="88900"/>
                </a:moveTo>
                <a:lnTo>
                  <a:pt x="35560" y="88900"/>
                </a:lnTo>
                <a:lnTo>
                  <a:pt x="71120" y="88900"/>
                </a:lnTo>
                <a:lnTo>
                  <a:pt x="106680" y="88900"/>
                </a:lnTo>
                <a:lnTo>
                  <a:pt x="151130" y="88900"/>
                </a:lnTo>
                <a:lnTo>
                  <a:pt x="195580" y="80010"/>
                </a:lnTo>
                <a:lnTo>
                  <a:pt x="231140" y="80010"/>
                </a:lnTo>
                <a:lnTo>
                  <a:pt x="266700" y="71120"/>
                </a:lnTo>
                <a:lnTo>
                  <a:pt x="312420" y="71120"/>
                </a:lnTo>
                <a:lnTo>
                  <a:pt x="339090" y="62230"/>
                </a:lnTo>
                <a:lnTo>
                  <a:pt x="374650" y="62230"/>
                </a:lnTo>
                <a:lnTo>
                  <a:pt x="410210" y="62230"/>
                </a:lnTo>
                <a:lnTo>
                  <a:pt x="445770" y="53340"/>
                </a:lnTo>
                <a:lnTo>
                  <a:pt x="481330" y="53340"/>
                </a:lnTo>
                <a:lnTo>
                  <a:pt x="516890" y="44450"/>
                </a:lnTo>
                <a:lnTo>
                  <a:pt x="552450" y="44450"/>
                </a:lnTo>
                <a:lnTo>
                  <a:pt x="589280" y="44450"/>
                </a:lnTo>
                <a:lnTo>
                  <a:pt x="633730" y="35560"/>
                </a:lnTo>
                <a:lnTo>
                  <a:pt x="669290" y="35560"/>
                </a:lnTo>
                <a:lnTo>
                  <a:pt x="695960" y="35560"/>
                </a:lnTo>
                <a:lnTo>
                  <a:pt x="713740" y="35560"/>
                </a:lnTo>
                <a:lnTo>
                  <a:pt x="758190" y="26670"/>
                </a:lnTo>
                <a:lnTo>
                  <a:pt x="802640" y="26670"/>
                </a:lnTo>
                <a:lnTo>
                  <a:pt x="829310" y="17780"/>
                </a:lnTo>
                <a:lnTo>
                  <a:pt x="848360" y="17780"/>
                </a:lnTo>
                <a:lnTo>
                  <a:pt x="875030" y="17780"/>
                </a:lnTo>
                <a:lnTo>
                  <a:pt x="901700" y="17780"/>
                </a:lnTo>
                <a:lnTo>
                  <a:pt x="928370" y="17780"/>
                </a:lnTo>
                <a:lnTo>
                  <a:pt x="955040" y="17780"/>
                </a:lnTo>
                <a:lnTo>
                  <a:pt x="972820" y="17780"/>
                </a:lnTo>
                <a:lnTo>
                  <a:pt x="999490" y="17780"/>
                </a:lnTo>
                <a:lnTo>
                  <a:pt x="1026160" y="8890"/>
                </a:lnTo>
                <a:lnTo>
                  <a:pt x="1052830" y="8890"/>
                </a:lnTo>
                <a:lnTo>
                  <a:pt x="1079500" y="8890"/>
                </a:lnTo>
                <a:lnTo>
                  <a:pt x="1106170" y="8890"/>
                </a:lnTo>
                <a:lnTo>
                  <a:pt x="1132840" y="8890"/>
                </a:lnTo>
                <a:lnTo>
                  <a:pt x="1160780" y="8890"/>
                </a:lnTo>
                <a:lnTo>
                  <a:pt x="1187450" y="0"/>
                </a:lnTo>
                <a:lnTo>
                  <a:pt x="1214120" y="0"/>
                </a:lnTo>
                <a:lnTo>
                  <a:pt x="1240790" y="0"/>
                </a:lnTo>
                <a:lnTo>
                  <a:pt x="1267460" y="0"/>
                </a:lnTo>
                <a:lnTo>
                  <a:pt x="1294130" y="0"/>
                </a:lnTo>
                <a:lnTo>
                  <a:pt x="1320800" y="0"/>
                </a:lnTo>
                <a:lnTo>
                  <a:pt x="1347470" y="0"/>
                </a:lnTo>
                <a:lnTo>
                  <a:pt x="1374140" y="0"/>
                </a:lnTo>
                <a:lnTo>
                  <a:pt x="1400810" y="0"/>
                </a:lnTo>
                <a:lnTo>
                  <a:pt x="1437640" y="0"/>
                </a:lnTo>
                <a:lnTo>
                  <a:pt x="1464310" y="0"/>
                </a:lnTo>
                <a:lnTo>
                  <a:pt x="1490980" y="0"/>
                </a:lnTo>
                <a:lnTo>
                  <a:pt x="1517650" y="0"/>
                </a:lnTo>
                <a:lnTo>
                  <a:pt x="1553210" y="0"/>
                </a:lnTo>
                <a:lnTo>
                  <a:pt x="1579880" y="0"/>
                </a:lnTo>
                <a:lnTo>
                  <a:pt x="1606550" y="0"/>
                </a:lnTo>
                <a:lnTo>
                  <a:pt x="1642110" y="0"/>
                </a:lnTo>
                <a:lnTo>
                  <a:pt x="1668780" y="0"/>
                </a:lnTo>
                <a:lnTo>
                  <a:pt x="1695450" y="0"/>
                </a:lnTo>
                <a:lnTo>
                  <a:pt x="1732280" y="8890"/>
                </a:lnTo>
                <a:lnTo>
                  <a:pt x="1758950" y="8890"/>
                </a:lnTo>
                <a:lnTo>
                  <a:pt x="1785620" y="8890"/>
                </a:lnTo>
                <a:lnTo>
                  <a:pt x="1821180" y="8890"/>
                </a:lnTo>
                <a:lnTo>
                  <a:pt x="1847850" y="8890"/>
                </a:lnTo>
                <a:lnTo>
                  <a:pt x="1874520" y="8890"/>
                </a:lnTo>
                <a:lnTo>
                  <a:pt x="1910080" y="17780"/>
                </a:lnTo>
                <a:lnTo>
                  <a:pt x="1936750" y="17780"/>
                </a:lnTo>
                <a:lnTo>
                  <a:pt x="1963420" y="17780"/>
                </a:lnTo>
                <a:lnTo>
                  <a:pt x="2000250" y="26670"/>
                </a:lnTo>
                <a:lnTo>
                  <a:pt x="2026920" y="26670"/>
                </a:lnTo>
                <a:lnTo>
                  <a:pt x="2062480" y="26670"/>
                </a:lnTo>
                <a:lnTo>
                  <a:pt x="2089150" y="35560"/>
                </a:lnTo>
                <a:lnTo>
                  <a:pt x="2124710" y="35560"/>
                </a:lnTo>
                <a:lnTo>
                  <a:pt x="2151380" y="35560"/>
                </a:lnTo>
                <a:lnTo>
                  <a:pt x="2178050" y="35560"/>
                </a:lnTo>
                <a:lnTo>
                  <a:pt x="2213610" y="35560"/>
                </a:lnTo>
                <a:lnTo>
                  <a:pt x="2240280" y="35560"/>
                </a:lnTo>
                <a:lnTo>
                  <a:pt x="2266950" y="44450"/>
                </a:lnTo>
                <a:lnTo>
                  <a:pt x="2303780" y="44450"/>
                </a:lnTo>
                <a:lnTo>
                  <a:pt x="2330450" y="44450"/>
                </a:lnTo>
                <a:lnTo>
                  <a:pt x="2366010" y="53340"/>
                </a:lnTo>
                <a:lnTo>
                  <a:pt x="2392680" y="53340"/>
                </a:lnTo>
                <a:lnTo>
                  <a:pt x="2428240" y="53340"/>
                </a:lnTo>
                <a:lnTo>
                  <a:pt x="2454910" y="53340"/>
                </a:lnTo>
                <a:lnTo>
                  <a:pt x="2481580" y="53340"/>
                </a:lnTo>
                <a:lnTo>
                  <a:pt x="2508250" y="53340"/>
                </a:lnTo>
                <a:lnTo>
                  <a:pt x="2543810" y="62230"/>
                </a:lnTo>
                <a:lnTo>
                  <a:pt x="2571750" y="62230"/>
                </a:lnTo>
                <a:lnTo>
                  <a:pt x="2598420" y="62230"/>
                </a:lnTo>
                <a:lnTo>
                  <a:pt x="2633980" y="71120"/>
                </a:lnTo>
                <a:lnTo>
                  <a:pt x="2660650" y="71120"/>
                </a:lnTo>
                <a:lnTo>
                  <a:pt x="2687320" y="71120"/>
                </a:lnTo>
                <a:lnTo>
                  <a:pt x="2713990" y="80010"/>
                </a:lnTo>
                <a:lnTo>
                  <a:pt x="2740660" y="80010"/>
                </a:lnTo>
                <a:lnTo>
                  <a:pt x="2767330" y="80010"/>
                </a:lnTo>
                <a:lnTo>
                  <a:pt x="2794000" y="88900"/>
                </a:lnTo>
                <a:lnTo>
                  <a:pt x="2820670" y="88900"/>
                </a:lnTo>
                <a:lnTo>
                  <a:pt x="2847340" y="88900"/>
                </a:lnTo>
                <a:lnTo>
                  <a:pt x="2875280" y="97790"/>
                </a:lnTo>
                <a:lnTo>
                  <a:pt x="2901950" y="97790"/>
                </a:lnTo>
                <a:lnTo>
                  <a:pt x="2928620" y="97790"/>
                </a:lnTo>
                <a:lnTo>
                  <a:pt x="2955290" y="106680"/>
                </a:lnTo>
                <a:lnTo>
                  <a:pt x="2981960" y="106680"/>
                </a:lnTo>
                <a:lnTo>
                  <a:pt x="3008630" y="106680"/>
                </a:lnTo>
                <a:lnTo>
                  <a:pt x="3035300" y="115570"/>
                </a:lnTo>
                <a:lnTo>
                  <a:pt x="3061970" y="115570"/>
                </a:lnTo>
                <a:lnTo>
                  <a:pt x="3079750" y="115570"/>
                </a:lnTo>
                <a:lnTo>
                  <a:pt x="3106420" y="124460"/>
                </a:lnTo>
                <a:lnTo>
                  <a:pt x="3134360" y="124460"/>
                </a:lnTo>
                <a:lnTo>
                  <a:pt x="3161030" y="133350"/>
                </a:lnTo>
                <a:lnTo>
                  <a:pt x="3205480" y="142240"/>
                </a:lnTo>
                <a:lnTo>
                  <a:pt x="3223260" y="142240"/>
                </a:lnTo>
                <a:lnTo>
                  <a:pt x="3249930" y="142240"/>
                </a:lnTo>
                <a:lnTo>
                  <a:pt x="3267710" y="151130"/>
                </a:lnTo>
                <a:lnTo>
                  <a:pt x="3312160" y="160020"/>
                </a:lnTo>
                <a:lnTo>
                  <a:pt x="3356610" y="168910"/>
                </a:lnTo>
                <a:lnTo>
                  <a:pt x="3392170" y="177800"/>
                </a:lnTo>
                <a:lnTo>
                  <a:pt x="3429000" y="186690"/>
                </a:lnTo>
                <a:lnTo>
                  <a:pt x="3473450" y="195580"/>
                </a:lnTo>
                <a:lnTo>
                  <a:pt x="351790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2910840" y="3437890"/>
            <a:ext cx="285751" cy="392431"/>
          </a:xfrm>
          <a:custGeom>
            <a:avLst/>
            <a:gdLst/>
            <a:ahLst/>
            <a:cxnLst/>
            <a:rect l="0" t="0" r="0" b="0"/>
            <a:pathLst>
              <a:path w="285751" h="392431">
                <a:moveTo>
                  <a:pt x="0" y="35560"/>
                </a:moveTo>
                <a:lnTo>
                  <a:pt x="26670" y="17780"/>
                </a:lnTo>
                <a:lnTo>
                  <a:pt x="62230" y="8890"/>
                </a:lnTo>
                <a:lnTo>
                  <a:pt x="88900" y="8890"/>
                </a:lnTo>
                <a:lnTo>
                  <a:pt x="134620" y="0"/>
                </a:lnTo>
                <a:lnTo>
                  <a:pt x="170180" y="0"/>
                </a:lnTo>
                <a:lnTo>
                  <a:pt x="205740" y="0"/>
                </a:lnTo>
                <a:lnTo>
                  <a:pt x="241300" y="0"/>
                </a:lnTo>
                <a:lnTo>
                  <a:pt x="250190" y="17780"/>
                </a:lnTo>
                <a:lnTo>
                  <a:pt x="241300" y="35560"/>
                </a:lnTo>
                <a:lnTo>
                  <a:pt x="196850" y="62230"/>
                </a:lnTo>
                <a:lnTo>
                  <a:pt x="161290" y="80010"/>
                </a:lnTo>
                <a:lnTo>
                  <a:pt x="143510" y="88900"/>
                </a:lnTo>
                <a:lnTo>
                  <a:pt x="107950" y="124460"/>
                </a:lnTo>
                <a:lnTo>
                  <a:pt x="107950" y="143510"/>
                </a:lnTo>
                <a:lnTo>
                  <a:pt x="116840" y="161290"/>
                </a:lnTo>
                <a:lnTo>
                  <a:pt x="152400" y="179070"/>
                </a:lnTo>
                <a:lnTo>
                  <a:pt x="196850" y="187960"/>
                </a:lnTo>
                <a:lnTo>
                  <a:pt x="232410" y="205740"/>
                </a:lnTo>
                <a:lnTo>
                  <a:pt x="267970" y="232410"/>
                </a:lnTo>
                <a:lnTo>
                  <a:pt x="285750" y="250190"/>
                </a:lnTo>
                <a:lnTo>
                  <a:pt x="285750" y="267970"/>
                </a:lnTo>
                <a:lnTo>
                  <a:pt x="285750" y="285750"/>
                </a:lnTo>
                <a:lnTo>
                  <a:pt x="267970" y="312420"/>
                </a:lnTo>
                <a:lnTo>
                  <a:pt x="214630" y="347980"/>
                </a:lnTo>
                <a:lnTo>
                  <a:pt x="170180" y="365760"/>
                </a:lnTo>
                <a:lnTo>
                  <a:pt x="125730" y="383540"/>
                </a:lnTo>
                <a:lnTo>
                  <a:pt x="10795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3902710" y="305435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4188460" y="295529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0" y="0"/>
                </a:moveTo>
                <a:lnTo>
                  <a:pt x="88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3991610" y="2990850"/>
            <a:ext cx="44451" cy="170181"/>
          </a:xfrm>
          <a:custGeom>
            <a:avLst/>
            <a:gdLst/>
            <a:ahLst/>
            <a:cxnLst/>
            <a:rect l="0" t="0" r="0" b="0"/>
            <a:pathLst>
              <a:path w="44451" h="170181">
                <a:moveTo>
                  <a:pt x="0" y="0"/>
                </a:moveTo>
                <a:lnTo>
                  <a:pt x="17780" y="45720"/>
                </a:lnTo>
                <a:lnTo>
                  <a:pt x="17780" y="81280"/>
                </a:lnTo>
                <a:lnTo>
                  <a:pt x="26670" y="125730"/>
                </a:lnTo>
                <a:lnTo>
                  <a:pt x="4445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4215130" y="2946400"/>
            <a:ext cx="26671" cy="267971"/>
          </a:xfrm>
          <a:custGeom>
            <a:avLst/>
            <a:gdLst/>
            <a:ahLst/>
            <a:cxnLst/>
            <a:rect l="0" t="0" r="0" b="0"/>
            <a:pathLst>
              <a:path w="26671" h="267971">
                <a:moveTo>
                  <a:pt x="0" y="0"/>
                </a:moveTo>
                <a:lnTo>
                  <a:pt x="0" y="2667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14630"/>
                </a:lnTo>
                <a:lnTo>
                  <a:pt x="17780" y="259080"/>
                </a:lnTo>
                <a:lnTo>
                  <a:pt x="266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3920490" y="3599180"/>
            <a:ext cx="204471" cy="17781"/>
          </a:xfrm>
          <a:custGeom>
            <a:avLst/>
            <a:gdLst/>
            <a:ahLst/>
            <a:cxnLst/>
            <a:rect l="0" t="0" r="0" b="0"/>
            <a:pathLst>
              <a:path w="204471" h="17781">
                <a:moveTo>
                  <a:pt x="0" y="17780"/>
                </a:moveTo>
                <a:lnTo>
                  <a:pt x="44450" y="8890"/>
                </a:lnTo>
                <a:lnTo>
                  <a:pt x="88900" y="8890"/>
                </a:lnTo>
                <a:lnTo>
                  <a:pt x="124460" y="0"/>
                </a:lnTo>
                <a:lnTo>
                  <a:pt x="160020" y="0"/>
                </a:lnTo>
                <a:lnTo>
                  <a:pt x="2044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215130" y="3473450"/>
            <a:ext cx="177801" cy="356871"/>
          </a:xfrm>
          <a:custGeom>
            <a:avLst/>
            <a:gdLst/>
            <a:ahLst/>
            <a:cxnLst/>
            <a:rect l="0" t="0" r="0" b="0"/>
            <a:pathLst>
              <a:path w="177801" h="356871">
                <a:moveTo>
                  <a:pt x="88900" y="0"/>
                </a:moveTo>
                <a:lnTo>
                  <a:pt x="62230" y="35560"/>
                </a:lnTo>
                <a:lnTo>
                  <a:pt x="35560" y="71120"/>
                </a:lnTo>
                <a:lnTo>
                  <a:pt x="26670" y="10795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12420"/>
                </a:lnTo>
                <a:lnTo>
                  <a:pt x="26670" y="339090"/>
                </a:lnTo>
                <a:lnTo>
                  <a:pt x="44450" y="356870"/>
                </a:lnTo>
                <a:lnTo>
                  <a:pt x="71120" y="356870"/>
                </a:lnTo>
                <a:lnTo>
                  <a:pt x="97790" y="356870"/>
                </a:lnTo>
                <a:lnTo>
                  <a:pt x="124460" y="356870"/>
                </a:lnTo>
                <a:lnTo>
                  <a:pt x="142240" y="339090"/>
                </a:lnTo>
                <a:lnTo>
                  <a:pt x="177800" y="285750"/>
                </a:lnTo>
                <a:lnTo>
                  <a:pt x="177800" y="259080"/>
                </a:lnTo>
                <a:lnTo>
                  <a:pt x="177800" y="241300"/>
                </a:lnTo>
                <a:lnTo>
                  <a:pt x="168910" y="214630"/>
                </a:lnTo>
                <a:lnTo>
                  <a:pt x="142240" y="187960"/>
                </a:lnTo>
                <a:lnTo>
                  <a:pt x="124460" y="187960"/>
                </a:lnTo>
                <a:lnTo>
                  <a:pt x="88900" y="196850"/>
                </a:lnTo>
                <a:lnTo>
                  <a:pt x="62230" y="250190"/>
                </a:lnTo>
                <a:lnTo>
                  <a:pt x="53340" y="285750"/>
                </a:lnTo>
                <a:lnTo>
                  <a:pt x="6223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964430" y="3205480"/>
            <a:ext cx="134621" cy="1"/>
          </a:xfrm>
          <a:custGeom>
            <a:avLst/>
            <a:gdLst/>
            <a:ahLst/>
            <a:cxnLst/>
            <a:rect l="0" t="0" r="0" b="0"/>
            <a:pathLst>
              <a:path w="134621" h="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5205730" y="3072130"/>
            <a:ext cx="196851" cy="259081"/>
          </a:xfrm>
          <a:custGeom>
            <a:avLst/>
            <a:gdLst/>
            <a:ahLst/>
            <a:cxnLst/>
            <a:rect l="0" t="0" r="0" b="0"/>
            <a:pathLst>
              <a:path w="196851" h="259081">
                <a:moveTo>
                  <a:pt x="8890" y="44450"/>
                </a:moveTo>
                <a:lnTo>
                  <a:pt x="44450" y="17780"/>
                </a:lnTo>
                <a:lnTo>
                  <a:pt x="90170" y="0"/>
                </a:lnTo>
                <a:lnTo>
                  <a:pt x="125730" y="0"/>
                </a:lnTo>
                <a:lnTo>
                  <a:pt x="170180" y="0"/>
                </a:lnTo>
                <a:lnTo>
                  <a:pt x="187960" y="8890"/>
                </a:lnTo>
                <a:lnTo>
                  <a:pt x="196850" y="26670"/>
                </a:lnTo>
                <a:lnTo>
                  <a:pt x="179070" y="62230"/>
                </a:lnTo>
                <a:lnTo>
                  <a:pt x="134620" y="106680"/>
                </a:lnTo>
                <a:lnTo>
                  <a:pt x="99060" y="124460"/>
                </a:lnTo>
                <a:lnTo>
                  <a:pt x="80010" y="142240"/>
                </a:lnTo>
                <a:lnTo>
                  <a:pt x="44450" y="168910"/>
                </a:lnTo>
                <a:lnTo>
                  <a:pt x="17780" y="195580"/>
                </a:lnTo>
                <a:lnTo>
                  <a:pt x="0" y="214630"/>
                </a:lnTo>
                <a:lnTo>
                  <a:pt x="8890" y="232410"/>
                </a:lnTo>
                <a:lnTo>
                  <a:pt x="26670" y="241300"/>
                </a:lnTo>
                <a:lnTo>
                  <a:pt x="71120" y="241300"/>
                </a:lnTo>
                <a:lnTo>
                  <a:pt x="116840" y="241300"/>
                </a:lnTo>
                <a:lnTo>
                  <a:pt x="143510" y="250190"/>
                </a:lnTo>
                <a:lnTo>
                  <a:pt x="17907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5027930" y="3553460"/>
            <a:ext cx="151131" cy="27941"/>
          </a:xfrm>
          <a:custGeom>
            <a:avLst/>
            <a:gdLst/>
            <a:ahLst/>
            <a:cxnLst/>
            <a:rect l="0" t="0" r="0" b="0"/>
            <a:pathLst>
              <a:path w="151131" h="27941">
                <a:moveTo>
                  <a:pt x="0" y="0"/>
                </a:moveTo>
                <a:lnTo>
                  <a:pt x="44450" y="0"/>
                </a:lnTo>
                <a:lnTo>
                  <a:pt x="88900" y="8890"/>
                </a:lnTo>
                <a:lnTo>
                  <a:pt x="124460" y="17780"/>
                </a:lnTo>
                <a:lnTo>
                  <a:pt x="15113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5295900" y="3509010"/>
            <a:ext cx="133351" cy="312421"/>
          </a:xfrm>
          <a:custGeom>
            <a:avLst/>
            <a:gdLst/>
            <a:ahLst/>
            <a:cxnLst/>
            <a:rect l="0" t="0" r="0" b="0"/>
            <a:pathLst>
              <a:path w="133351" h="312421">
                <a:moveTo>
                  <a:pt x="115570" y="72390"/>
                </a:moveTo>
                <a:lnTo>
                  <a:pt x="124460" y="53340"/>
                </a:lnTo>
                <a:lnTo>
                  <a:pt x="133350" y="35560"/>
                </a:lnTo>
                <a:lnTo>
                  <a:pt x="124460" y="17780"/>
                </a:lnTo>
                <a:lnTo>
                  <a:pt x="106680" y="0"/>
                </a:lnTo>
                <a:lnTo>
                  <a:pt x="80010" y="0"/>
                </a:lnTo>
                <a:lnTo>
                  <a:pt x="53340" y="0"/>
                </a:lnTo>
                <a:lnTo>
                  <a:pt x="35560" y="8890"/>
                </a:lnTo>
                <a:lnTo>
                  <a:pt x="17780" y="17780"/>
                </a:lnTo>
                <a:lnTo>
                  <a:pt x="0" y="35560"/>
                </a:lnTo>
                <a:lnTo>
                  <a:pt x="0" y="53340"/>
                </a:lnTo>
                <a:lnTo>
                  <a:pt x="8890" y="81280"/>
                </a:lnTo>
                <a:lnTo>
                  <a:pt x="53340" y="81280"/>
                </a:lnTo>
                <a:lnTo>
                  <a:pt x="71120" y="81280"/>
                </a:lnTo>
                <a:lnTo>
                  <a:pt x="88900" y="72390"/>
                </a:lnTo>
                <a:lnTo>
                  <a:pt x="115570" y="44450"/>
                </a:lnTo>
                <a:lnTo>
                  <a:pt x="124460" y="62230"/>
                </a:lnTo>
                <a:lnTo>
                  <a:pt x="124460" y="107950"/>
                </a:lnTo>
                <a:lnTo>
                  <a:pt x="124460" y="143510"/>
                </a:lnTo>
                <a:lnTo>
                  <a:pt x="115570" y="179070"/>
                </a:lnTo>
                <a:lnTo>
                  <a:pt x="115570" y="214630"/>
                </a:lnTo>
                <a:lnTo>
                  <a:pt x="115570" y="250190"/>
                </a:lnTo>
                <a:lnTo>
                  <a:pt x="115570" y="294640"/>
                </a:lnTo>
                <a:lnTo>
                  <a:pt x="1244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857240" y="3125470"/>
            <a:ext cx="223521" cy="232411"/>
          </a:xfrm>
          <a:custGeom>
            <a:avLst/>
            <a:gdLst/>
            <a:ahLst/>
            <a:cxnLst/>
            <a:rect l="0" t="0" r="0" b="0"/>
            <a:pathLst>
              <a:path w="223521" h="232411">
                <a:moveTo>
                  <a:pt x="0" y="26670"/>
                </a:moveTo>
                <a:lnTo>
                  <a:pt x="27940" y="8890"/>
                </a:lnTo>
                <a:lnTo>
                  <a:pt x="72390" y="0"/>
                </a:lnTo>
                <a:lnTo>
                  <a:pt x="107950" y="0"/>
                </a:lnTo>
                <a:lnTo>
                  <a:pt x="134620" y="0"/>
                </a:lnTo>
                <a:lnTo>
                  <a:pt x="179070" y="0"/>
                </a:lnTo>
                <a:lnTo>
                  <a:pt x="205740" y="17780"/>
                </a:lnTo>
                <a:lnTo>
                  <a:pt x="223520" y="26670"/>
                </a:lnTo>
                <a:lnTo>
                  <a:pt x="205740" y="44450"/>
                </a:lnTo>
                <a:lnTo>
                  <a:pt x="187960" y="53340"/>
                </a:lnTo>
                <a:lnTo>
                  <a:pt x="152400" y="62230"/>
                </a:lnTo>
                <a:lnTo>
                  <a:pt x="134620" y="62230"/>
                </a:lnTo>
                <a:lnTo>
                  <a:pt x="99060" y="71120"/>
                </a:lnTo>
                <a:lnTo>
                  <a:pt x="54610" y="80010"/>
                </a:lnTo>
                <a:lnTo>
                  <a:pt x="63500" y="97790"/>
                </a:lnTo>
                <a:lnTo>
                  <a:pt x="90170" y="106680"/>
                </a:lnTo>
                <a:lnTo>
                  <a:pt x="125730" y="124460"/>
                </a:lnTo>
                <a:lnTo>
                  <a:pt x="161290" y="161290"/>
                </a:lnTo>
                <a:lnTo>
                  <a:pt x="179070" y="179070"/>
                </a:lnTo>
                <a:lnTo>
                  <a:pt x="179070" y="196850"/>
                </a:lnTo>
                <a:lnTo>
                  <a:pt x="170180" y="214630"/>
                </a:lnTo>
                <a:lnTo>
                  <a:pt x="152400" y="223520"/>
                </a:lnTo>
                <a:lnTo>
                  <a:pt x="134620" y="232410"/>
                </a:lnTo>
                <a:lnTo>
                  <a:pt x="116840" y="232410"/>
                </a:lnTo>
                <a:lnTo>
                  <a:pt x="63500" y="223520"/>
                </a:lnTo>
                <a:lnTo>
                  <a:pt x="19050" y="223520"/>
                </a:lnTo>
                <a:lnTo>
                  <a:pt x="1016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723890" y="320548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5741670" y="3571240"/>
            <a:ext cx="232411" cy="331471"/>
          </a:xfrm>
          <a:custGeom>
            <a:avLst/>
            <a:gdLst/>
            <a:ahLst/>
            <a:cxnLst/>
            <a:rect l="0" t="0" r="0" b="0"/>
            <a:pathLst>
              <a:path w="232411" h="331471">
                <a:moveTo>
                  <a:pt x="106680" y="45720"/>
                </a:moveTo>
                <a:lnTo>
                  <a:pt x="88900" y="45720"/>
                </a:lnTo>
                <a:lnTo>
                  <a:pt x="44450" y="63500"/>
                </a:lnTo>
                <a:lnTo>
                  <a:pt x="26670" y="90170"/>
                </a:lnTo>
                <a:lnTo>
                  <a:pt x="889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67970"/>
                </a:lnTo>
                <a:lnTo>
                  <a:pt x="44450" y="304800"/>
                </a:lnTo>
                <a:lnTo>
                  <a:pt x="88900" y="322580"/>
                </a:lnTo>
                <a:lnTo>
                  <a:pt x="106680" y="331470"/>
                </a:lnTo>
                <a:lnTo>
                  <a:pt x="125730" y="331470"/>
                </a:lnTo>
                <a:lnTo>
                  <a:pt x="143510" y="331470"/>
                </a:lnTo>
                <a:lnTo>
                  <a:pt x="170180" y="322580"/>
                </a:lnTo>
                <a:lnTo>
                  <a:pt x="214630" y="276860"/>
                </a:lnTo>
                <a:lnTo>
                  <a:pt x="223520" y="250190"/>
                </a:lnTo>
                <a:lnTo>
                  <a:pt x="232410" y="214630"/>
                </a:lnTo>
                <a:lnTo>
                  <a:pt x="232410" y="179070"/>
                </a:lnTo>
                <a:lnTo>
                  <a:pt x="223520" y="143510"/>
                </a:lnTo>
                <a:lnTo>
                  <a:pt x="205740" y="107950"/>
                </a:lnTo>
                <a:lnTo>
                  <a:pt x="196850" y="90170"/>
                </a:lnTo>
                <a:lnTo>
                  <a:pt x="170180" y="45720"/>
                </a:lnTo>
                <a:lnTo>
                  <a:pt x="134620" y="27940"/>
                </a:lnTo>
                <a:lnTo>
                  <a:pt x="9779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1526540" y="3500120"/>
            <a:ext cx="250191" cy="196851"/>
          </a:xfrm>
          <a:custGeom>
            <a:avLst/>
            <a:gdLst/>
            <a:ahLst/>
            <a:cxnLst/>
            <a:rect l="0" t="0" r="0" b="0"/>
            <a:pathLst>
              <a:path w="250191" h="196851">
                <a:moveTo>
                  <a:pt x="0" y="196850"/>
                </a:moveTo>
                <a:lnTo>
                  <a:pt x="17780" y="187960"/>
                </a:lnTo>
                <a:lnTo>
                  <a:pt x="54610" y="161290"/>
                </a:lnTo>
                <a:lnTo>
                  <a:pt x="72390" y="143510"/>
                </a:lnTo>
                <a:lnTo>
                  <a:pt x="116840" y="107950"/>
                </a:lnTo>
                <a:lnTo>
                  <a:pt x="161290" y="62230"/>
                </a:lnTo>
                <a:lnTo>
                  <a:pt x="179070" y="44450"/>
                </a:lnTo>
                <a:lnTo>
                  <a:pt x="232410" y="889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1598930" y="3473450"/>
            <a:ext cx="151131" cy="267971"/>
          </a:xfrm>
          <a:custGeom>
            <a:avLst/>
            <a:gdLst/>
            <a:ahLst/>
            <a:cxnLst/>
            <a:rect l="0" t="0" r="0" b="0"/>
            <a:pathLst>
              <a:path w="151131" h="267971">
                <a:moveTo>
                  <a:pt x="0" y="0"/>
                </a:moveTo>
                <a:lnTo>
                  <a:pt x="17780" y="35560"/>
                </a:lnTo>
                <a:lnTo>
                  <a:pt x="44450" y="88900"/>
                </a:lnTo>
                <a:lnTo>
                  <a:pt x="62230" y="125730"/>
                </a:lnTo>
                <a:lnTo>
                  <a:pt x="80010" y="170180"/>
                </a:lnTo>
                <a:lnTo>
                  <a:pt x="106680" y="214630"/>
                </a:lnTo>
                <a:lnTo>
                  <a:pt x="133350" y="250190"/>
                </a:lnTo>
                <a:lnTo>
                  <a:pt x="15113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1847850" y="3420110"/>
            <a:ext cx="125731" cy="187961"/>
          </a:xfrm>
          <a:custGeom>
            <a:avLst/>
            <a:gdLst/>
            <a:ahLst/>
            <a:cxnLst/>
            <a:rect l="0" t="0" r="0" b="0"/>
            <a:pathLst>
              <a:path w="125731" h="187961">
                <a:moveTo>
                  <a:pt x="0" y="17780"/>
                </a:moveTo>
                <a:lnTo>
                  <a:pt x="45720" y="0"/>
                </a:lnTo>
                <a:lnTo>
                  <a:pt x="72390" y="0"/>
                </a:lnTo>
                <a:lnTo>
                  <a:pt x="99060" y="0"/>
                </a:lnTo>
                <a:lnTo>
                  <a:pt x="116840" y="8890"/>
                </a:lnTo>
                <a:lnTo>
                  <a:pt x="116840" y="26670"/>
                </a:lnTo>
                <a:lnTo>
                  <a:pt x="99060" y="44450"/>
                </a:lnTo>
                <a:lnTo>
                  <a:pt x="63500" y="80010"/>
                </a:lnTo>
                <a:lnTo>
                  <a:pt x="27940" y="115570"/>
                </a:lnTo>
                <a:lnTo>
                  <a:pt x="36830" y="133350"/>
                </a:lnTo>
                <a:lnTo>
                  <a:pt x="81280" y="170180"/>
                </a:lnTo>
                <a:lnTo>
                  <a:pt x="107950" y="179070"/>
                </a:lnTo>
                <a:lnTo>
                  <a:pt x="12573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035810" y="372364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250440" y="3652520"/>
            <a:ext cx="160021" cy="241301"/>
          </a:xfrm>
          <a:custGeom>
            <a:avLst/>
            <a:gdLst/>
            <a:ahLst/>
            <a:cxnLst/>
            <a:rect l="0" t="0" r="0" b="0"/>
            <a:pathLst>
              <a:path w="160021" h="24130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  <a:lnTo>
                  <a:pt x="97790" y="0"/>
                </a:lnTo>
                <a:lnTo>
                  <a:pt x="124460" y="8890"/>
                </a:lnTo>
                <a:lnTo>
                  <a:pt x="142240" y="17780"/>
                </a:lnTo>
                <a:lnTo>
                  <a:pt x="151130" y="44450"/>
                </a:lnTo>
                <a:lnTo>
                  <a:pt x="133350" y="80010"/>
                </a:lnTo>
                <a:lnTo>
                  <a:pt x="80010" y="115570"/>
                </a:lnTo>
                <a:lnTo>
                  <a:pt x="35560" y="142240"/>
                </a:lnTo>
                <a:lnTo>
                  <a:pt x="17780" y="151130"/>
                </a:lnTo>
                <a:lnTo>
                  <a:pt x="8890" y="168910"/>
                </a:lnTo>
                <a:lnTo>
                  <a:pt x="26670" y="186690"/>
                </a:lnTo>
                <a:lnTo>
                  <a:pt x="62230" y="195580"/>
                </a:lnTo>
                <a:lnTo>
                  <a:pt x="97790" y="214630"/>
                </a:lnTo>
                <a:lnTo>
                  <a:pt x="115570" y="223520"/>
                </a:lnTo>
                <a:lnTo>
                  <a:pt x="142240" y="232410"/>
                </a:lnTo>
                <a:lnTo>
                  <a:pt x="16002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491740" y="3723640"/>
            <a:ext cx="80011" cy="250191"/>
          </a:xfrm>
          <a:custGeom>
            <a:avLst/>
            <a:gdLst/>
            <a:ahLst/>
            <a:cxnLst/>
            <a:rect l="0" t="0" r="0" b="0"/>
            <a:pathLst>
              <a:path w="80011" h="250191">
                <a:moveTo>
                  <a:pt x="80010" y="0"/>
                </a:moveTo>
                <a:lnTo>
                  <a:pt x="80010" y="26670"/>
                </a:lnTo>
                <a:lnTo>
                  <a:pt x="80010" y="53340"/>
                </a:lnTo>
                <a:lnTo>
                  <a:pt x="62230" y="97790"/>
                </a:lnTo>
                <a:lnTo>
                  <a:pt x="44450" y="143510"/>
                </a:lnTo>
                <a:lnTo>
                  <a:pt x="26670" y="179070"/>
                </a:lnTo>
                <a:lnTo>
                  <a:pt x="17780" y="214630"/>
                </a:lnTo>
                <a:lnTo>
                  <a:pt x="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2473960" y="3776980"/>
            <a:ext cx="177801" cy="134621"/>
          </a:xfrm>
          <a:custGeom>
            <a:avLst/>
            <a:gdLst/>
            <a:ahLst/>
            <a:cxnLst/>
            <a:rect l="0" t="0" r="0" b="0"/>
            <a:pathLst>
              <a:path w="177801" h="134621">
                <a:moveTo>
                  <a:pt x="0" y="0"/>
                </a:moveTo>
                <a:lnTo>
                  <a:pt x="35560" y="17780"/>
                </a:lnTo>
                <a:lnTo>
                  <a:pt x="71120" y="53340"/>
                </a:lnTo>
                <a:lnTo>
                  <a:pt x="106680" y="81280"/>
                </a:lnTo>
                <a:lnTo>
                  <a:pt x="151130" y="116840"/>
                </a:lnTo>
                <a:lnTo>
                  <a:pt x="17780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678430" y="3830320"/>
            <a:ext cx="107951" cy="8891"/>
          </a:xfrm>
          <a:custGeom>
            <a:avLst/>
            <a:gdLst/>
            <a:ahLst/>
            <a:cxnLst/>
            <a:rect l="0" t="0" r="0" b="0"/>
            <a:pathLst>
              <a:path w="107951" h="889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079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830830" y="3750310"/>
            <a:ext cx="179071" cy="312421"/>
          </a:xfrm>
          <a:custGeom>
            <a:avLst/>
            <a:gdLst/>
            <a:ahLst/>
            <a:cxnLst/>
            <a:rect l="0" t="0" r="0" b="0"/>
            <a:pathLst>
              <a:path w="179071" h="31242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97790" y="26670"/>
                </a:lnTo>
                <a:lnTo>
                  <a:pt x="133350" y="62230"/>
                </a:lnTo>
                <a:lnTo>
                  <a:pt x="133350" y="80010"/>
                </a:lnTo>
                <a:lnTo>
                  <a:pt x="106680" y="97790"/>
                </a:lnTo>
                <a:lnTo>
                  <a:pt x="62230" y="107950"/>
                </a:lnTo>
                <a:lnTo>
                  <a:pt x="53340" y="125730"/>
                </a:lnTo>
                <a:lnTo>
                  <a:pt x="71120" y="152400"/>
                </a:lnTo>
                <a:lnTo>
                  <a:pt x="115570" y="179070"/>
                </a:lnTo>
                <a:lnTo>
                  <a:pt x="151130" y="205740"/>
                </a:lnTo>
                <a:lnTo>
                  <a:pt x="168910" y="223520"/>
                </a:lnTo>
                <a:lnTo>
                  <a:pt x="179070" y="241300"/>
                </a:lnTo>
                <a:lnTo>
                  <a:pt x="168910" y="259080"/>
                </a:lnTo>
                <a:lnTo>
                  <a:pt x="142240" y="285750"/>
                </a:lnTo>
                <a:lnTo>
                  <a:pt x="97790" y="294640"/>
                </a:lnTo>
                <a:lnTo>
                  <a:pt x="8001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1590040" y="4161790"/>
            <a:ext cx="213361" cy="562611"/>
          </a:xfrm>
          <a:custGeom>
            <a:avLst/>
            <a:gdLst/>
            <a:ahLst/>
            <a:cxnLst/>
            <a:rect l="0" t="0" r="0" b="0"/>
            <a:pathLst>
              <a:path w="213361" h="562611">
                <a:moveTo>
                  <a:pt x="88900" y="0"/>
                </a:moveTo>
                <a:lnTo>
                  <a:pt x="62230" y="35560"/>
                </a:lnTo>
                <a:lnTo>
                  <a:pt x="53340" y="71120"/>
                </a:lnTo>
                <a:lnTo>
                  <a:pt x="26670" y="115570"/>
                </a:lnTo>
                <a:lnTo>
                  <a:pt x="17780" y="160020"/>
                </a:lnTo>
                <a:lnTo>
                  <a:pt x="0" y="204470"/>
                </a:lnTo>
                <a:lnTo>
                  <a:pt x="0" y="24003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8890" y="374650"/>
                </a:lnTo>
                <a:lnTo>
                  <a:pt x="35560" y="419100"/>
                </a:lnTo>
                <a:lnTo>
                  <a:pt x="62230" y="445770"/>
                </a:lnTo>
                <a:lnTo>
                  <a:pt x="97790" y="490220"/>
                </a:lnTo>
                <a:lnTo>
                  <a:pt x="142240" y="525780"/>
                </a:lnTo>
                <a:lnTo>
                  <a:pt x="186690" y="552450"/>
                </a:lnTo>
                <a:lnTo>
                  <a:pt x="21336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1794510" y="4348480"/>
            <a:ext cx="81281" cy="276861"/>
          </a:xfrm>
          <a:custGeom>
            <a:avLst/>
            <a:gdLst/>
            <a:ahLst/>
            <a:cxnLst/>
            <a:rect l="0" t="0" r="0" b="0"/>
            <a:pathLst>
              <a:path w="81281" h="276861">
                <a:moveTo>
                  <a:pt x="81280" y="0"/>
                </a:moveTo>
                <a:lnTo>
                  <a:pt x="72390" y="17780"/>
                </a:lnTo>
                <a:lnTo>
                  <a:pt x="62230" y="62230"/>
                </a:lnTo>
                <a:lnTo>
                  <a:pt x="44450" y="99060"/>
                </a:lnTo>
                <a:lnTo>
                  <a:pt x="35560" y="134620"/>
                </a:lnTo>
                <a:lnTo>
                  <a:pt x="17780" y="179070"/>
                </a:lnTo>
                <a:lnTo>
                  <a:pt x="8890" y="21463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1732280" y="4375150"/>
            <a:ext cx="205741" cy="205741"/>
          </a:xfrm>
          <a:custGeom>
            <a:avLst/>
            <a:gdLst/>
            <a:ahLst/>
            <a:cxnLst/>
            <a:rect l="0" t="0" r="0" b="0"/>
            <a:pathLst>
              <a:path w="205741" h="205741">
                <a:moveTo>
                  <a:pt x="0" y="0"/>
                </a:moveTo>
                <a:lnTo>
                  <a:pt x="35560" y="35560"/>
                </a:lnTo>
                <a:lnTo>
                  <a:pt x="80010" y="63500"/>
                </a:lnTo>
                <a:lnTo>
                  <a:pt x="115570" y="107950"/>
                </a:lnTo>
                <a:lnTo>
                  <a:pt x="152400" y="143510"/>
                </a:lnTo>
                <a:lnTo>
                  <a:pt x="187960" y="187960"/>
                </a:lnTo>
                <a:lnTo>
                  <a:pt x="20574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2330450" y="4312920"/>
            <a:ext cx="170181" cy="420371"/>
          </a:xfrm>
          <a:custGeom>
            <a:avLst/>
            <a:gdLst/>
            <a:ahLst/>
            <a:cxnLst/>
            <a:rect l="0" t="0" r="0" b="0"/>
            <a:pathLst>
              <a:path w="170181" h="420371">
                <a:moveTo>
                  <a:pt x="0" y="0"/>
                </a:moveTo>
                <a:lnTo>
                  <a:pt x="17780" y="17780"/>
                </a:lnTo>
                <a:lnTo>
                  <a:pt x="35560" y="35560"/>
                </a:lnTo>
                <a:lnTo>
                  <a:pt x="62230" y="62230"/>
                </a:lnTo>
                <a:lnTo>
                  <a:pt x="97790" y="106680"/>
                </a:lnTo>
                <a:lnTo>
                  <a:pt x="116840" y="143510"/>
                </a:lnTo>
                <a:lnTo>
                  <a:pt x="134620" y="187960"/>
                </a:lnTo>
                <a:lnTo>
                  <a:pt x="152400" y="232410"/>
                </a:lnTo>
                <a:lnTo>
                  <a:pt x="161290" y="267970"/>
                </a:lnTo>
                <a:lnTo>
                  <a:pt x="170180" y="303530"/>
                </a:lnTo>
                <a:lnTo>
                  <a:pt x="170180" y="347980"/>
                </a:lnTo>
                <a:lnTo>
                  <a:pt x="161290" y="383540"/>
                </a:lnTo>
                <a:lnTo>
                  <a:pt x="15240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607310" y="4295140"/>
            <a:ext cx="134621" cy="491491"/>
          </a:xfrm>
          <a:custGeom>
            <a:avLst/>
            <a:gdLst/>
            <a:ahLst/>
            <a:cxnLst/>
            <a:rect l="0" t="0" r="0" b="0"/>
            <a:pathLst>
              <a:path w="134621" h="491491">
                <a:moveTo>
                  <a:pt x="35560" y="0"/>
                </a:moveTo>
                <a:lnTo>
                  <a:pt x="17780" y="4445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21310"/>
                </a:lnTo>
                <a:lnTo>
                  <a:pt x="17780" y="365760"/>
                </a:lnTo>
                <a:lnTo>
                  <a:pt x="26670" y="392430"/>
                </a:lnTo>
                <a:lnTo>
                  <a:pt x="62230" y="438150"/>
                </a:lnTo>
                <a:lnTo>
                  <a:pt x="97790" y="473710"/>
                </a:lnTo>
                <a:lnTo>
                  <a:pt x="13462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2768600" y="4438650"/>
            <a:ext cx="80011" cy="330201"/>
          </a:xfrm>
          <a:custGeom>
            <a:avLst/>
            <a:gdLst/>
            <a:ahLst/>
            <a:cxnLst/>
            <a:rect l="0" t="0" r="0" b="0"/>
            <a:pathLst>
              <a:path w="80011" h="330201">
                <a:moveTo>
                  <a:pt x="80010" y="0"/>
                </a:moveTo>
                <a:lnTo>
                  <a:pt x="71120" y="26670"/>
                </a:lnTo>
                <a:lnTo>
                  <a:pt x="62230" y="62230"/>
                </a:lnTo>
                <a:lnTo>
                  <a:pt x="44450" y="106680"/>
                </a:lnTo>
                <a:lnTo>
                  <a:pt x="35560" y="142240"/>
                </a:lnTo>
                <a:lnTo>
                  <a:pt x="26670" y="177800"/>
                </a:lnTo>
                <a:lnTo>
                  <a:pt x="17780" y="213360"/>
                </a:lnTo>
                <a:lnTo>
                  <a:pt x="17780" y="248920"/>
                </a:lnTo>
                <a:lnTo>
                  <a:pt x="8890" y="29464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2715260" y="4438650"/>
            <a:ext cx="240031" cy="257811"/>
          </a:xfrm>
          <a:custGeom>
            <a:avLst/>
            <a:gdLst/>
            <a:ahLst/>
            <a:cxnLst/>
            <a:rect l="0" t="0" r="0" b="0"/>
            <a:pathLst>
              <a:path w="240031" h="257811">
                <a:moveTo>
                  <a:pt x="0" y="0"/>
                </a:moveTo>
                <a:lnTo>
                  <a:pt x="35560" y="17780"/>
                </a:lnTo>
                <a:lnTo>
                  <a:pt x="71120" y="62230"/>
                </a:lnTo>
                <a:lnTo>
                  <a:pt x="106680" y="97790"/>
                </a:lnTo>
                <a:lnTo>
                  <a:pt x="142240" y="142240"/>
                </a:lnTo>
                <a:lnTo>
                  <a:pt x="168910" y="177800"/>
                </a:lnTo>
                <a:lnTo>
                  <a:pt x="186690" y="186690"/>
                </a:lnTo>
                <a:lnTo>
                  <a:pt x="213360" y="231140"/>
                </a:lnTo>
                <a:lnTo>
                  <a:pt x="240030" y="257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3500120" y="4375150"/>
            <a:ext cx="152401" cy="500381"/>
          </a:xfrm>
          <a:custGeom>
            <a:avLst/>
            <a:gdLst/>
            <a:ahLst/>
            <a:cxnLst/>
            <a:rect l="0" t="0" r="0" b="0"/>
            <a:pathLst>
              <a:path w="152401" h="500381">
                <a:moveTo>
                  <a:pt x="0" y="0"/>
                </a:moveTo>
                <a:lnTo>
                  <a:pt x="44450" y="54610"/>
                </a:lnTo>
                <a:lnTo>
                  <a:pt x="71120" y="99060"/>
                </a:lnTo>
                <a:lnTo>
                  <a:pt x="99060" y="134620"/>
                </a:lnTo>
                <a:lnTo>
                  <a:pt x="125730" y="179070"/>
                </a:lnTo>
                <a:lnTo>
                  <a:pt x="134620" y="223520"/>
                </a:lnTo>
                <a:lnTo>
                  <a:pt x="152400" y="259080"/>
                </a:lnTo>
                <a:lnTo>
                  <a:pt x="152400" y="294640"/>
                </a:lnTo>
                <a:lnTo>
                  <a:pt x="152400" y="330200"/>
                </a:lnTo>
                <a:lnTo>
                  <a:pt x="152400" y="367030"/>
                </a:lnTo>
                <a:lnTo>
                  <a:pt x="134620" y="402590"/>
                </a:lnTo>
                <a:lnTo>
                  <a:pt x="125730" y="438150"/>
                </a:lnTo>
                <a:lnTo>
                  <a:pt x="99060" y="473710"/>
                </a:lnTo>
                <a:lnTo>
                  <a:pt x="7112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1276350" y="3411220"/>
            <a:ext cx="241301" cy="312421"/>
          </a:xfrm>
          <a:custGeom>
            <a:avLst/>
            <a:gdLst/>
            <a:ahLst/>
            <a:cxnLst/>
            <a:rect l="0" t="0" r="0" b="0"/>
            <a:pathLst>
              <a:path w="241301" h="312421">
                <a:moveTo>
                  <a:pt x="0" y="35560"/>
                </a:moveTo>
                <a:lnTo>
                  <a:pt x="45720" y="17780"/>
                </a:lnTo>
                <a:lnTo>
                  <a:pt x="9017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05740" y="0"/>
                </a:lnTo>
                <a:lnTo>
                  <a:pt x="205740" y="17780"/>
                </a:lnTo>
                <a:lnTo>
                  <a:pt x="187960" y="35560"/>
                </a:lnTo>
                <a:lnTo>
                  <a:pt x="143510" y="62230"/>
                </a:lnTo>
                <a:lnTo>
                  <a:pt x="125730" y="71120"/>
                </a:lnTo>
                <a:lnTo>
                  <a:pt x="107950" y="88900"/>
                </a:lnTo>
                <a:lnTo>
                  <a:pt x="116840" y="106680"/>
                </a:lnTo>
                <a:lnTo>
                  <a:pt x="134620" y="124460"/>
                </a:lnTo>
                <a:lnTo>
                  <a:pt x="170180" y="133350"/>
                </a:lnTo>
                <a:lnTo>
                  <a:pt x="214630" y="160020"/>
                </a:lnTo>
                <a:lnTo>
                  <a:pt x="241300" y="187960"/>
                </a:lnTo>
                <a:lnTo>
                  <a:pt x="241300" y="205740"/>
                </a:lnTo>
                <a:lnTo>
                  <a:pt x="232410" y="223520"/>
                </a:lnTo>
                <a:lnTo>
                  <a:pt x="187960" y="250190"/>
                </a:lnTo>
                <a:lnTo>
                  <a:pt x="152400" y="267970"/>
                </a:lnTo>
                <a:lnTo>
                  <a:pt x="107950" y="285750"/>
                </a:lnTo>
                <a:lnTo>
                  <a:pt x="72390" y="303530"/>
                </a:lnTo>
                <a:lnTo>
                  <a:pt x="45720" y="312420"/>
                </a:lnTo>
                <a:lnTo>
                  <a:pt x="1905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2268220" y="3535680"/>
            <a:ext cx="170181" cy="429261"/>
          </a:xfrm>
          <a:custGeom>
            <a:avLst/>
            <a:gdLst/>
            <a:ahLst/>
            <a:cxnLst/>
            <a:rect l="0" t="0" r="0" b="0"/>
            <a:pathLst>
              <a:path w="170181" h="429261">
                <a:moveTo>
                  <a:pt x="170180" y="0"/>
                </a:moveTo>
                <a:lnTo>
                  <a:pt x="124460" y="35560"/>
                </a:lnTo>
                <a:lnTo>
                  <a:pt x="97790" y="72390"/>
                </a:lnTo>
                <a:lnTo>
                  <a:pt x="71120" y="116840"/>
                </a:lnTo>
                <a:lnTo>
                  <a:pt x="44450" y="161290"/>
                </a:lnTo>
                <a:lnTo>
                  <a:pt x="17780" y="20574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03530"/>
                </a:lnTo>
                <a:lnTo>
                  <a:pt x="0" y="331470"/>
                </a:lnTo>
                <a:lnTo>
                  <a:pt x="0" y="349250"/>
                </a:lnTo>
                <a:lnTo>
                  <a:pt x="26670" y="384810"/>
                </a:lnTo>
                <a:lnTo>
                  <a:pt x="53340" y="420370"/>
                </a:lnTo>
                <a:lnTo>
                  <a:pt x="88900" y="429260"/>
                </a:lnTo>
                <a:lnTo>
                  <a:pt x="115570" y="429260"/>
                </a:lnTo>
                <a:lnTo>
                  <a:pt x="142240" y="420370"/>
                </a:lnTo>
                <a:lnTo>
                  <a:pt x="170180" y="393700"/>
                </a:lnTo>
                <a:lnTo>
                  <a:pt x="170180" y="367030"/>
                </a:lnTo>
                <a:lnTo>
                  <a:pt x="170180" y="349250"/>
                </a:lnTo>
                <a:lnTo>
                  <a:pt x="160020" y="322580"/>
                </a:lnTo>
                <a:lnTo>
                  <a:pt x="115570" y="276860"/>
                </a:lnTo>
                <a:lnTo>
                  <a:pt x="97790" y="259080"/>
                </a:lnTo>
                <a:lnTo>
                  <a:pt x="62230" y="259080"/>
                </a:lnTo>
                <a:lnTo>
                  <a:pt x="44450" y="259080"/>
                </a:lnTo>
                <a:lnTo>
                  <a:pt x="26670" y="267970"/>
                </a:lnTo>
                <a:lnTo>
                  <a:pt x="8890" y="294640"/>
                </a:lnTo>
                <a:lnTo>
                  <a:pt x="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2839720" y="3732530"/>
            <a:ext cx="160021" cy="347981"/>
          </a:xfrm>
          <a:custGeom>
            <a:avLst/>
            <a:gdLst/>
            <a:ahLst/>
            <a:cxnLst/>
            <a:rect l="0" t="0" r="0" b="0"/>
            <a:pathLst>
              <a:path w="160021" h="347981">
                <a:moveTo>
                  <a:pt x="106680" y="62230"/>
                </a:moveTo>
                <a:lnTo>
                  <a:pt x="115570" y="44450"/>
                </a:lnTo>
                <a:lnTo>
                  <a:pt x="97790" y="26670"/>
                </a:lnTo>
                <a:lnTo>
                  <a:pt x="80010" y="8890"/>
                </a:lnTo>
                <a:lnTo>
                  <a:pt x="53340" y="0"/>
                </a:lnTo>
                <a:lnTo>
                  <a:pt x="26670" y="8890"/>
                </a:lnTo>
                <a:lnTo>
                  <a:pt x="0" y="35560"/>
                </a:lnTo>
                <a:lnTo>
                  <a:pt x="0" y="62230"/>
                </a:lnTo>
                <a:lnTo>
                  <a:pt x="0" y="80010"/>
                </a:lnTo>
                <a:lnTo>
                  <a:pt x="8890" y="106680"/>
                </a:lnTo>
                <a:lnTo>
                  <a:pt x="44450" y="143510"/>
                </a:lnTo>
                <a:lnTo>
                  <a:pt x="80010" y="152400"/>
                </a:lnTo>
                <a:lnTo>
                  <a:pt x="97790" y="152400"/>
                </a:lnTo>
                <a:lnTo>
                  <a:pt x="124460" y="125730"/>
                </a:lnTo>
                <a:lnTo>
                  <a:pt x="124460" y="97790"/>
                </a:lnTo>
                <a:lnTo>
                  <a:pt x="124460" y="53340"/>
                </a:lnTo>
                <a:lnTo>
                  <a:pt x="106680" y="53340"/>
                </a:lnTo>
                <a:lnTo>
                  <a:pt x="106680" y="106680"/>
                </a:lnTo>
                <a:lnTo>
                  <a:pt x="106680" y="143510"/>
                </a:lnTo>
                <a:lnTo>
                  <a:pt x="106680" y="179070"/>
                </a:lnTo>
                <a:lnTo>
                  <a:pt x="106680" y="223520"/>
                </a:lnTo>
                <a:lnTo>
                  <a:pt x="115570" y="259080"/>
                </a:lnTo>
                <a:lnTo>
                  <a:pt x="133350" y="294640"/>
                </a:lnTo>
                <a:lnTo>
                  <a:pt x="151130" y="330200"/>
                </a:lnTo>
                <a:lnTo>
                  <a:pt x="16002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1955800" y="4483100"/>
            <a:ext cx="97791" cy="26671"/>
          </a:xfrm>
          <a:custGeom>
            <a:avLst/>
            <a:gdLst/>
            <a:ahLst/>
            <a:cxnLst/>
            <a:rect l="0" t="0" r="0" b="0"/>
            <a:pathLst>
              <a:path w="97791" h="26671">
                <a:moveTo>
                  <a:pt x="0" y="0"/>
                </a:moveTo>
                <a:lnTo>
                  <a:pt x="35560" y="17780"/>
                </a:lnTo>
                <a:lnTo>
                  <a:pt x="62230" y="17780"/>
                </a:lnTo>
                <a:lnTo>
                  <a:pt x="9779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920230" y="2759710"/>
            <a:ext cx="321311" cy="499111"/>
          </a:xfrm>
          <a:custGeom>
            <a:avLst/>
            <a:gdLst/>
            <a:ahLst/>
            <a:cxnLst/>
            <a:rect l="0" t="0" r="0" b="0"/>
            <a:pathLst>
              <a:path w="321311" h="499111">
                <a:moveTo>
                  <a:pt x="26670" y="44450"/>
                </a:moveTo>
                <a:lnTo>
                  <a:pt x="26670" y="26670"/>
                </a:lnTo>
                <a:lnTo>
                  <a:pt x="71120" y="8890"/>
                </a:lnTo>
                <a:lnTo>
                  <a:pt x="107950" y="0"/>
                </a:lnTo>
                <a:lnTo>
                  <a:pt x="143510" y="8890"/>
                </a:lnTo>
                <a:lnTo>
                  <a:pt x="161290" y="8890"/>
                </a:lnTo>
                <a:lnTo>
                  <a:pt x="179070" y="17780"/>
                </a:lnTo>
                <a:lnTo>
                  <a:pt x="196850" y="35560"/>
                </a:lnTo>
                <a:lnTo>
                  <a:pt x="196850" y="53340"/>
                </a:lnTo>
                <a:lnTo>
                  <a:pt x="196850" y="71120"/>
                </a:lnTo>
                <a:lnTo>
                  <a:pt x="196850" y="97790"/>
                </a:lnTo>
                <a:lnTo>
                  <a:pt x="179070" y="124460"/>
                </a:lnTo>
                <a:lnTo>
                  <a:pt x="143510" y="160020"/>
                </a:lnTo>
                <a:lnTo>
                  <a:pt x="107950" y="195580"/>
                </a:lnTo>
                <a:lnTo>
                  <a:pt x="62230" y="240030"/>
                </a:lnTo>
                <a:lnTo>
                  <a:pt x="26670" y="276860"/>
                </a:lnTo>
                <a:lnTo>
                  <a:pt x="0" y="294640"/>
                </a:lnTo>
                <a:lnTo>
                  <a:pt x="44450" y="259080"/>
                </a:lnTo>
                <a:lnTo>
                  <a:pt x="80010" y="231140"/>
                </a:lnTo>
                <a:lnTo>
                  <a:pt x="125730" y="213360"/>
                </a:lnTo>
                <a:lnTo>
                  <a:pt x="161290" y="195580"/>
                </a:lnTo>
                <a:lnTo>
                  <a:pt x="205740" y="195580"/>
                </a:lnTo>
                <a:lnTo>
                  <a:pt x="241300" y="195580"/>
                </a:lnTo>
                <a:lnTo>
                  <a:pt x="276860" y="204470"/>
                </a:lnTo>
                <a:lnTo>
                  <a:pt x="303530" y="213360"/>
                </a:lnTo>
                <a:lnTo>
                  <a:pt x="312420" y="231140"/>
                </a:lnTo>
                <a:lnTo>
                  <a:pt x="321310" y="259080"/>
                </a:lnTo>
                <a:lnTo>
                  <a:pt x="312420" y="276860"/>
                </a:lnTo>
                <a:lnTo>
                  <a:pt x="312420" y="294640"/>
                </a:lnTo>
                <a:lnTo>
                  <a:pt x="276860" y="330200"/>
                </a:lnTo>
                <a:lnTo>
                  <a:pt x="232410" y="365760"/>
                </a:lnTo>
                <a:lnTo>
                  <a:pt x="196850" y="392430"/>
                </a:lnTo>
                <a:lnTo>
                  <a:pt x="161290" y="419100"/>
                </a:lnTo>
                <a:lnTo>
                  <a:pt x="125730" y="454660"/>
                </a:lnTo>
                <a:lnTo>
                  <a:pt x="80010" y="481330"/>
                </a:lnTo>
                <a:lnTo>
                  <a:pt x="7112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7277100" y="2848610"/>
            <a:ext cx="187961" cy="419101"/>
          </a:xfrm>
          <a:custGeom>
            <a:avLst/>
            <a:gdLst/>
            <a:ahLst/>
            <a:cxnLst/>
            <a:rect l="0" t="0" r="0" b="0"/>
            <a:pathLst>
              <a:path w="187961" h="419101">
                <a:moveTo>
                  <a:pt x="187960" y="0"/>
                </a:moveTo>
                <a:lnTo>
                  <a:pt x="170180" y="35560"/>
                </a:lnTo>
                <a:lnTo>
                  <a:pt x="143510" y="71120"/>
                </a:lnTo>
                <a:lnTo>
                  <a:pt x="125730" y="106680"/>
                </a:lnTo>
                <a:lnTo>
                  <a:pt x="107950" y="142240"/>
                </a:lnTo>
                <a:lnTo>
                  <a:pt x="90170" y="170180"/>
                </a:lnTo>
                <a:lnTo>
                  <a:pt x="81280" y="205740"/>
                </a:lnTo>
                <a:lnTo>
                  <a:pt x="72390" y="232410"/>
                </a:lnTo>
                <a:lnTo>
                  <a:pt x="54610" y="267970"/>
                </a:lnTo>
                <a:lnTo>
                  <a:pt x="36830" y="312420"/>
                </a:lnTo>
                <a:lnTo>
                  <a:pt x="27940" y="347980"/>
                </a:lnTo>
                <a:lnTo>
                  <a:pt x="19050" y="383540"/>
                </a:lnTo>
                <a:lnTo>
                  <a:pt x="10160" y="40132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7305040" y="2866390"/>
            <a:ext cx="213361" cy="365761"/>
          </a:xfrm>
          <a:custGeom>
            <a:avLst/>
            <a:gdLst/>
            <a:ahLst/>
            <a:cxnLst/>
            <a:rect l="0" t="0" r="0" b="0"/>
            <a:pathLst>
              <a:path w="213361" h="365761">
                <a:moveTo>
                  <a:pt x="0" y="0"/>
                </a:moveTo>
                <a:lnTo>
                  <a:pt x="26670" y="35560"/>
                </a:lnTo>
                <a:lnTo>
                  <a:pt x="44450" y="71120"/>
                </a:lnTo>
                <a:lnTo>
                  <a:pt x="62230" y="106680"/>
                </a:lnTo>
                <a:lnTo>
                  <a:pt x="80010" y="143510"/>
                </a:lnTo>
                <a:lnTo>
                  <a:pt x="97790" y="179070"/>
                </a:lnTo>
                <a:lnTo>
                  <a:pt x="115570" y="214630"/>
                </a:lnTo>
                <a:lnTo>
                  <a:pt x="133350" y="250190"/>
                </a:lnTo>
                <a:lnTo>
                  <a:pt x="160020" y="294640"/>
                </a:lnTo>
                <a:lnTo>
                  <a:pt x="186690" y="339090"/>
                </a:lnTo>
                <a:lnTo>
                  <a:pt x="21336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7545070" y="2473960"/>
            <a:ext cx="187961" cy="204471"/>
          </a:xfrm>
          <a:custGeom>
            <a:avLst/>
            <a:gdLst/>
            <a:ahLst/>
            <a:cxnLst/>
            <a:rect l="0" t="0" r="0" b="0"/>
            <a:pathLst>
              <a:path w="187961" h="204471">
                <a:moveTo>
                  <a:pt x="0" y="26670"/>
                </a:moveTo>
                <a:lnTo>
                  <a:pt x="8890" y="8890"/>
                </a:lnTo>
                <a:lnTo>
                  <a:pt x="26670" y="0"/>
                </a:lnTo>
                <a:lnTo>
                  <a:pt x="45720" y="0"/>
                </a:lnTo>
                <a:lnTo>
                  <a:pt x="72390" y="8890"/>
                </a:lnTo>
                <a:lnTo>
                  <a:pt x="90170" y="17780"/>
                </a:lnTo>
                <a:lnTo>
                  <a:pt x="90170" y="35560"/>
                </a:lnTo>
                <a:lnTo>
                  <a:pt x="90170" y="62230"/>
                </a:lnTo>
                <a:lnTo>
                  <a:pt x="72390" y="97790"/>
                </a:lnTo>
                <a:lnTo>
                  <a:pt x="54610" y="142240"/>
                </a:lnTo>
                <a:lnTo>
                  <a:pt x="17780" y="186690"/>
                </a:lnTo>
                <a:lnTo>
                  <a:pt x="26670" y="204470"/>
                </a:lnTo>
                <a:lnTo>
                  <a:pt x="81280" y="204470"/>
                </a:lnTo>
                <a:lnTo>
                  <a:pt x="116840" y="195580"/>
                </a:lnTo>
                <a:lnTo>
                  <a:pt x="161290" y="186690"/>
                </a:lnTo>
                <a:lnTo>
                  <a:pt x="18796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7670800" y="2955290"/>
            <a:ext cx="177801" cy="26671"/>
          </a:xfrm>
          <a:custGeom>
            <a:avLst/>
            <a:gdLst/>
            <a:ahLst/>
            <a:cxnLst/>
            <a:rect l="0" t="0" r="0" b="0"/>
            <a:pathLst>
              <a:path w="177801" h="2667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4224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7929880" y="2678430"/>
            <a:ext cx="195581" cy="562611"/>
          </a:xfrm>
          <a:custGeom>
            <a:avLst/>
            <a:gdLst/>
            <a:ahLst/>
            <a:cxnLst/>
            <a:rect l="0" t="0" r="0" b="0"/>
            <a:pathLst>
              <a:path w="195581" h="562611">
                <a:moveTo>
                  <a:pt x="26670" y="0"/>
                </a:moveTo>
                <a:lnTo>
                  <a:pt x="8890" y="26670"/>
                </a:lnTo>
                <a:lnTo>
                  <a:pt x="8890" y="63500"/>
                </a:lnTo>
                <a:lnTo>
                  <a:pt x="0" y="90170"/>
                </a:lnTo>
                <a:lnTo>
                  <a:pt x="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8890" y="285750"/>
                </a:lnTo>
                <a:lnTo>
                  <a:pt x="17780" y="321310"/>
                </a:lnTo>
                <a:lnTo>
                  <a:pt x="26670" y="349250"/>
                </a:lnTo>
                <a:lnTo>
                  <a:pt x="44450" y="393700"/>
                </a:lnTo>
                <a:lnTo>
                  <a:pt x="62230" y="429260"/>
                </a:lnTo>
                <a:lnTo>
                  <a:pt x="71120" y="447040"/>
                </a:lnTo>
                <a:lnTo>
                  <a:pt x="88900" y="464820"/>
                </a:lnTo>
                <a:lnTo>
                  <a:pt x="106680" y="473710"/>
                </a:lnTo>
                <a:lnTo>
                  <a:pt x="124460" y="473710"/>
                </a:lnTo>
                <a:lnTo>
                  <a:pt x="142240" y="473710"/>
                </a:lnTo>
                <a:lnTo>
                  <a:pt x="160020" y="464820"/>
                </a:lnTo>
                <a:lnTo>
                  <a:pt x="177800" y="455930"/>
                </a:lnTo>
                <a:lnTo>
                  <a:pt x="195580" y="411480"/>
                </a:lnTo>
                <a:lnTo>
                  <a:pt x="195580" y="375920"/>
                </a:lnTo>
                <a:lnTo>
                  <a:pt x="195580" y="340360"/>
                </a:lnTo>
                <a:lnTo>
                  <a:pt x="195580" y="303530"/>
                </a:lnTo>
                <a:lnTo>
                  <a:pt x="195580" y="267970"/>
                </a:lnTo>
                <a:lnTo>
                  <a:pt x="186690" y="241300"/>
                </a:lnTo>
                <a:lnTo>
                  <a:pt x="177800" y="223520"/>
                </a:lnTo>
                <a:lnTo>
                  <a:pt x="142240" y="214630"/>
                </a:lnTo>
                <a:lnTo>
                  <a:pt x="124460" y="223520"/>
                </a:lnTo>
                <a:lnTo>
                  <a:pt x="106680" y="232410"/>
                </a:lnTo>
                <a:lnTo>
                  <a:pt x="88900" y="267970"/>
                </a:lnTo>
                <a:lnTo>
                  <a:pt x="62230" y="312420"/>
                </a:lnTo>
                <a:lnTo>
                  <a:pt x="53340" y="349250"/>
                </a:lnTo>
                <a:lnTo>
                  <a:pt x="53340" y="384810"/>
                </a:lnTo>
                <a:lnTo>
                  <a:pt x="53340" y="420370"/>
                </a:lnTo>
                <a:lnTo>
                  <a:pt x="53340" y="447040"/>
                </a:lnTo>
                <a:lnTo>
                  <a:pt x="62230" y="491490"/>
                </a:lnTo>
                <a:lnTo>
                  <a:pt x="71120" y="518160"/>
                </a:lnTo>
                <a:lnTo>
                  <a:pt x="80010" y="535940"/>
                </a:lnTo>
                <a:lnTo>
                  <a:pt x="97790" y="553720"/>
                </a:lnTo>
                <a:lnTo>
                  <a:pt x="12446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8268970" y="2777490"/>
            <a:ext cx="170181" cy="427991"/>
          </a:xfrm>
          <a:custGeom>
            <a:avLst/>
            <a:gdLst/>
            <a:ahLst/>
            <a:cxnLst/>
            <a:rect l="0" t="0" r="0" b="0"/>
            <a:pathLst>
              <a:path w="170181" h="427991">
                <a:moveTo>
                  <a:pt x="170180" y="0"/>
                </a:moveTo>
                <a:lnTo>
                  <a:pt x="161290" y="35560"/>
                </a:lnTo>
                <a:lnTo>
                  <a:pt x="151130" y="71120"/>
                </a:lnTo>
                <a:lnTo>
                  <a:pt x="142240" y="106680"/>
                </a:lnTo>
                <a:lnTo>
                  <a:pt x="124460" y="151130"/>
                </a:lnTo>
                <a:lnTo>
                  <a:pt x="106680" y="186690"/>
                </a:lnTo>
                <a:lnTo>
                  <a:pt x="97790" y="222250"/>
                </a:lnTo>
                <a:lnTo>
                  <a:pt x="88900" y="250190"/>
                </a:lnTo>
                <a:lnTo>
                  <a:pt x="71120" y="276860"/>
                </a:lnTo>
                <a:lnTo>
                  <a:pt x="62230" y="321310"/>
                </a:lnTo>
                <a:lnTo>
                  <a:pt x="44450" y="356870"/>
                </a:lnTo>
                <a:lnTo>
                  <a:pt x="26670" y="392430"/>
                </a:lnTo>
                <a:lnTo>
                  <a:pt x="17780" y="41910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8268970" y="2795270"/>
            <a:ext cx="241301" cy="356871"/>
          </a:xfrm>
          <a:custGeom>
            <a:avLst/>
            <a:gdLst/>
            <a:ahLst/>
            <a:cxnLst/>
            <a:rect l="0" t="0" r="0" b="0"/>
            <a:pathLst>
              <a:path w="241301" h="356871">
                <a:moveTo>
                  <a:pt x="0" y="0"/>
                </a:moveTo>
                <a:lnTo>
                  <a:pt x="26670" y="26670"/>
                </a:lnTo>
                <a:lnTo>
                  <a:pt x="53340" y="71120"/>
                </a:lnTo>
                <a:lnTo>
                  <a:pt x="71120" y="106680"/>
                </a:lnTo>
                <a:lnTo>
                  <a:pt x="97790" y="142240"/>
                </a:lnTo>
                <a:lnTo>
                  <a:pt x="115570" y="186690"/>
                </a:lnTo>
                <a:lnTo>
                  <a:pt x="133350" y="223520"/>
                </a:lnTo>
                <a:lnTo>
                  <a:pt x="161290" y="259080"/>
                </a:lnTo>
                <a:lnTo>
                  <a:pt x="187960" y="303530"/>
                </a:lnTo>
                <a:lnTo>
                  <a:pt x="205740" y="330200"/>
                </a:lnTo>
                <a:lnTo>
                  <a:pt x="24130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8536940" y="294640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8787130" y="2580640"/>
            <a:ext cx="186691" cy="527051"/>
          </a:xfrm>
          <a:custGeom>
            <a:avLst/>
            <a:gdLst/>
            <a:ahLst/>
            <a:cxnLst/>
            <a:rect l="0" t="0" r="0" b="0"/>
            <a:pathLst>
              <a:path w="186691" h="527051">
                <a:moveTo>
                  <a:pt x="133350" y="35560"/>
                </a:moveTo>
                <a:lnTo>
                  <a:pt x="124460" y="17780"/>
                </a:lnTo>
                <a:lnTo>
                  <a:pt x="106680" y="8890"/>
                </a:lnTo>
                <a:lnTo>
                  <a:pt x="88900" y="8890"/>
                </a:lnTo>
                <a:lnTo>
                  <a:pt x="71120" y="26670"/>
                </a:lnTo>
                <a:lnTo>
                  <a:pt x="44450" y="44450"/>
                </a:lnTo>
                <a:lnTo>
                  <a:pt x="26670" y="80010"/>
                </a:lnTo>
                <a:lnTo>
                  <a:pt x="17780" y="115570"/>
                </a:lnTo>
                <a:lnTo>
                  <a:pt x="0" y="15240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32410"/>
                </a:lnTo>
                <a:lnTo>
                  <a:pt x="35560" y="232410"/>
                </a:lnTo>
                <a:lnTo>
                  <a:pt x="53340" y="223520"/>
                </a:lnTo>
                <a:lnTo>
                  <a:pt x="71120" y="205740"/>
                </a:lnTo>
                <a:lnTo>
                  <a:pt x="88900" y="161290"/>
                </a:lnTo>
                <a:lnTo>
                  <a:pt x="106680" y="134620"/>
                </a:lnTo>
                <a:lnTo>
                  <a:pt x="115570" y="97790"/>
                </a:lnTo>
                <a:lnTo>
                  <a:pt x="124460" y="53340"/>
                </a:lnTo>
                <a:lnTo>
                  <a:pt x="124460" y="17780"/>
                </a:lnTo>
                <a:lnTo>
                  <a:pt x="124460" y="0"/>
                </a:lnTo>
                <a:lnTo>
                  <a:pt x="124460" y="17780"/>
                </a:lnTo>
                <a:lnTo>
                  <a:pt x="124460" y="62230"/>
                </a:lnTo>
                <a:lnTo>
                  <a:pt x="133350" y="97790"/>
                </a:lnTo>
                <a:lnTo>
                  <a:pt x="142240" y="134620"/>
                </a:lnTo>
                <a:lnTo>
                  <a:pt x="142240" y="170180"/>
                </a:lnTo>
                <a:lnTo>
                  <a:pt x="151130" y="214630"/>
                </a:lnTo>
                <a:lnTo>
                  <a:pt x="160020" y="259080"/>
                </a:lnTo>
                <a:lnTo>
                  <a:pt x="168910" y="294640"/>
                </a:lnTo>
                <a:lnTo>
                  <a:pt x="177800" y="330200"/>
                </a:lnTo>
                <a:lnTo>
                  <a:pt x="177800" y="365760"/>
                </a:lnTo>
                <a:lnTo>
                  <a:pt x="177800" y="410210"/>
                </a:lnTo>
                <a:lnTo>
                  <a:pt x="186690" y="455930"/>
                </a:lnTo>
                <a:lnTo>
                  <a:pt x="186690" y="491490"/>
                </a:lnTo>
                <a:lnTo>
                  <a:pt x="18669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6598920" y="3608070"/>
            <a:ext cx="196851" cy="392431"/>
          </a:xfrm>
          <a:custGeom>
            <a:avLst/>
            <a:gdLst/>
            <a:ahLst/>
            <a:cxnLst/>
            <a:rect l="0" t="0" r="0" b="0"/>
            <a:pathLst>
              <a:path w="196851" h="392431">
                <a:moveTo>
                  <a:pt x="8890" y="35560"/>
                </a:moveTo>
                <a:lnTo>
                  <a:pt x="8890" y="17780"/>
                </a:ln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  <a:lnTo>
                  <a:pt x="88900" y="0"/>
                </a:lnTo>
                <a:lnTo>
                  <a:pt x="125730" y="17780"/>
                </a:lnTo>
                <a:lnTo>
                  <a:pt x="143510" y="35560"/>
                </a:lnTo>
                <a:lnTo>
                  <a:pt x="152400" y="53340"/>
                </a:lnTo>
                <a:lnTo>
                  <a:pt x="143510" y="80010"/>
                </a:lnTo>
                <a:lnTo>
                  <a:pt x="125730" y="115570"/>
                </a:lnTo>
                <a:lnTo>
                  <a:pt x="88900" y="151130"/>
                </a:lnTo>
                <a:lnTo>
                  <a:pt x="44450" y="195580"/>
                </a:lnTo>
                <a:lnTo>
                  <a:pt x="26670" y="213360"/>
                </a:lnTo>
                <a:lnTo>
                  <a:pt x="26670" y="195580"/>
                </a:lnTo>
                <a:lnTo>
                  <a:pt x="44450" y="177800"/>
                </a:lnTo>
                <a:lnTo>
                  <a:pt x="88900" y="160020"/>
                </a:lnTo>
                <a:lnTo>
                  <a:pt x="106680" y="142240"/>
                </a:lnTo>
                <a:lnTo>
                  <a:pt x="125730" y="142240"/>
                </a:lnTo>
                <a:lnTo>
                  <a:pt x="143510" y="151130"/>
                </a:lnTo>
                <a:lnTo>
                  <a:pt x="170180" y="160020"/>
                </a:lnTo>
                <a:lnTo>
                  <a:pt x="196850" y="195580"/>
                </a:lnTo>
                <a:lnTo>
                  <a:pt x="196850" y="213360"/>
                </a:lnTo>
                <a:lnTo>
                  <a:pt x="187960" y="250190"/>
                </a:lnTo>
                <a:lnTo>
                  <a:pt x="170180" y="276860"/>
                </a:lnTo>
                <a:lnTo>
                  <a:pt x="143510" y="312420"/>
                </a:lnTo>
                <a:lnTo>
                  <a:pt x="97790" y="347980"/>
                </a:lnTo>
                <a:lnTo>
                  <a:pt x="53340" y="374650"/>
                </a:lnTo>
                <a:lnTo>
                  <a:pt x="26670" y="39243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6920230" y="3482340"/>
            <a:ext cx="107951" cy="660401"/>
          </a:xfrm>
          <a:custGeom>
            <a:avLst/>
            <a:gdLst/>
            <a:ahLst/>
            <a:cxnLst/>
            <a:rect l="0" t="0" r="0" b="0"/>
            <a:pathLst>
              <a:path w="107951" h="660401">
                <a:moveTo>
                  <a:pt x="80010" y="0"/>
                </a:moveTo>
                <a:lnTo>
                  <a:pt x="53340" y="35560"/>
                </a:lnTo>
                <a:lnTo>
                  <a:pt x="44450" y="80010"/>
                </a:lnTo>
                <a:lnTo>
                  <a:pt x="2667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75920"/>
                </a:lnTo>
                <a:lnTo>
                  <a:pt x="0" y="420370"/>
                </a:lnTo>
                <a:lnTo>
                  <a:pt x="0" y="464820"/>
                </a:lnTo>
                <a:lnTo>
                  <a:pt x="8890" y="500380"/>
                </a:lnTo>
                <a:lnTo>
                  <a:pt x="17780" y="535940"/>
                </a:lnTo>
                <a:lnTo>
                  <a:pt x="35560" y="571500"/>
                </a:lnTo>
                <a:lnTo>
                  <a:pt x="62230" y="615950"/>
                </a:lnTo>
                <a:lnTo>
                  <a:pt x="71120" y="633730"/>
                </a:lnTo>
                <a:lnTo>
                  <a:pt x="10795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099300" y="3643630"/>
            <a:ext cx="124461" cy="347981"/>
          </a:xfrm>
          <a:custGeom>
            <a:avLst/>
            <a:gdLst/>
            <a:ahLst/>
            <a:cxnLst/>
            <a:rect l="0" t="0" r="0" b="0"/>
            <a:pathLst>
              <a:path w="124461" h="347981">
                <a:moveTo>
                  <a:pt x="124460" y="0"/>
                </a:moveTo>
                <a:lnTo>
                  <a:pt x="97790" y="35560"/>
                </a:lnTo>
                <a:lnTo>
                  <a:pt x="80010" y="80010"/>
                </a:lnTo>
                <a:lnTo>
                  <a:pt x="71120" y="115570"/>
                </a:lnTo>
                <a:lnTo>
                  <a:pt x="53340" y="151130"/>
                </a:lnTo>
                <a:lnTo>
                  <a:pt x="44450" y="186690"/>
                </a:lnTo>
                <a:lnTo>
                  <a:pt x="35560" y="223520"/>
                </a:lnTo>
                <a:lnTo>
                  <a:pt x="17780" y="259080"/>
                </a:lnTo>
                <a:lnTo>
                  <a:pt x="8890" y="294640"/>
                </a:lnTo>
                <a:lnTo>
                  <a:pt x="0" y="321310"/>
                </a:lnTo>
                <a:lnTo>
                  <a:pt x="0" y="339090"/>
                </a:lnTo>
                <a:lnTo>
                  <a:pt x="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7277100" y="3411220"/>
            <a:ext cx="232411" cy="124461"/>
          </a:xfrm>
          <a:custGeom>
            <a:avLst/>
            <a:gdLst/>
            <a:ahLst/>
            <a:cxnLst/>
            <a:rect l="0" t="0" r="0" b="0"/>
            <a:pathLst>
              <a:path w="232411" h="124461">
                <a:moveTo>
                  <a:pt x="0" y="35560"/>
                </a:moveTo>
                <a:lnTo>
                  <a:pt x="0" y="17780"/>
                </a:lnTo>
                <a:lnTo>
                  <a:pt x="27940" y="0"/>
                </a:lnTo>
                <a:lnTo>
                  <a:pt x="54610" y="0"/>
                </a:lnTo>
                <a:lnTo>
                  <a:pt x="90170" y="0"/>
                </a:lnTo>
                <a:lnTo>
                  <a:pt x="116840" y="8890"/>
                </a:lnTo>
                <a:lnTo>
                  <a:pt x="125730" y="26670"/>
                </a:lnTo>
                <a:lnTo>
                  <a:pt x="125730" y="44450"/>
                </a:lnTo>
                <a:lnTo>
                  <a:pt x="116840" y="71120"/>
                </a:lnTo>
                <a:lnTo>
                  <a:pt x="90170" y="106680"/>
                </a:lnTo>
                <a:lnTo>
                  <a:pt x="90170" y="124460"/>
                </a:lnTo>
                <a:lnTo>
                  <a:pt x="134620" y="124460"/>
                </a:lnTo>
                <a:lnTo>
                  <a:pt x="170180" y="115570"/>
                </a:lnTo>
                <a:lnTo>
                  <a:pt x="187960" y="106680"/>
                </a:lnTo>
                <a:lnTo>
                  <a:pt x="205740" y="106680"/>
                </a:lnTo>
                <a:lnTo>
                  <a:pt x="23241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7482840" y="3679190"/>
            <a:ext cx="152401" cy="44451"/>
          </a:xfrm>
          <a:custGeom>
            <a:avLst/>
            <a:gdLst/>
            <a:ahLst/>
            <a:cxnLst/>
            <a:rect l="0" t="0" r="0" b="0"/>
            <a:pathLst>
              <a:path w="152401" h="44451">
                <a:moveTo>
                  <a:pt x="0" y="44450"/>
                </a:moveTo>
                <a:lnTo>
                  <a:pt x="8890" y="26670"/>
                </a:lnTo>
                <a:lnTo>
                  <a:pt x="53340" y="8890"/>
                </a:lnTo>
                <a:lnTo>
                  <a:pt x="88900" y="889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8072120" y="3599180"/>
            <a:ext cx="161291" cy="259081"/>
          </a:xfrm>
          <a:custGeom>
            <a:avLst/>
            <a:gdLst/>
            <a:ahLst/>
            <a:cxnLst/>
            <a:rect l="0" t="0" r="0" b="0"/>
            <a:pathLst>
              <a:path w="161291" h="259081">
                <a:moveTo>
                  <a:pt x="161290" y="0"/>
                </a:moveTo>
                <a:lnTo>
                  <a:pt x="143510" y="8890"/>
                </a:lnTo>
                <a:lnTo>
                  <a:pt x="125730" y="53340"/>
                </a:lnTo>
                <a:lnTo>
                  <a:pt x="99060" y="88900"/>
                </a:lnTo>
                <a:lnTo>
                  <a:pt x="81280" y="124460"/>
                </a:lnTo>
                <a:lnTo>
                  <a:pt x="62230" y="160020"/>
                </a:lnTo>
                <a:lnTo>
                  <a:pt x="35560" y="204470"/>
                </a:lnTo>
                <a:lnTo>
                  <a:pt x="17780" y="24003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8098790" y="3599180"/>
            <a:ext cx="170181" cy="259081"/>
          </a:xfrm>
          <a:custGeom>
            <a:avLst/>
            <a:gdLst/>
            <a:ahLst/>
            <a:cxnLst/>
            <a:rect l="0" t="0" r="0" b="0"/>
            <a:pathLst>
              <a:path w="170181" h="25908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54610" y="115570"/>
                </a:lnTo>
                <a:lnTo>
                  <a:pt x="72390" y="133350"/>
                </a:lnTo>
                <a:lnTo>
                  <a:pt x="99060" y="177800"/>
                </a:lnTo>
                <a:lnTo>
                  <a:pt x="143510" y="231140"/>
                </a:lnTo>
                <a:lnTo>
                  <a:pt x="1701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8348980" y="3723640"/>
            <a:ext cx="81281" cy="8891"/>
          </a:xfrm>
          <a:custGeom>
            <a:avLst/>
            <a:gdLst/>
            <a:ahLst/>
            <a:cxnLst/>
            <a:rect l="0" t="0" r="0" b="0"/>
            <a:pathLst>
              <a:path w="81281" h="8891">
                <a:moveTo>
                  <a:pt x="0" y="8890"/>
                </a:moveTo>
                <a:lnTo>
                  <a:pt x="44450" y="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8563610" y="3482340"/>
            <a:ext cx="196851" cy="339091"/>
          </a:xfrm>
          <a:custGeom>
            <a:avLst/>
            <a:gdLst/>
            <a:ahLst/>
            <a:cxnLst/>
            <a:rect l="0" t="0" r="0" b="0"/>
            <a:pathLst>
              <a:path w="196851" h="339091">
                <a:moveTo>
                  <a:pt x="0" y="53340"/>
                </a:moveTo>
                <a:lnTo>
                  <a:pt x="8890" y="26670"/>
                </a:lnTo>
                <a:lnTo>
                  <a:pt x="26670" y="17780"/>
                </a:lnTo>
                <a:lnTo>
                  <a:pt x="5334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33350" y="35560"/>
                </a:lnTo>
                <a:lnTo>
                  <a:pt x="133350" y="53340"/>
                </a:lnTo>
                <a:lnTo>
                  <a:pt x="124460" y="71120"/>
                </a:lnTo>
                <a:lnTo>
                  <a:pt x="106680" y="107950"/>
                </a:lnTo>
                <a:lnTo>
                  <a:pt x="80010" y="143510"/>
                </a:lnTo>
                <a:lnTo>
                  <a:pt x="44450" y="187960"/>
                </a:lnTo>
                <a:lnTo>
                  <a:pt x="8890" y="214630"/>
                </a:lnTo>
                <a:lnTo>
                  <a:pt x="53340" y="179070"/>
                </a:lnTo>
                <a:lnTo>
                  <a:pt x="97790" y="170180"/>
                </a:lnTo>
                <a:lnTo>
                  <a:pt x="133350" y="170180"/>
                </a:lnTo>
                <a:lnTo>
                  <a:pt x="151130" y="170180"/>
                </a:lnTo>
                <a:lnTo>
                  <a:pt x="170180" y="170180"/>
                </a:lnTo>
                <a:lnTo>
                  <a:pt x="187960" y="179070"/>
                </a:lnTo>
                <a:lnTo>
                  <a:pt x="196850" y="205740"/>
                </a:lnTo>
                <a:lnTo>
                  <a:pt x="196850" y="223520"/>
                </a:lnTo>
                <a:lnTo>
                  <a:pt x="187960" y="250190"/>
                </a:lnTo>
                <a:lnTo>
                  <a:pt x="187960" y="267970"/>
                </a:lnTo>
                <a:lnTo>
                  <a:pt x="170180" y="285750"/>
                </a:lnTo>
                <a:lnTo>
                  <a:pt x="124460" y="312420"/>
                </a:lnTo>
                <a:lnTo>
                  <a:pt x="97790" y="330200"/>
                </a:lnTo>
                <a:lnTo>
                  <a:pt x="8001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8778240" y="3366770"/>
            <a:ext cx="124461" cy="562611"/>
          </a:xfrm>
          <a:custGeom>
            <a:avLst/>
            <a:gdLst/>
            <a:ahLst/>
            <a:cxnLst/>
            <a:rect l="0" t="0" r="0" b="0"/>
            <a:pathLst>
              <a:path w="124461" h="562611">
                <a:moveTo>
                  <a:pt x="0" y="0"/>
                </a:moveTo>
                <a:lnTo>
                  <a:pt x="35560" y="17780"/>
                </a:lnTo>
                <a:lnTo>
                  <a:pt x="53340" y="44450"/>
                </a:lnTo>
                <a:lnTo>
                  <a:pt x="80010" y="88900"/>
                </a:lnTo>
                <a:lnTo>
                  <a:pt x="97790" y="124460"/>
                </a:lnTo>
                <a:lnTo>
                  <a:pt x="115570" y="160020"/>
                </a:lnTo>
                <a:lnTo>
                  <a:pt x="124460" y="195580"/>
                </a:lnTo>
                <a:lnTo>
                  <a:pt x="124460" y="232410"/>
                </a:lnTo>
                <a:lnTo>
                  <a:pt x="124460" y="267970"/>
                </a:lnTo>
                <a:lnTo>
                  <a:pt x="124460" y="312420"/>
                </a:lnTo>
                <a:lnTo>
                  <a:pt x="124460" y="347980"/>
                </a:lnTo>
                <a:lnTo>
                  <a:pt x="115570" y="392430"/>
                </a:lnTo>
                <a:lnTo>
                  <a:pt x="97790" y="436880"/>
                </a:lnTo>
                <a:lnTo>
                  <a:pt x="71120" y="481330"/>
                </a:lnTo>
                <a:lnTo>
                  <a:pt x="44450" y="527050"/>
                </a:lnTo>
                <a:lnTo>
                  <a:pt x="2667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2124710" y="4384040"/>
            <a:ext cx="250191" cy="312421"/>
          </a:xfrm>
          <a:custGeom>
            <a:avLst/>
            <a:gdLst/>
            <a:ahLst/>
            <a:cxnLst/>
            <a:rect l="0" t="0" r="0" b="0"/>
            <a:pathLst>
              <a:path w="250191" h="312421">
                <a:moveTo>
                  <a:pt x="0" y="0"/>
                </a:moveTo>
                <a:lnTo>
                  <a:pt x="19050" y="0"/>
                </a:lnTo>
                <a:lnTo>
                  <a:pt x="45720" y="0"/>
                </a:lnTo>
                <a:lnTo>
                  <a:pt x="81280" y="0"/>
                </a:lnTo>
                <a:lnTo>
                  <a:pt x="11684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87960" y="17780"/>
                </a:lnTo>
                <a:lnTo>
                  <a:pt x="187960" y="35560"/>
                </a:lnTo>
                <a:lnTo>
                  <a:pt x="179070" y="63500"/>
                </a:lnTo>
                <a:lnTo>
                  <a:pt x="152400" y="81280"/>
                </a:lnTo>
                <a:lnTo>
                  <a:pt x="107950" y="99060"/>
                </a:lnTo>
                <a:lnTo>
                  <a:pt x="90170" y="107950"/>
                </a:lnTo>
                <a:lnTo>
                  <a:pt x="90170" y="125730"/>
                </a:lnTo>
                <a:lnTo>
                  <a:pt x="143510" y="161290"/>
                </a:lnTo>
                <a:lnTo>
                  <a:pt x="179070" y="179070"/>
                </a:lnTo>
                <a:lnTo>
                  <a:pt x="214630" y="196850"/>
                </a:lnTo>
                <a:lnTo>
                  <a:pt x="241300" y="232410"/>
                </a:lnTo>
                <a:lnTo>
                  <a:pt x="250190" y="250190"/>
                </a:lnTo>
                <a:lnTo>
                  <a:pt x="250190" y="276860"/>
                </a:lnTo>
                <a:lnTo>
                  <a:pt x="232410" y="294640"/>
                </a:lnTo>
                <a:lnTo>
                  <a:pt x="205740" y="303530"/>
                </a:lnTo>
                <a:lnTo>
                  <a:pt x="161290" y="303530"/>
                </a:lnTo>
                <a:lnTo>
                  <a:pt x="12573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3027680" y="4456430"/>
            <a:ext cx="88901" cy="303531"/>
          </a:xfrm>
          <a:custGeom>
            <a:avLst/>
            <a:gdLst/>
            <a:ahLst/>
            <a:cxnLst/>
            <a:rect l="0" t="0" r="0" b="0"/>
            <a:pathLst>
              <a:path w="88901" h="303531">
                <a:moveTo>
                  <a:pt x="0" y="8890"/>
                </a:moveTo>
                <a:lnTo>
                  <a:pt x="17780" y="0"/>
                </a:lnTo>
                <a:lnTo>
                  <a:pt x="44450" y="26670"/>
                </a:lnTo>
                <a:lnTo>
                  <a:pt x="53340" y="71120"/>
                </a:lnTo>
                <a:lnTo>
                  <a:pt x="62230" y="106680"/>
                </a:lnTo>
                <a:lnTo>
                  <a:pt x="62230" y="151130"/>
                </a:lnTo>
                <a:lnTo>
                  <a:pt x="80010" y="195580"/>
                </a:lnTo>
                <a:lnTo>
                  <a:pt x="80010" y="231140"/>
                </a:lnTo>
                <a:lnTo>
                  <a:pt x="88900" y="267970"/>
                </a:lnTo>
                <a:lnTo>
                  <a:pt x="8890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2964180" y="4554220"/>
            <a:ext cx="214631" cy="35561"/>
          </a:xfrm>
          <a:custGeom>
            <a:avLst/>
            <a:gdLst/>
            <a:ahLst/>
            <a:cxnLst/>
            <a:rect l="0" t="0" r="0" b="0"/>
            <a:pathLst>
              <a:path w="214631" h="35561">
                <a:moveTo>
                  <a:pt x="0" y="35560"/>
                </a:moveTo>
                <a:lnTo>
                  <a:pt x="26670" y="35560"/>
                </a:lnTo>
                <a:lnTo>
                  <a:pt x="45720" y="35560"/>
                </a:lnTo>
                <a:lnTo>
                  <a:pt x="81280" y="17780"/>
                </a:lnTo>
                <a:lnTo>
                  <a:pt x="116840" y="17780"/>
                </a:lnTo>
                <a:lnTo>
                  <a:pt x="161290" y="8890"/>
                </a:lnTo>
                <a:lnTo>
                  <a:pt x="179070" y="0"/>
                </a:lnTo>
                <a:lnTo>
                  <a:pt x="2146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3304540" y="4392930"/>
            <a:ext cx="17781" cy="393701"/>
          </a:xfrm>
          <a:custGeom>
            <a:avLst/>
            <a:gdLst/>
            <a:ahLst/>
            <a:cxnLst/>
            <a:rect l="0" t="0" r="0" b="0"/>
            <a:pathLst>
              <a:path w="17781" h="393701">
                <a:moveTo>
                  <a:pt x="0" y="0"/>
                </a:moveTo>
                <a:lnTo>
                  <a:pt x="17780" y="36830"/>
                </a:lnTo>
                <a:lnTo>
                  <a:pt x="17780" y="81280"/>
                </a:lnTo>
                <a:lnTo>
                  <a:pt x="17780" y="116840"/>
                </a:lnTo>
                <a:lnTo>
                  <a:pt x="17780" y="161290"/>
                </a:lnTo>
                <a:lnTo>
                  <a:pt x="17780" y="196850"/>
                </a:lnTo>
                <a:lnTo>
                  <a:pt x="1778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17780" y="349250"/>
                </a:lnTo>
                <a:lnTo>
                  <a:pt x="1778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1116330" y="4188460"/>
            <a:ext cx="401321" cy="490221"/>
          </a:xfrm>
          <a:custGeom>
            <a:avLst/>
            <a:gdLst/>
            <a:ahLst/>
            <a:cxnLst/>
            <a:rect l="0" t="0" r="0" b="0"/>
            <a:pathLst>
              <a:path w="401321" h="490221">
                <a:moveTo>
                  <a:pt x="8890" y="44450"/>
                </a:moveTo>
                <a:lnTo>
                  <a:pt x="0" y="26670"/>
                </a:lnTo>
                <a:lnTo>
                  <a:pt x="1778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24460" y="0"/>
                </a:lnTo>
                <a:lnTo>
                  <a:pt x="168910" y="0"/>
                </a:lnTo>
                <a:lnTo>
                  <a:pt x="205740" y="0"/>
                </a:lnTo>
                <a:lnTo>
                  <a:pt x="232410" y="0"/>
                </a:lnTo>
                <a:lnTo>
                  <a:pt x="276860" y="8890"/>
                </a:lnTo>
                <a:lnTo>
                  <a:pt x="312420" y="17780"/>
                </a:lnTo>
                <a:lnTo>
                  <a:pt x="339090" y="26670"/>
                </a:lnTo>
                <a:lnTo>
                  <a:pt x="356870" y="44450"/>
                </a:lnTo>
                <a:lnTo>
                  <a:pt x="365760" y="62230"/>
                </a:lnTo>
                <a:lnTo>
                  <a:pt x="365760" y="80010"/>
                </a:lnTo>
                <a:lnTo>
                  <a:pt x="339090" y="106680"/>
                </a:lnTo>
                <a:lnTo>
                  <a:pt x="303530" y="124460"/>
                </a:lnTo>
                <a:lnTo>
                  <a:pt x="267970" y="142240"/>
                </a:lnTo>
                <a:lnTo>
                  <a:pt x="232410" y="151130"/>
                </a:lnTo>
                <a:lnTo>
                  <a:pt x="196850" y="168910"/>
                </a:lnTo>
                <a:lnTo>
                  <a:pt x="179070" y="177800"/>
                </a:lnTo>
                <a:lnTo>
                  <a:pt x="187960" y="195580"/>
                </a:lnTo>
                <a:lnTo>
                  <a:pt x="232410" y="222250"/>
                </a:lnTo>
                <a:lnTo>
                  <a:pt x="276860" y="241300"/>
                </a:lnTo>
                <a:lnTo>
                  <a:pt x="321310" y="259080"/>
                </a:lnTo>
                <a:lnTo>
                  <a:pt x="347980" y="276860"/>
                </a:lnTo>
                <a:lnTo>
                  <a:pt x="383540" y="321310"/>
                </a:lnTo>
                <a:lnTo>
                  <a:pt x="401320" y="347980"/>
                </a:lnTo>
                <a:lnTo>
                  <a:pt x="401320" y="374650"/>
                </a:lnTo>
                <a:lnTo>
                  <a:pt x="401320" y="392430"/>
                </a:lnTo>
                <a:lnTo>
                  <a:pt x="392430" y="410210"/>
                </a:lnTo>
                <a:lnTo>
                  <a:pt x="347980" y="436880"/>
                </a:lnTo>
                <a:lnTo>
                  <a:pt x="312420" y="463550"/>
                </a:lnTo>
                <a:lnTo>
                  <a:pt x="267970" y="472440"/>
                </a:lnTo>
                <a:lnTo>
                  <a:pt x="241300" y="490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2000250" y="5072380"/>
            <a:ext cx="241301" cy="259081"/>
          </a:xfrm>
          <a:custGeom>
            <a:avLst/>
            <a:gdLst/>
            <a:ahLst/>
            <a:cxnLst/>
            <a:rect l="0" t="0" r="0" b="0"/>
            <a:pathLst>
              <a:path w="241301" h="2590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52400" y="0"/>
                </a:lnTo>
                <a:lnTo>
                  <a:pt x="179070" y="17780"/>
                </a:lnTo>
                <a:lnTo>
                  <a:pt x="223520" y="35560"/>
                </a:lnTo>
                <a:lnTo>
                  <a:pt x="241300" y="44450"/>
                </a:lnTo>
                <a:lnTo>
                  <a:pt x="232410" y="62230"/>
                </a:lnTo>
                <a:lnTo>
                  <a:pt x="187960" y="62230"/>
                </a:lnTo>
                <a:lnTo>
                  <a:pt x="179070" y="80010"/>
                </a:lnTo>
                <a:lnTo>
                  <a:pt x="179070" y="97790"/>
                </a:lnTo>
                <a:lnTo>
                  <a:pt x="214630" y="142240"/>
                </a:lnTo>
                <a:lnTo>
                  <a:pt x="241300" y="177800"/>
                </a:lnTo>
                <a:lnTo>
                  <a:pt x="241300" y="195580"/>
                </a:lnTo>
                <a:lnTo>
                  <a:pt x="232410" y="213360"/>
                </a:lnTo>
                <a:lnTo>
                  <a:pt x="214630" y="223520"/>
                </a:lnTo>
                <a:lnTo>
                  <a:pt x="196850" y="232410"/>
                </a:lnTo>
                <a:lnTo>
                  <a:pt x="152400" y="241300"/>
                </a:lnTo>
                <a:lnTo>
                  <a:pt x="115570" y="250190"/>
                </a:lnTo>
                <a:lnTo>
                  <a:pt x="10668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2910840" y="517906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795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3178810" y="5036820"/>
            <a:ext cx="8891" cy="276861"/>
          </a:xfrm>
          <a:custGeom>
            <a:avLst/>
            <a:gdLst/>
            <a:ahLst/>
            <a:cxnLst/>
            <a:rect l="0" t="0" r="0" b="0"/>
            <a:pathLst>
              <a:path w="8891" h="2768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40030"/>
                </a:lnTo>
                <a:lnTo>
                  <a:pt x="889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1151890" y="4170680"/>
            <a:ext cx="330201" cy="607061"/>
          </a:xfrm>
          <a:custGeom>
            <a:avLst/>
            <a:gdLst/>
            <a:ahLst/>
            <a:cxnLst/>
            <a:rect l="0" t="0" r="0" b="0"/>
            <a:pathLst>
              <a:path w="330201" h="607061">
                <a:moveTo>
                  <a:pt x="187960" y="0"/>
                </a:moveTo>
                <a:lnTo>
                  <a:pt x="170180" y="0"/>
                </a:lnTo>
                <a:lnTo>
                  <a:pt x="133350" y="0"/>
                </a:lnTo>
                <a:lnTo>
                  <a:pt x="97790" y="8890"/>
                </a:lnTo>
                <a:lnTo>
                  <a:pt x="62230" y="8890"/>
                </a:lnTo>
                <a:lnTo>
                  <a:pt x="26670" y="17780"/>
                </a:lnTo>
                <a:lnTo>
                  <a:pt x="0" y="17780"/>
                </a:lnTo>
                <a:lnTo>
                  <a:pt x="17780" y="26670"/>
                </a:lnTo>
                <a:lnTo>
                  <a:pt x="71120" y="26670"/>
                </a:lnTo>
                <a:lnTo>
                  <a:pt x="115570" y="26670"/>
                </a:lnTo>
                <a:lnTo>
                  <a:pt x="161290" y="26670"/>
                </a:lnTo>
                <a:lnTo>
                  <a:pt x="205740" y="26670"/>
                </a:lnTo>
                <a:lnTo>
                  <a:pt x="241300" y="26670"/>
                </a:lnTo>
                <a:lnTo>
                  <a:pt x="276860" y="35560"/>
                </a:lnTo>
                <a:lnTo>
                  <a:pt x="303530" y="44450"/>
                </a:lnTo>
                <a:lnTo>
                  <a:pt x="321310" y="53340"/>
                </a:lnTo>
                <a:lnTo>
                  <a:pt x="303530" y="80010"/>
                </a:lnTo>
                <a:lnTo>
                  <a:pt x="285750" y="88900"/>
                </a:lnTo>
                <a:lnTo>
                  <a:pt x="259080" y="97790"/>
                </a:lnTo>
                <a:lnTo>
                  <a:pt x="214630" y="106680"/>
                </a:lnTo>
                <a:lnTo>
                  <a:pt x="170180" y="124460"/>
                </a:lnTo>
                <a:lnTo>
                  <a:pt x="133350" y="133350"/>
                </a:lnTo>
                <a:lnTo>
                  <a:pt x="97790" y="151130"/>
                </a:lnTo>
                <a:lnTo>
                  <a:pt x="80010" y="160020"/>
                </a:lnTo>
                <a:lnTo>
                  <a:pt x="80010" y="177800"/>
                </a:lnTo>
                <a:lnTo>
                  <a:pt x="80010" y="195580"/>
                </a:lnTo>
                <a:lnTo>
                  <a:pt x="133350" y="222250"/>
                </a:lnTo>
                <a:lnTo>
                  <a:pt x="179070" y="240030"/>
                </a:lnTo>
                <a:lnTo>
                  <a:pt x="214630" y="248920"/>
                </a:lnTo>
                <a:lnTo>
                  <a:pt x="250190" y="259080"/>
                </a:lnTo>
                <a:lnTo>
                  <a:pt x="294640" y="267970"/>
                </a:lnTo>
                <a:lnTo>
                  <a:pt x="330200" y="285750"/>
                </a:lnTo>
                <a:lnTo>
                  <a:pt x="330200" y="303530"/>
                </a:lnTo>
                <a:lnTo>
                  <a:pt x="294640" y="321310"/>
                </a:lnTo>
                <a:lnTo>
                  <a:pt x="250190" y="330200"/>
                </a:lnTo>
                <a:lnTo>
                  <a:pt x="205740" y="339090"/>
                </a:lnTo>
                <a:lnTo>
                  <a:pt x="187960" y="347980"/>
                </a:lnTo>
                <a:lnTo>
                  <a:pt x="170180" y="365760"/>
                </a:lnTo>
                <a:lnTo>
                  <a:pt x="196850" y="392430"/>
                </a:lnTo>
                <a:lnTo>
                  <a:pt x="241300" y="419100"/>
                </a:lnTo>
                <a:lnTo>
                  <a:pt x="285750" y="445770"/>
                </a:lnTo>
                <a:lnTo>
                  <a:pt x="303530" y="463550"/>
                </a:lnTo>
                <a:lnTo>
                  <a:pt x="321310" y="490220"/>
                </a:lnTo>
                <a:lnTo>
                  <a:pt x="330200" y="516890"/>
                </a:lnTo>
                <a:lnTo>
                  <a:pt x="321310" y="553720"/>
                </a:lnTo>
                <a:lnTo>
                  <a:pt x="294640" y="580390"/>
                </a:lnTo>
                <a:lnTo>
                  <a:pt x="27686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2401570" y="5375910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54610" y="0"/>
                </a:moveTo>
                <a:lnTo>
                  <a:pt x="63500" y="26670"/>
                </a:lnTo>
                <a:lnTo>
                  <a:pt x="63500" y="53340"/>
                </a:lnTo>
                <a:lnTo>
                  <a:pt x="54610" y="97790"/>
                </a:lnTo>
                <a:lnTo>
                  <a:pt x="36830" y="142240"/>
                </a:lnTo>
                <a:lnTo>
                  <a:pt x="8890" y="17780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3241040" y="5367020"/>
            <a:ext cx="99061" cy="241301"/>
          </a:xfrm>
          <a:custGeom>
            <a:avLst/>
            <a:gdLst/>
            <a:ahLst/>
            <a:cxnLst/>
            <a:rect l="0" t="0" r="0" b="0"/>
            <a:pathLst>
              <a:path w="99061" h="241301">
                <a:moveTo>
                  <a:pt x="72390" y="0"/>
                </a:moveTo>
                <a:lnTo>
                  <a:pt x="90170" y="17780"/>
                </a:lnTo>
                <a:lnTo>
                  <a:pt x="99060" y="35560"/>
                </a:lnTo>
                <a:lnTo>
                  <a:pt x="99060" y="71120"/>
                </a:lnTo>
                <a:lnTo>
                  <a:pt x="81280" y="115570"/>
                </a:lnTo>
                <a:lnTo>
                  <a:pt x="63500" y="151130"/>
                </a:lnTo>
                <a:lnTo>
                  <a:pt x="35560" y="195580"/>
                </a:lnTo>
                <a:lnTo>
                  <a:pt x="26670" y="21463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3482340" y="4973320"/>
            <a:ext cx="53341" cy="322581"/>
          </a:xfrm>
          <a:custGeom>
            <a:avLst/>
            <a:gdLst/>
            <a:ahLst/>
            <a:cxnLst/>
            <a:rect l="0" t="0" r="0" b="0"/>
            <a:pathLst>
              <a:path w="53341" h="322581">
                <a:moveTo>
                  <a:pt x="0" y="0"/>
                </a:moveTo>
                <a:lnTo>
                  <a:pt x="17780" y="36830"/>
                </a:lnTo>
                <a:lnTo>
                  <a:pt x="26670" y="72390"/>
                </a:lnTo>
                <a:lnTo>
                  <a:pt x="26670" y="107950"/>
                </a:lnTo>
                <a:lnTo>
                  <a:pt x="35560" y="152400"/>
                </a:lnTo>
                <a:lnTo>
                  <a:pt x="44450" y="187960"/>
                </a:lnTo>
                <a:lnTo>
                  <a:pt x="44450" y="232410"/>
                </a:lnTo>
                <a:lnTo>
                  <a:pt x="44450" y="267970"/>
                </a:lnTo>
                <a:lnTo>
                  <a:pt x="44450" y="312420"/>
                </a:lnTo>
                <a:lnTo>
                  <a:pt x="53340" y="322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3446780" y="5170170"/>
            <a:ext cx="312421" cy="365761"/>
          </a:xfrm>
          <a:custGeom>
            <a:avLst/>
            <a:gdLst/>
            <a:ahLst/>
            <a:cxnLst/>
            <a:rect l="0" t="0" r="0" b="0"/>
            <a:pathLst>
              <a:path w="312421" h="365761">
                <a:moveTo>
                  <a:pt x="312420" y="0"/>
                </a:moveTo>
                <a:lnTo>
                  <a:pt x="294640" y="17780"/>
                </a:lnTo>
                <a:lnTo>
                  <a:pt x="259080" y="62230"/>
                </a:lnTo>
                <a:lnTo>
                  <a:pt x="223520" y="97790"/>
                </a:lnTo>
                <a:lnTo>
                  <a:pt x="187960" y="143510"/>
                </a:lnTo>
                <a:lnTo>
                  <a:pt x="152400" y="187960"/>
                </a:lnTo>
                <a:lnTo>
                  <a:pt x="115570" y="223520"/>
                </a:lnTo>
                <a:lnTo>
                  <a:pt x="71120" y="267970"/>
                </a:lnTo>
                <a:lnTo>
                  <a:pt x="35560" y="312420"/>
                </a:lnTo>
                <a:lnTo>
                  <a:pt x="0" y="34798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3732530" y="5259070"/>
            <a:ext cx="170181" cy="349251"/>
          </a:xfrm>
          <a:custGeom>
            <a:avLst/>
            <a:gdLst/>
            <a:ahLst/>
            <a:cxnLst/>
            <a:rect l="0" t="0" r="0" b="0"/>
            <a:pathLst>
              <a:path w="170181" h="349251">
                <a:moveTo>
                  <a:pt x="8890" y="8890"/>
                </a:moveTo>
                <a:lnTo>
                  <a:pt x="35560" y="0"/>
                </a:lnTo>
                <a:lnTo>
                  <a:pt x="53340" y="0"/>
                </a:lnTo>
                <a:lnTo>
                  <a:pt x="97790" y="0"/>
                </a:lnTo>
                <a:lnTo>
                  <a:pt x="134620" y="17780"/>
                </a:lnTo>
                <a:lnTo>
                  <a:pt x="161290" y="36830"/>
                </a:lnTo>
                <a:lnTo>
                  <a:pt x="170180" y="54610"/>
                </a:lnTo>
                <a:lnTo>
                  <a:pt x="152400" y="72390"/>
                </a:lnTo>
                <a:lnTo>
                  <a:pt x="125730" y="72390"/>
                </a:lnTo>
                <a:lnTo>
                  <a:pt x="88900" y="81280"/>
                </a:lnTo>
                <a:lnTo>
                  <a:pt x="62230" y="81280"/>
                </a:lnTo>
                <a:lnTo>
                  <a:pt x="26670" y="90170"/>
                </a:lnTo>
                <a:lnTo>
                  <a:pt x="8890" y="107950"/>
                </a:lnTo>
                <a:lnTo>
                  <a:pt x="26670" y="134620"/>
                </a:lnTo>
                <a:lnTo>
                  <a:pt x="44450" y="143510"/>
                </a:lnTo>
                <a:lnTo>
                  <a:pt x="71120" y="170180"/>
                </a:lnTo>
                <a:lnTo>
                  <a:pt x="106680" y="214630"/>
                </a:lnTo>
                <a:lnTo>
                  <a:pt x="125730" y="241300"/>
                </a:lnTo>
                <a:lnTo>
                  <a:pt x="134620" y="267970"/>
                </a:lnTo>
                <a:lnTo>
                  <a:pt x="125730" y="294640"/>
                </a:lnTo>
                <a:lnTo>
                  <a:pt x="71120" y="322580"/>
                </a:lnTo>
                <a:lnTo>
                  <a:pt x="35560" y="331470"/>
                </a:lnTo>
                <a:lnTo>
                  <a:pt x="17780" y="340360"/>
                </a:lnTo>
                <a:lnTo>
                  <a:pt x="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3098800" y="2848610"/>
            <a:ext cx="26671" cy="383541"/>
          </a:xfrm>
          <a:custGeom>
            <a:avLst/>
            <a:gdLst/>
            <a:ahLst/>
            <a:cxnLst/>
            <a:rect l="0" t="0" r="0" b="0"/>
            <a:pathLst>
              <a:path w="26671" h="383541">
                <a:moveTo>
                  <a:pt x="0" y="0"/>
                </a:moveTo>
                <a:lnTo>
                  <a:pt x="8890" y="44450"/>
                </a:lnTo>
                <a:lnTo>
                  <a:pt x="17780" y="88900"/>
                </a:lnTo>
                <a:lnTo>
                  <a:pt x="17780" y="133350"/>
                </a:lnTo>
                <a:lnTo>
                  <a:pt x="26670" y="179070"/>
                </a:lnTo>
                <a:lnTo>
                  <a:pt x="26670" y="223520"/>
                </a:lnTo>
                <a:lnTo>
                  <a:pt x="26670" y="259080"/>
                </a:lnTo>
                <a:lnTo>
                  <a:pt x="26670" y="303530"/>
                </a:lnTo>
                <a:lnTo>
                  <a:pt x="26670" y="347980"/>
                </a:lnTo>
                <a:lnTo>
                  <a:pt x="17780" y="374650"/>
                </a:lnTo>
                <a:lnTo>
                  <a:pt x="1778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3036570" y="3143250"/>
            <a:ext cx="213361" cy="115571"/>
          </a:xfrm>
          <a:custGeom>
            <a:avLst/>
            <a:gdLst/>
            <a:ahLst/>
            <a:cxnLst/>
            <a:rect l="0" t="0" r="0" b="0"/>
            <a:pathLst>
              <a:path w="213361" h="115571">
                <a:moveTo>
                  <a:pt x="0" y="0"/>
                </a:moveTo>
                <a:lnTo>
                  <a:pt x="35560" y="35560"/>
                </a:lnTo>
                <a:lnTo>
                  <a:pt x="62230" y="80010"/>
                </a:lnTo>
                <a:lnTo>
                  <a:pt x="71120" y="106680"/>
                </a:lnTo>
                <a:lnTo>
                  <a:pt x="88900" y="115570"/>
                </a:lnTo>
                <a:lnTo>
                  <a:pt x="133350" y="97790"/>
                </a:lnTo>
                <a:lnTo>
                  <a:pt x="168910" y="62230"/>
                </a:lnTo>
                <a:lnTo>
                  <a:pt x="186690" y="53340"/>
                </a:lnTo>
                <a:lnTo>
                  <a:pt x="21336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2170430" y="2741930"/>
            <a:ext cx="678181" cy="633731"/>
          </a:xfrm>
          <a:custGeom>
            <a:avLst/>
            <a:gdLst/>
            <a:ahLst/>
            <a:cxnLst/>
            <a:rect l="0" t="0" r="0" b="0"/>
            <a:pathLst>
              <a:path w="678181" h="633731">
                <a:moveTo>
                  <a:pt x="0" y="0"/>
                </a:moveTo>
                <a:lnTo>
                  <a:pt x="8890" y="26670"/>
                </a:lnTo>
                <a:lnTo>
                  <a:pt x="35560" y="71120"/>
                </a:lnTo>
                <a:lnTo>
                  <a:pt x="71120" y="106680"/>
                </a:lnTo>
                <a:lnTo>
                  <a:pt x="97790" y="133350"/>
                </a:lnTo>
                <a:lnTo>
                  <a:pt x="124460" y="160020"/>
                </a:lnTo>
                <a:lnTo>
                  <a:pt x="160020" y="195580"/>
                </a:lnTo>
                <a:lnTo>
                  <a:pt x="186690" y="213360"/>
                </a:lnTo>
                <a:lnTo>
                  <a:pt x="204470" y="222250"/>
                </a:lnTo>
                <a:lnTo>
                  <a:pt x="240030" y="257810"/>
                </a:lnTo>
                <a:lnTo>
                  <a:pt x="267970" y="294640"/>
                </a:lnTo>
                <a:lnTo>
                  <a:pt x="285750" y="312420"/>
                </a:lnTo>
                <a:lnTo>
                  <a:pt x="330200" y="347980"/>
                </a:lnTo>
                <a:lnTo>
                  <a:pt x="374650" y="383540"/>
                </a:lnTo>
                <a:lnTo>
                  <a:pt x="410210" y="419100"/>
                </a:lnTo>
                <a:lnTo>
                  <a:pt x="445770" y="454660"/>
                </a:lnTo>
                <a:lnTo>
                  <a:pt x="481330" y="490220"/>
                </a:lnTo>
                <a:lnTo>
                  <a:pt x="508000" y="516890"/>
                </a:lnTo>
                <a:lnTo>
                  <a:pt x="544830" y="553720"/>
                </a:lnTo>
                <a:lnTo>
                  <a:pt x="571500" y="580390"/>
                </a:lnTo>
                <a:lnTo>
                  <a:pt x="607060" y="615950"/>
                </a:lnTo>
                <a:lnTo>
                  <a:pt x="624840" y="633730"/>
                </a:lnTo>
                <a:lnTo>
                  <a:pt x="642620" y="633730"/>
                </a:lnTo>
                <a:lnTo>
                  <a:pt x="678180" y="624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2705100" y="3249930"/>
            <a:ext cx="125731" cy="205741"/>
          </a:xfrm>
          <a:custGeom>
            <a:avLst/>
            <a:gdLst/>
            <a:ahLst/>
            <a:cxnLst/>
            <a:rect l="0" t="0" r="0" b="0"/>
            <a:pathLst>
              <a:path w="125731" h="205741">
                <a:moveTo>
                  <a:pt x="90170" y="0"/>
                </a:moveTo>
                <a:lnTo>
                  <a:pt x="107950" y="36830"/>
                </a:lnTo>
                <a:lnTo>
                  <a:pt x="125730" y="54610"/>
                </a:lnTo>
                <a:lnTo>
                  <a:pt x="125730" y="81280"/>
                </a:lnTo>
                <a:lnTo>
                  <a:pt x="90170" y="125730"/>
                </a:lnTo>
                <a:lnTo>
                  <a:pt x="72390" y="143510"/>
                </a:lnTo>
                <a:lnTo>
                  <a:pt x="36830" y="170180"/>
                </a:lnTo>
                <a:lnTo>
                  <a:pt x="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3331210" y="3143250"/>
            <a:ext cx="463551" cy="339091"/>
          </a:xfrm>
          <a:custGeom>
            <a:avLst/>
            <a:gdLst/>
            <a:ahLst/>
            <a:cxnLst/>
            <a:rect l="0" t="0" r="0" b="0"/>
            <a:pathLst>
              <a:path w="463551" h="339091">
                <a:moveTo>
                  <a:pt x="0" y="339090"/>
                </a:moveTo>
                <a:lnTo>
                  <a:pt x="8890" y="312420"/>
                </a:lnTo>
                <a:lnTo>
                  <a:pt x="26670" y="303530"/>
                </a:lnTo>
                <a:lnTo>
                  <a:pt x="62230" y="276860"/>
                </a:lnTo>
                <a:lnTo>
                  <a:pt x="106680" y="250190"/>
                </a:lnTo>
                <a:lnTo>
                  <a:pt x="151130" y="214630"/>
                </a:lnTo>
                <a:lnTo>
                  <a:pt x="186690" y="187960"/>
                </a:lnTo>
                <a:lnTo>
                  <a:pt x="231140" y="161290"/>
                </a:lnTo>
                <a:lnTo>
                  <a:pt x="267970" y="133350"/>
                </a:lnTo>
                <a:lnTo>
                  <a:pt x="303530" y="106680"/>
                </a:lnTo>
                <a:lnTo>
                  <a:pt x="347980" y="71120"/>
                </a:lnTo>
                <a:lnTo>
                  <a:pt x="392430" y="35560"/>
                </a:lnTo>
                <a:lnTo>
                  <a:pt x="436880" y="8890"/>
                </a:lnTo>
                <a:lnTo>
                  <a:pt x="463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3670300" y="3107690"/>
            <a:ext cx="151131" cy="160021"/>
          </a:xfrm>
          <a:custGeom>
            <a:avLst/>
            <a:gdLst/>
            <a:ahLst/>
            <a:cxnLst/>
            <a:rect l="0" t="0" r="0" b="0"/>
            <a:pathLst>
              <a:path w="151131" h="16002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33350" y="0"/>
                </a:lnTo>
                <a:lnTo>
                  <a:pt x="151130" y="8890"/>
                </a:lnTo>
                <a:lnTo>
                  <a:pt x="142240" y="62230"/>
                </a:lnTo>
                <a:lnTo>
                  <a:pt x="115570" y="106680"/>
                </a:lnTo>
                <a:lnTo>
                  <a:pt x="106680" y="151130"/>
                </a:lnTo>
                <a:lnTo>
                  <a:pt x="106680" y="160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5643880" y="3482340"/>
            <a:ext cx="544831" cy="500381"/>
          </a:xfrm>
          <a:custGeom>
            <a:avLst/>
            <a:gdLst/>
            <a:ahLst/>
            <a:cxnLst/>
            <a:rect l="0" t="0" r="0" b="0"/>
            <a:pathLst>
              <a:path w="544831" h="500381">
                <a:moveTo>
                  <a:pt x="44450" y="0"/>
                </a:moveTo>
                <a:lnTo>
                  <a:pt x="35560" y="26670"/>
                </a:lnTo>
                <a:lnTo>
                  <a:pt x="26670" y="71120"/>
                </a:lnTo>
                <a:lnTo>
                  <a:pt x="1778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3700"/>
                </a:lnTo>
                <a:lnTo>
                  <a:pt x="8890" y="429260"/>
                </a:lnTo>
                <a:lnTo>
                  <a:pt x="17780" y="447040"/>
                </a:lnTo>
                <a:lnTo>
                  <a:pt x="35560" y="464820"/>
                </a:lnTo>
                <a:lnTo>
                  <a:pt x="53340" y="464820"/>
                </a:lnTo>
                <a:lnTo>
                  <a:pt x="97790" y="473710"/>
                </a:lnTo>
                <a:lnTo>
                  <a:pt x="133350" y="482600"/>
                </a:lnTo>
                <a:lnTo>
                  <a:pt x="160020" y="482600"/>
                </a:lnTo>
                <a:lnTo>
                  <a:pt x="195580" y="482600"/>
                </a:lnTo>
                <a:lnTo>
                  <a:pt x="241300" y="491490"/>
                </a:lnTo>
                <a:lnTo>
                  <a:pt x="276860" y="491490"/>
                </a:lnTo>
                <a:lnTo>
                  <a:pt x="312420" y="500380"/>
                </a:lnTo>
                <a:lnTo>
                  <a:pt x="347980" y="500380"/>
                </a:lnTo>
                <a:lnTo>
                  <a:pt x="383540" y="500380"/>
                </a:lnTo>
                <a:lnTo>
                  <a:pt x="401320" y="500380"/>
                </a:lnTo>
                <a:lnTo>
                  <a:pt x="419100" y="491490"/>
                </a:lnTo>
                <a:lnTo>
                  <a:pt x="427990" y="473710"/>
                </a:lnTo>
                <a:lnTo>
                  <a:pt x="436880" y="438150"/>
                </a:lnTo>
                <a:lnTo>
                  <a:pt x="454660" y="393700"/>
                </a:lnTo>
                <a:lnTo>
                  <a:pt x="472440" y="356870"/>
                </a:lnTo>
                <a:lnTo>
                  <a:pt x="481330" y="312420"/>
                </a:lnTo>
                <a:lnTo>
                  <a:pt x="500380" y="276860"/>
                </a:lnTo>
                <a:lnTo>
                  <a:pt x="518160" y="232410"/>
                </a:lnTo>
                <a:lnTo>
                  <a:pt x="527050" y="187960"/>
                </a:lnTo>
                <a:lnTo>
                  <a:pt x="535940" y="152400"/>
                </a:lnTo>
                <a:lnTo>
                  <a:pt x="544830" y="134620"/>
                </a:lnTo>
                <a:lnTo>
                  <a:pt x="544830" y="107950"/>
                </a:lnTo>
                <a:lnTo>
                  <a:pt x="544830" y="80010"/>
                </a:lnTo>
                <a:lnTo>
                  <a:pt x="535940" y="62230"/>
                </a:lnTo>
                <a:lnTo>
                  <a:pt x="518160" y="53340"/>
                </a:lnTo>
                <a:lnTo>
                  <a:pt x="490220" y="44450"/>
                </a:lnTo>
                <a:lnTo>
                  <a:pt x="445770" y="44450"/>
                </a:lnTo>
                <a:lnTo>
                  <a:pt x="410210" y="35560"/>
                </a:lnTo>
                <a:lnTo>
                  <a:pt x="374650" y="35560"/>
                </a:lnTo>
                <a:lnTo>
                  <a:pt x="330200" y="26670"/>
                </a:lnTo>
                <a:lnTo>
                  <a:pt x="285750" y="26670"/>
                </a:lnTo>
                <a:lnTo>
                  <a:pt x="250190" y="17780"/>
                </a:lnTo>
                <a:lnTo>
                  <a:pt x="213360" y="17780"/>
                </a:lnTo>
                <a:lnTo>
                  <a:pt x="177800" y="8890"/>
                </a:lnTo>
                <a:lnTo>
                  <a:pt x="133350" y="0"/>
                </a:lnTo>
                <a:lnTo>
                  <a:pt x="97790" y="0"/>
                </a:lnTo>
                <a:lnTo>
                  <a:pt x="62230" y="0"/>
                </a:lnTo>
                <a:lnTo>
                  <a:pt x="17780" y="0"/>
                </a:lnTo>
                <a:lnTo>
                  <a:pt x="177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1482090" y="2080260"/>
            <a:ext cx="946151" cy="697231"/>
          </a:xfrm>
          <a:custGeom>
            <a:avLst/>
            <a:gdLst/>
            <a:ahLst/>
            <a:cxnLst/>
            <a:rect l="0" t="0" r="0" b="0"/>
            <a:pathLst>
              <a:path w="946151" h="697231">
                <a:moveTo>
                  <a:pt x="866140" y="143510"/>
                </a:moveTo>
                <a:lnTo>
                  <a:pt x="839470" y="125730"/>
                </a:lnTo>
                <a:lnTo>
                  <a:pt x="812800" y="90170"/>
                </a:lnTo>
                <a:lnTo>
                  <a:pt x="768350" y="63500"/>
                </a:lnTo>
                <a:lnTo>
                  <a:pt x="732790" y="53340"/>
                </a:lnTo>
                <a:lnTo>
                  <a:pt x="688340" y="35560"/>
                </a:lnTo>
                <a:lnTo>
                  <a:pt x="651510" y="17780"/>
                </a:lnTo>
                <a:lnTo>
                  <a:pt x="615950" y="8890"/>
                </a:lnTo>
                <a:lnTo>
                  <a:pt x="571500" y="0"/>
                </a:lnTo>
                <a:lnTo>
                  <a:pt x="535940" y="0"/>
                </a:lnTo>
                <a:lnTo>
                  <a:pt x="500380" y="0"/>
                </a:lnTo>
                <a:lnTo>
                  <a:pt x="455930" y="0"/>
                </a:lnTo>
                <a:lnTo>
                  <a:pt x="411480" y="0"/>
                </a:lnTo>
                <a:lnTo>
                  <a:pt x="374650" y="0"/>
                </a:lnTo>
                <a:lnTo>
                  <a:pt x="330200" y="8890"/>
                </a:lnTo>
                <a:lnTo>
                  <a:pt x="294640" y="17780"/>
                </a:lnTo>
                <a:lnTo>
                  <a:pt x="250190" y="26670"/>
                </a:lnTo>
                <a:lnTo>
                  <a:pt x="205740" y="44450"/>
                </a:lnTo>
                <a:lnTo>
                  <a:pt x="170180" y="72390"/>
                </a:lnTo>
                <a:lnTo>
                  <a:pt x="125730" y="90170"/>
                </a:lnTo>
                <a:lnTo>
                  <a:pt x="80010" y="125730"/>
                </a:lnTo>
                <a:lnTo>
                  <a:pt x="44450" y="161290"/>
                </a:lnTo>
                <a:lnTo>
                  <a:pt x="26670" y="18796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0" y="358140"/>
                </a:lnTo>
                <a:lnTo>
                  <a:pt x="0" y="384810"/>
                </a:lnTo>
                <a:lnTo>
                  <a:pt x="0" y="420370"/>
                </a:lnTo>
                <a:lnTo>
                  <a:pt x="17780" y="447040"/>
                </a:lnTo>
                <a:lnTo>
                  <a:pt x="35560" y="482600"/>
                </a:lnTo>
                <a:lnTo>
                  <a:pt x="53340" y="509270"/>
                </a:lnTo>
                <a:lnTo>
                  <a:pt x="90170" y="553720"/>
                </a:lnTo>
                <a:lnTo>
                  <a:pt x="134620" y="580390"/>
                </a:lnTo>
                <a:lnTo>
                  <a:pt x="170180" y="607060"/>
                </a:lnTo>
                <a:lnTo>
                  <a:pt x="214630" y="635000"/>
                </a:lnTo>
                <a:lnTo>
                  <a:pt x="241300" y="643890"/>
                </a:lnTo>
                <a:lnTo>
                  <a:pt x="276860" y="661670"/>
                </a:lnTo>
                <a:lnTo>
                  <a:pt x="312420" y="670560"/>
                </a:lnTo>
                <a:lnTo>
                  <a:pt x="347980" y="670560"/>
                </a:lnTo>
                <a:lnTo>
                  <a:pt x="384810" y="679450"/>
                </a:lnTo>
                <a:lnTo>
                  <a:pt x="420370" y="688340"/>
                </a:lnTo>
                <a:lnTo>
                  <a:pt x="455930" y="697230"/>
                </a:lnTo>
                <a:lnTo>
                  <a:pt x="491490" y="697230"/>
                </a:lnTo>
                <a:lnTo>
                  <a:pt x="535940" y="697230"/>
                </a:lnTo>
                <a:lnTo>
                  <a:pt x="571500" y="697230"/>
                </a:lnTo>
                <a:lnTo>
                  <a:pt x="607060" y="697230"/>
                </a:lnTo>
                <a:lnTo>
                  <a:pt x="642620" y="697230"/>
                </a:lnTo>
                <a:lnTo>
                  <a:pt x="688340" y="679450"/>
                </a:lnTo>
                <a:lnTo>
                  <a:pt x="723900" y="661670"/>
                </a:lnTo>
                <a:lnTo>
                  <a:pt x="759460" y="643890"/>
                </a:lnTo>
                <a:lnTo>
                  <a:pt x="803910" y="615950"/>
                </a:lnTo>
                <a:lnTo>
                  <a:pt x="839470" y="571500"/>
                </a:lnTo>
                <a:lnTo>
                  <a:pt x="875030" y="527050"/>
                </a:lnTo>
                <a:lnTo>
                  <a:pt x="901700" y="482600"/>
                </a:lnTo>
                <a:lnTo>
                  <a:pt x="928370" y="438150"/>
                </a:lnTo>
                <a:lnTo>
                  <a:pt x="937260" y="402590"/>
                </a:lnTo>
                <a:lnTo>
                  <a:pt x="946150" y="367030"/>
                </a:lnTo>
                <a:lnTo>
                  <a:pt x="946150" y="321310"/>
                </a:lnTo>
                <a:lnTo>
                  <a:pt x="946150" y="285750"/>
                </a:lnTo>
                <a:lnTo>
                  <a:pt x="937260" y="250190"/>
                </a:lnTo>
                <a:lnTo>
                  <a:pt x="919480" y="214630"/>
                </a:lnTo>
                <a:lnTo>
                  <a:pt x="910590" y="187960"/>
                </a:lnTo>
                <a:lnTo>
                  <a:pt x="866140" y="152400"/>
                </a:lnTo>
                <a:lnTo>
                  <a:pt x="830580" y="134620"/>
                </a:lnTo>
                <a:lnTo>
                  <a:pt x="795020" y="125730"/>
                </a:lnTo>
                <a:lnTo>
                  <a:pt x="759460" y="116840"/>
                </a:lnTo>
                <a:lnTo>
                  <a:pt x="715010" y="116840"/>
                </a:lnTo>
                <a:lnTo>
                  <a:pt x="715010" y="116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750570" y="2419350"/>
            <a:ext cx="133351" cy="205741"/>
          </a:xfrm>
          <a:custGeom>
            <a:avLst/>
            <a:gdLst/>
            <a:ahLst/>
            <a:cxnLst/>
            <a:rect l="0" t="0" r="0" b="0"/>
            <a:pathLst>
              <a:path w="133351" h="205741">
                <a:moveTo>
                  <a:pt x="0" y="0"/>
                </a:moveTo>
                <a:lnTo>
                  <a:pt x="8890" y="36830"/>
                </a:lnTo>
                <a:lnTo>
                  <a:pt x="35560" y="72390"/>
                </a:lnTo>
                <a:lnTo>
                  <a:pt x="62230" y="107950"/>
                </a:lnTo>
                <a:lnTo>
                  <a:pt x="88900" y="143510"/>
                </a:lnTo>
                <a:lnTo>
                  <a:pt x="115570" y="187960"/>
                </a:lnTo>
                <a:lnTo>
                  <a:pt x="13335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768350" y="2232660"/>
            <a:ext cx="151131" cy="232411"/>
          </a:xfrm>
          <a:custGeom>
            <a:avLst/>
            <a:gdLst/>
            <a:ahLst/>
            <a:cxnLst/>
            <a:rect l="0" t="0" r="0" b="0"/>
            <a:pathLst>
              <a:path w="151131" h="232411">
                <a:moveTo>
                  <a:pt x="0" y="232410"/>
                </a:moveTo>
                <a:lnTo>
                  <a:pt x="0" y="205740"/>
                </a:lnTo>
                <a:lnTo>
                  <a:pt x="26670" y="151130"/>
                </a:lnTo>
                <a:lnTo>
                  <a:pt x="53340" y="106680"/>
                </a:lnTo>
                <a:lnTo>
                  <a:pt x="88900" y="71120"/>
                </a:lnTo>
                <a:lnTo>
                  <a:pt x="124460" y="2667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803910" y="2383790"/>
            <a:ext cx="106681" cy="134621"/>
          </a:xfrm>
          <a:custGeom>
            <a:avLst/>
            <a:gdLst/>
            <a:ahLst/>
            <a:cxnLst/>
            <a:rect l="0" t="0" r="0" b="0"/>
            <a:pathLst>
              <a:path w="106681" h="134621">
                <a:moveTo>
                  <a:pt x="0" y="134620"/>
                </a:moveTo>
                <a:lnTo>
                  <a:pt x="8890" y="107950"/>
                </a:lnTo>
                <a:lnTo>
                  <a:pt x="35560" y="72390"/>
                </a:lnTo>
                <a:lnTo>
                  <a:pt x="71120" y="35560"/>
                </a:lnTo>
                <a:lnTo>
                  <a:pt x="97790" y="889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955040" y="2277110"/>
            <a:ext cx="152401" cy="285751"/>
          </a:xfrm>
          <a:custGeom>
            <a:avLst/>
            <a:gdLst/>
            <a:ahLst/>
            <a:cxnLst/>
            <a:rect l="0" t="0" r="0" b="0"/>
            <a:pathLst>
              <a:path w="152401" h="285751">
                <a:moveTo>
                  <a:pt x="54610" y="0"/>
                </a:moveTo>
                <a:lnTo>
                  <a:pt x="35560" y="17780"/>
                </a:lnTo>
                <a:lnTo>
                  <a:pt x="1778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79070"/>
                </a:lnTo>
                <a:lnTo>
                  <a:pt x="8890" y="214630"/>
                </a:lnTo>
                <a:lnTo>
                  <a:pt x="17780" y="259080"/>
                </a:lnTo>
                <a:lnTo>
                  <a:pt x="26670" y="285750"/>
                </a:lnTo>
                <a:lnTo>
                  <a:pt x="45720" y="285750"/>
                </a:lnTo>
                <a:lnTo>
                  <a:pt x="63500" y="276860"/>
                </a:lnTo>
                <a:lnTo>
                  <a:pt x="63500" y="232410"/>
                </a:lnTo>
                <a:lnTo>
                  <a:pt x="63500" y="196850"/>
                </a:lnTo>
                <a:lnTo>
                  <a:pt x="63500" y="151130"/>
                </a:lnTo>
                <a:lnTo>
                  <a:pt x="63500" y="115570"/>
                </a:lnTo>
                <a:lnTo>
                  <a:pt x="54610" y="71120"/>
                </a:lnTo>
                <a:lnTo>
                  <a:pt x="72390" y="115570"/>
                </a:lnTo>
                <a:lnTo>
                  <a:pt x="81280" y="151130"/>
                </a:lnTo>
                <a:lnTo>
                  <a:pt x="116840" y="187960"/>
                </a:lnTo>
                <a:lnTo>
                  <a:pt x="134620" y="196850"/>
                </a:lnTo>
                <a:lnTo>
                  <a:pt x="152400" y="179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1080770" y="2223770"/>
            <a:ext cx="142241" cy="195581"/>
          </a:xfrm>
          <a:custGeom>
            <a:avLst/>
            <a:gdLst/>
            <a:ahLst/>
            <a:cxnLst/>
            <a:rect l="0" t="0" r="0" b="0"/>
            <a:pathLst>
              <a:path w="142241" h="195581">
                <a:moveTo>
                  <a:pt x="17780" y="0"/>
                </a:moveTo>
                <a:lnTo>
                  <a:pt x="0" y="8890"/>
                </a:lnTo>
                <a:lnTo>
                  <a:pt x="0" y="35560"/>
                </a:lnTo>
                <a:lnTo>
                  <a:pt x="0" y="71120"/>
                </a:lnTo>
                <a:lnTo>
                  <a:pt x="17780" y="106680"/>
                </a:lnTo>
                <a:lnTo>
                  <a:pt x="35560" y="142240"/>
                </a:lnTo>
                <a:lnTo>
                  <a:pt x="53340" y="168910"/>
                </a:lnTo>
                <a:lnTo>
                  <a:pt x="71120" y="186690"/>
                </a:lnTo>
                <a:lnTo>
                  <a:pt x="88900" y="195580"/>
                </a:lnTo>
                <a:lnTo>
                  <a:pt x="106680" y="186690"/>
                </a:lnTo>
                <a:lnTo>
                  <a:pt x="124460" y="151130"/>
                </a:lnTo>
                <a:lnTo>
                  <a:pt x="133350" y="106680"/>
                </a:lnTo>
                <a:lnTo>
                  <a:pt x="142240" y="977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1160780" y="2071370"/>
            <a:ext cx="134621" cy="232411"/>
          </a:xfrm>
          <a:custGeom>
            <a:avLst/>
            <a:gdLst/>
            <a:ahLst/>
            <a:cxnLst/>
            <a:rect l="0" t="0" r="0" b="0"/>
            <a:pathLst>
              <a:path w="134621" h="23241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26670" y="99060"/>
                </a:lnTo>
                <a:lnTo>
                  <a:pt x="53340" y="134620"/>
                </a:lnTo>
                <a:lnTo>
                  <a:pt x="80010" y="179070"/>
                </a:lnTo>
                <a:lnTo>
                  <a:pt x="124460" y="223520"/>
                </a:lnTo>
                <a:lnTo>
                  <a:pt x="13462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1178560" y="2089150"/>
            <a:ext cx="196851" cy="187961"/>
          </a:xfrm>
          <a:custGeom>
            <a:avLst/>
            <a:gdLst/>
            <a:ahLst/>
            <a:cxnLst/>
            <a:rect l="0" t="0" r="0" b="0"/>
            <a:pathLst>
              <a:path w="196851" h="187961">
                <a:moveTo>
                  <a:pt x="0" y="187960"/>
                </a:moveTo>
                <a:lnTo>
                  <a:pt x="8890" y="143510"/>
                </a:lnTo>
                <a:lnTo>
                  <a:pt x="35560" y="107950"/>
                </a:lnTo>
                <a:lnTo>
                  <a:pt x="62230" y="63500"/>
                </a:lnTo>
                <a:lnTo>
                  <a:pt x="80010" y="26670"/>
                </a:lnTo>
                <a:lnTo>
                  <a:pt x="97790" y="26670"/>
                </a:lnTo>
                <a:lnTo>
                  <a:pt x="116840" y="72390"/>
                </a:lnTo>
                <a:lnTo>
                  <a:pt x="125730" y="99060"/>
                </a:lnTo>
                <a:lnTo>
                  <a:pt x="152400" y="125730"/>
                </a:lnTo>
                <a:lnTo>
                  <a:pt x="170180" y="134620"/>
                </a:lnTo>
                <a:lnTo>
                  <a:pt x="187960" y="134620"/>
                </a:lnTo>
                <a:lnTo>
                  <a:pt x="196850" y="116840"/>
                </a:lnTo>
                <a:lnTo>
                  <a:pt x="196850" y="90170"/>
                </a:lnTo>
                <a:lnTo>
                  <a:pt x="187960" y="63500"/>
                </a:lnTo>
                <a:lnTo>
                  <a:pt x="161290" y="26670"/>
                </a:lnTo>
                <a:lnTo>
                  <a:pt x="143510" y="8890"/>
                </a:lnTo>
                <a:lnTo>
                  <a:pt x="116840" y="0"/>
                </a:lnTo>
                <a:lnTo>
                  <a:pt x="97790" y="8890"/>
                </a:lnTo>
                <a:lnTo>
                  <a:pt x="9779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1366520" y="1911350"/>
            <a:ext cx="97791" cy="213361"/>
          </a:xfrm>
          <a:custGeom>
            <a:avLst/>
            <a:gdLst/>
            <a:ahLst/>
            <a:cxnLst/>
            <a:rect l="0" t="0" r="0" b="0"/>
            <a:pathLst>
              <a:path w="97791" h="213361">
                <a:moveTo>
                  <a:pt x="0" y="106680"/>
                </a:moveTo>
                <a:lnTo>
                  <a:pt x="0" y="124460"/>
                </a:lnTo>
                <a:lnTo>
                  <a:pt x="17780" y="142240"/>
                </a:lnTo>
                <a:lnTo>
                  <a:pt x="44450" y="186690"/>
                </a:lnTo>
                <a:lnTo>
                  <a:pt x="71120" y="213360"/>
                </a:lnTo>
                <a:lnTo>
                  <a:pt x="88900" y="213360"/>
                </a:lnTo>
                <a:lnTo>
                  <a:pt x="80010" y="160020"/>
                </a:lnTo>
                <a:lnTo>
                  <a:pt x="71120" y="124460"/>
                </a:lnTo>
                <a:lnTo>
                  <a:pt x="71120" y="88900"/>
                </a:lnTo>
                <a:lnTo>
                  <a:pt x="71120" y="53340"/>
                </a:lnTo>
                <a:lnTo>
                  <a:pt x="71120" y="1778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3402330" y="4919980"/>
            <a:ext cx="651511" cy="839471"/>
          </a:xfrm>
          <a:custGeom>
            <a:avLst/>
            <a:gdLst/>
            <a:ahLst/>
            <a:cxnLst/>
            <a:rect l="0" t="0" r="0" b="0"/>
            <a:pathLst>
              <a:path w="651511" h="839471">
                <a:moveTo>
                  <a:pt x="35560" y="0"/>
                </a:moveTo>
                <a:lnTo>
                  <a:pt x="35560" y="35560"/>
                </a:lnTo>
                <a:lnTo>
                  <a:pt x="35560" y="71120"/>
                </a:lnTo>
                <a:lnTo>
                  <a:pt x="35560" y="116840"/>
                </a:lnTo>
                <a:lnTo>
                  <a:pt x="35560" y="152400"/>
                </a:lnTo>
                <a:lnTo>
                  <a:pt x="35560" y="187960"/>
                </a:lnTo>
                <a:lnTo>
                  <a:pt x="26670" y="223520"/>
                </a:lnTo>
                <a:lnTo>
                  <a:pt x="26670" y="259080"/>
                </a:lnTo>
                <a:lnTo>
                  <a:pt x="26670" y="294640"/>
                </a:lnTo>
                <a:lnTo>
                  <a:pt x="26670" y="339090"/>
                </a:lnTo>
                <a:lnTo>
                  <a:pt x="17780" y="375920"/>
                </a:lnTo>
                <a:lnTo>
                  <a:pt x="17780" y="420370"/>
                </a:lnTo>
                <a:lnTo>
                  <a:pt x="8890" y="455930"/>
                </a:lnTo>
                <a:lnTo>
                  <a:pt x="8890" y="491490"/>
                </a:lnTo>
                <a:lnTo>
                  <a:pt x="8890" y="527050"/>
                </a:lnTo>
                <a:lnTo>
                  <a:pt x="0" y="553720"/>
                </a:lnTo>
                <a:lnTo>
                  <a:pt x="0" y="589280"/>
                </a:lnTo>
                <a:lnTo>
                  <a:pt x="0" y="624840"/>
                </a:lnTo>
                <a:lnTo>
                  <a:pt x="0" y="661670"/>
                </a:lnTo>
                <a:lnTo>
                  <a:pt x="0" y="697230"/>
                </a:lnTo>
                <a:lnTo>
                  <a:pt x="0" y="732790"/>
                </a:lnTo>
                <a:lnTo>
                  <a:pt x="0" y="759460"/>
                </a:lnTo>
                <a:lnTo>
                  <a:pt x="17780" y="795020"/>
                </a:lnTo>
                <a:lnTo>
                  <a:pt x="62230" y="812800"/>
                </a:lnTo>
                <a:lnTo>
                  <a:pt x="97790" y="821690"/>
                </a:lnTo>
                <a:lnTo>
                  <a:pt x="133350" y="821690"/>
                </a:lnTo>
                <a:lnTo>
                  <a:pt x="179070" y="821690"/>
                </a:lnTo>
                <a:lnTo>
                  <a:pt x="214630" y="830580"/>
                </a:lnTo>
                <a:lnTo>
                  <a:pt x="250190" y="830580"/>
                </a:lnTo>
                <a:lnTo>
                  <a:pt x="294640" y="830580"/>
                </a:lnTo>
                <a:lnTo>
                  <a:pt x="321310" y="830580"/>
                </a:lnTo>
                <a:lnTo>
                  <a:pt x="356870" y="830580"/>
                </a:lnTo>
                <a:lnTo>
                  <a:pt x="392430" y="830580"/>
                </a:lnTo>
                <a:lnTo>
                  <a:pt x="436880" y="839470"/>
                </a:lnTo>
                <a:lnTo>
                  <a:pt x="482600" y="839470"/>
                </a:lnTo>
                <a:lnTo>
                  <a:pt x="527050" y="839470"/>
                </a:lnTo>
                <a:lnTo>
                  <a:pt x="562610" y="830580"/>
                </a:lnTo>
                <a:lnTo>
                  <a:pt x="580390" y="830580"/>
                </a:lnTo>
                <a:lnTo>
                  <a:pt x="607060" y="803910"/>
                </a:lnTo>
                <a:lnTo>
                  <a:pt x="615950" y="759460"/>
                </a:lnTo>
                <a:lnTo>
                  <a:pt x="624840" y="723900"/>
                </a:lnTo>
                <a:lnTo>
                  <a:pt x="624840" y="688340"/>
                </a:lnTo>
                <a:lnTo>
                  <a:pt x="633730" y="652780"/>
                </a:lnTo>
                <a:lnTo>
                  <a:pt x="633730" y="615950"/>
                </a:lnTo>
                <a:lnTo>
                  <a:pt x="633730" y="571500"/>
                </a:lnTo>
                <a:lnTo>
                  <a:pt x="633730" y="535940"/>
                </a:lnTo>
                <a:lnTo>
                  <a:pt x="642620" y="491490"/>
                </a:lnTo>
                <a:lnTo>
                  <a:pt x="642620" y="447040"/>
                </a:lnTo>
                <a:lnTo>
                  <a:pt x="642620" y="402590"/>
                </a:lnTo>
                <a:lnTo>
                  <a:pt x="642620" y="356870"/>
                </a:lnTo>
                <a:lnTo>
                  <a:pt x="642620" y="321310"/>
                </a:lnTo>
                <a:lnTo>
                  <a:pt x="651510" y="294640"/>
                </a:lnTo>
                <a:lnTo>
                  <a:pt x="651510" y="259080"/>
                </a:lnTo>
                <a:lnTo>
                  <a:pt x="651510" y="214630"/>
                </a:lnTo>
                <a:lnTo>
                  <a:pt x="651510" y="179070"/>
                </a:lnTo>
                <a:lnTo>
                  <a:pt x="651510" y="143510"/>
                </a:lnTo>
                <a:lnTo>
                  <a:pt x="642620" y="107950"/>
                </a:lnTo>
                <a:lnTo>
                  <a:pt x="615950" y="81280"/>
                </a:lnTo>
                <a:lnTo>
                  <a:pt x="598170" y="71120"/>
                </a:lnTo>
                <a:lnTo>
                  <a:pt x="562610" y="71120"/>
                </a:lnTo>
                <a:lnTo>
                  <a:pt x="527050" y="71120"/>
                </a:lnTo>
                <a:lnTo>
                  <a:pt x="491490" y="62230"/>
                </a:lnTo>
                <a:lnTo>
                  <a:pt x="464820" y="62230"/>
                </a:lnTo>
                <a:lnTo>
                  <a:pt x="427990" y="62230"/>
                </a:lnTo>
                <a:lnTo>
                  <a:pt x="383540" y="53340"/>
                </a:lnTo>
                <a:lnTo>
                  <a:pt x="347980" y="44450"/>
                </a:lnTo>
                <a:lnTo>
                  <a:pt x="312420" y="44450"/>
                </a:lnTo>
                <a:lnTo>
                  <a:pt x="276860" y="35560"/>
                </a:lnTo>
                <a:lnTo>
                  <a:pt x="232410" y="26670"/>
                </a:lnTo>
                <a:lnTo>
                  <a:pt x="196850" y="26670"/>
                </a:lnTo>
                <a:lnTo>
                  <a:pt x="160020" y="26670"/>
                </a:lnTo>
                <a:lnTo>
                  <a:pt x="115570" y="26670"/>
                </a:lnTo>
                <a:lnTo>
                  <a:pt x="71120" y="26670"/>
                </a:lnTo>
                <a:lnTo>
                  <a:pt x="4445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2715260" y="3348990"/>
            <a:ext cx="2875281" cy="607061"/>
          </a:xfrm>
          <a:custGeom>
            <a:avLst/>
            <a:gdLst/>
            <a:ahLst/>
            <a:cxnLst/>
            <a:rect l="0" t="0" r="0" b="0"/>
            <a:pathLst>
              <a:path w="2875281" h="607061">
                <a:moveTo>
                  <a:pt x="3556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1778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8890" y="222250"/>
                </a:lnTo>
                <a:lnTo>
                  <a:pt x="8890" y="259080"/>
                </a:lnTo>
                <a:lnTo>
                  <a:pt x="889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10210"/>
                </a:lnTo>
                <a:lnTo>
                  <a:pt x="0" y="445770"/>
                </a:lnTo>
                <a:lnTo>
                  <a:pt x="8890" y="481330"/>
                </a:lnTo>
                <a:lnTo>
                  <a:pt x="8890" y="499110"/>
                </a:lnTo>
                <a:lnTo>
                  <a:pt x="17780" y="518160"/>
                </a:lnTo>
                <a:lnTo>
                  <a:pt x="35560" y="527050"/>
                </a:lnTo>
                <a:lnTo>
                  <a:pt x="71120" y="535940"/>
                </a:lnTo>
                <a:lnTo>
                  <a:pt x="106680" y="535940"/>
                </a:lnTo>
                <a:lnTo>
                  <a:pt x="151130" y="535940"/>
                </a:lnTo>
                <a:lnTo>
                  <a:pt x="186690" y="535940"/>
                </a:lnTo>
                <a:lnTo>
                  <a:pt x="231140" y="535940"/>
                </a:lnTo>
                <a:lnTo>
                  <a:pt x="266700" y="535940"/>
                </a:lnTo>
                <a:lnTo>
                  <a:pt x="312420" y="535940"/>
                </a:lnTo>
                <a:lnTo>
                  <a:pt x="347980" y="535940"/>
                </a:lnTo>
                <a:lnTo>
                  <a:pt x="383540" y="535940"/>
                </a:lnTo>
                <a:lnTo>
                  <a:pt x="427990" y="535940"/>
                </a:lnTo>
                <a:lnTo>
                  <a:pt x="472440" y="535940"/>
                </a:lnTo>
                <a:lnTo>
                  <a:pt x="508000" y="535940"/>
                </a:lnTo>
                <a:lnTo>
                  <a:pt x="552450" y="544830"/>
                </a:lnTo>
                <a:lnTo>
                  <a:pt x="598170" y="544830"/>
                </a:lnTo>
                <a:lnTo>
                  <a:pt x="633730" y="544830"/>
                </a:lnTo>
                <a:lnTo>
                  <a:pt x="669290" y="544830"/>
                </a:lnTo>
                <a:lnTo>
                  <a:pt x="704850" y="544830"/>
                </a:lnTo>
                <a:lnTo>
                  <a:pt x="749300" y="544830"/>
                </a:lnTo>
                <a:lnTo>
                  <a:pt x="793750" y="544830"/>
                </a:lnTo>
                <a:lnTo>
                  <a:pt x="820420" y="544830"/>
                </a:lnTo>
                <a:lnTo>
                  <a:pt x="855980" y="553720"/>
                </a:lnTo>
                <a:lnTo>
                  <a:pt x="883920" y="544830"/>
                </a:lnTo>
                <a:lnTo>
                  <a:pt x="919480" y="544830"/>
                </a:lnTo>
                <a:lnTo>
                  <a:pt x="955040" y="544830"/>
                </a:lnTo>
                <a:lnTo>
                  <a:pt x="981710" y="544830"/>
                </a:lnTo>
                <a:lnTo>
                  <a:pt x="1017270" y="544830"/>
                </a:lnTo>
                <a:lnTo>
                  <a:pt x="1052830" y="544830"/>
                </a:lnTo>
                <a:lnTo>
                  <a:pt x="1088390" y="544830"/>
                </a:lnTo>
                <a:lnTo>
                  <a:pt x="1123950" y="553720"/>
                </a:lnTo>
                <a:lnTo>
                  <a:pt x="1160780" y="553720"/>
                </a:lnTo>
                <a:lnTo>
                  <a:pt x="1187450" y="553720"/>
                </a:lnTo>
                <a:lnTo>
                  <a:pt x="1223010" y="553720"/>
                </a:lnTo>
                <a:lnTo>
                  <a:pt x="1258570" y="553720"/>
                </a:lnTo>
                <a:lnTo>
                  <a:pt x="1285240" y="553720"/>
                </a:lnTo>
                <a:lnTo>
                  <a:pt x="1320800" y="553720"/>
                </a:lnTo>
                <a:lnTo>
                  <a:pt x="1347470" y="553720"/>
                </a:lnTo>
                <a:lnTo>
                  <a:pt x="1374140" y="553720"/>
                </a:lnTo>
                <a:lnTo>
                  <a:pt x="1409700" y="553720"/>
                </a:lnTo>
                <a:lnTo>
                  <a:pt x="1446530" y="553720"/>
                </a:lnTo>
                <a:lnTo>
                  <a:pt x="1473200" y="553720"/>
                </a:lnTo>
                <a:lnTo>
                  <a:pt x="1508760" y="553720"/>
                </a:lnTo>
                <a:lnTo>
                  <a:pt x="1544320" y="562610"/>
                </a:lnTo>
                <a:lnTo>
                  <a:pt x="1579880" y="562610"/>
                </a:lnTo>
                <a:lnTo>
                  <a:pt x="1606550" y="562610"/>
                </a:lnTo>
                <a:lnTo>
                  <a:pt x="1642110" y="562610"/>
                </a:lnTo>
                <a:lnTo>
                  <a:pt x="1677670" y="562610"/>
                </a:lnTo>
                <a:lnTo>
                  <a:pt x="1704340" y="562610"/>
                </a:lnTo>
                <a:lnTo>
                  <a:pt x="1741170" y="562610"/>
                </a:lnTo>
                <a:lnTo>
                  <a:pt x="1767840" y="562610"/>
                </a:lnTo>
                <a:lnTo>
                  <a:pt x="1803400" y="571500"/>
                </a:lnTo>
                <a:lnTo>
                  <a:pt x="1847850" y="571500"/>
                </a:lnTo>
                <a:lnTo>
                  <a:pt x="1883410" y="580390"/>
                </a:lnTo>
                <a:lnTo>
                  <a:pt x="1927860" y="580390"/>
                </a:lnTo>
                <a:lnTo>
                  <a:pt x="1972310" y="589280"/>
                </a:lnTo>
                <a:lnTo>
                  <a:pt x="2018030" y="589280"/>
                </a:lnTo>
                <a:lnTo>
                  <a:pt x="2062480" y="589280"/>
                </a:lnTo>
                <a:lnTo>
                  <a:pt x="2098040" y="589280"/>
                </a:lnTo>
                <a:lnTo>
                  <a:pt x="2142490" y="589280"/>
                </a:lnTo>
                <a:lnTo>
                  <a:pt x="2178050" y="589280"/>
                </a:lnTo>
                <a:lnTo>
                  <a:pt x="2222500" y="589280"/>
                </a:lnTo>
                <a:lnTo>
                  <a:pt x="2258060" y="589280"/>
                </a:lnTo>
                <a:lnTo>
                  <a:pt x="2294890" y="598170"/>
                </a:lnTo>
                <a:lnTo>
                  <a:pt x="2330450" y="598170"/>
                </a:lnTo>
                <a:lnTo>
                  <a:pt x="2366010" y="598170"/>
                </a:lnTo>
                <a:lnTo>
                  <a:pt x="2410460" y="598170"/>
                </a:lnTo>
                <a:lnTo>
                  <a:pt x="2446020" y="598170"/>
                </a:lnTo>
                <a:lnTo>
                  <a:pt x="2481580" y="598170"/>
                </a:lnTo>
                <a:lnTo>
                  <a:pt x="2517140" y="598170"/>
                </a:lnTo>
                <a:lnTo>
                  <a:pt x="2552700" y="598170"/>
                </a:lnTo>
                <a:lnTo>
                  <a:pt x="2589530" y="598170"/>
                </a:lnTo>
                <a:lnTo>
                  <a:pt x="2625090" y="607060"/>
                </a:lnTo>
                <a:lnTo>
                  <a:pt x="2660650" y="607060"/>
                </a:lnTo>
                <a:lnTo>
                  <a:pt x="2705100" y="607060"/>
                </a:lnTo>
                <a:lnTo>
                  <a:pt x="2740660" y="607060"/>
                </a:lnTo>
                <a:lnTo>
                  <a:pt x="2785110" y="607060"/>
                </a:lnTo>
                <a:lnTo>
                  <a:pt x="2820670" y="607060"/>
                </a:lnTo>
                <a:lnTo>
                  <a:pt x="2838450" y="607060"/>
                </a:lnTo>
                <a:lnTo>
                  <a:pt x="2857500" y="571500"/>
                </a:lnTo>
                <a:lnTo>
                  <a:pt x="2857500" y="527050"/>
                </a:lnTo>
                <a:lnTo>
                  <a:pt x="2866390" y="490220"/>
                </a:lnTo>
                <a:lnTo>
                  <a:pt x="2866390" y="454660"/>
                </a:lnTo>
                <a:lnTo>
                  <a:pt x="2866390" y="410210"/>
                </a:lnTo>
                <a:lnTo>
                  <a:pt x="2866390" y="374650"/>
                </a:lnTo>
                <a:lnTo>
                  <a:pt x="2866390" y="339090"/>
                </a:lnTo>
                <a:lnTo>
                  <a:pt x="2866390" y="303530"/>
                </a:lnTo>
                <a:lnTo>
                  <a:pt x="2866390" y="267970"/>
                </a:lnTo>
                <a:lnTo>
                  <a:pt x="2875280" y="232410"/>
                </a:lnTo>
                <a:lnTo>
                  <a:pt x="2866390" y="195580"/>
                </a:lnTo>
                <a:lnTo>
                  <a:pt x="2847340" y="151130"/>
                </a:lnTo>
                <a:lnTo>
                  <a:pt x="2829560" y="115570"/>
                </a:lnTo>
                <a:lnTo>
                  <a:pt x="2829560" y="97790"/>
                </a:lnTo>
                <a:lnTo>
                  <a:pt x="2802890" y="88900"/>
                </a:lnTo>
                <a:lnTo>
                  <a:pt x="2758440" y="80010"/>
                </a:lnTo>
                <a:lnTo>
                  <a:pt x="2722880" y="80010"/>
                </a:lnTo>
                <a:lnTo>
                  <a:pt x="2687320" y="80010"/>
                </a:lnTo>
                <a:lnTo>
                  <a:pt x="2642870" y="80010"/>
                </a:lnTo>
                <a:lnTo>
                  <a:pt x="2607310" y="80010"/>
                </a:lnTo>
                <a:lnTo>
                  <a:pt x="2570480" y="80010"/>
                </a:lnTo>
                <a:lnTo>
                  <a:pt x="2526030" y="80010"/>
                </a:lnTo>
                <a:lnTo>
                  <a:pt x="2490470" y="80010"/>
                </a:lnTo>
                <a:lnTo>
                  <a:pt x="2446020" y="80010"/>
                </a:lnTo>
                <a:lnTo>
                  <a:pt x="2410460" y="80010"/>
                </a:lnTo>
                <a:lnTo>
                  <a:pt x="2374900" y="80010"/>
                </a:lnTo>
                <a:lnTo>
                  <a:pt x="2330450" y="80010"/>
                </a:lnTo>
                <a:lnTo>
                  <a:pt x="2294890" y="80010"/>
                </a:lnTo>
                <a:lnTo>
                  <a:pt x="2258060" y="80010"/>
                </a:lnTo>
                <a:lnTo>
                  <a:pt x="2213610" y="71120"/>
                </a:lnTo>
                <a:lnTo>
                  <a:pt x="2178050" y="71120"/>
                </a:lnTo>
                <a:lnTo>
                  <a:pt x="2142490" y="71120"/>
                </a:lnTo>
                <a:lnTo>
                  <a:pt x="2106930" y="62230"/>
                </a:lnTo>
                <a:lnTo>
                  <a:pt x="2062480" y="62230"/>
                </a:lnTo>
                <a:lnTo>
                  <a:pt x="2026920" y="62230"/>
                </a:lnTo>
                <a:lnTo>
                  <a:pt x="1990090" y="62230"/>
                </a:lnTo>
                <a:lnTo>
                  <a:pt x="1945640" y="53340"/>
                </a:lnTo>
                <a:lnTo>
                  <a:pt x="1901190" y="53340"/>
                </a:lnTo>
                <a:lnTo>
                  <a:pt x="1865630" y="44450"/>
                </a:lnTo>
                <a:lnTo>
                  <a:pt x="1830070" y="35560"/>
                </a:lnTo>
                <a:lnTo>
                  <a:pt x="1785620" y="26670"/>
                </a:lnTo>
                <a:lnTo>
                  <a:pt x="1750060" y="26670"/>
                </a:lnTo>
                <a:lnTo>
                  <a:pt x="1714500" y="26670"/>
                </a:lnTo>
                <a:lnTo>
                  <a:pt x="1668780" y="17780"/>
                </a:lnTo>
                <a:lnTo>
                  <a:pt x="1633220" y="17780"/>
                </a:lnTo>
                <a:lnTo>
                  <a:pt x="1597660" y="17780"/>
                </a:lnTo>
                <a:lnTo>
                  <a:pt x="1562100" y="17780"/>
                </a:lnTo>
                <a:lnTo>
                  <a:pt x="1517650" y="17780"/>
                </a:lnTo>
                <a:lnTo>
                  <a:pt x="1482090" y="8890"/>
                </a:lnTo>
                <a:lnTo>
                  <a:pt x="1446530" y="8890"/>
                </a:lnTo>
                <a:lnTo>
                  <a:pt x="1400810" y="8890"/>
                </a:lnTo>
                <a:lnTo>
                  <a:pt x="1365250" y="8890"/>
                </a:lnTo>
                <a:lnTo>
                  <a:pt x="1320800" y="8890"/>
                </a:lnTo>
                <a:lnTo>
                  <a:pt x="1276350" y="8890"/>
                </a:lnTo>
                <a:lnTo>
                  <a:pt x="1240790" y="8890"/>
                </a:lnTo>
                <a:lnTo>
                  <a:pt x="1205230" y="8890"/>
                </a:lnTo>
                <a:lnTo>
                  <a:pt x="1160780" y="17780"/>
                </a:lnTo>
                <a:lnTo>
                  <a:pt x="1123950" y="17780"/>
                </a:lnTo>
                <a:lnTo>
                  <a:pt x="1079500" y="17780"/>
                </a:lnTo>
                <a:lnTo>
                  <a:pt x="1043940" y="17780"/>
                </a:lnTo>
                <a:lnTo>
                  <a:pt x="1008380" y="17780"/>
                </a:lnTo>
                <a:lnTo>
                  <a:pt x="972820" y="17780"/>
                </a:lnTo>
                <a:lnTo>
                  <a:pt x="937260" y="17780"/>
                </a:lnTo>
                <a:lnTo>
                  <a:pt x="901700" y="17780"/>
                </a:lnTo>
                <a:lnTo>
                  <a:pt x="866140" y="17780"/>
                </a:lnTo>
                <a:lnTo>
                  <a:pt x="820420" y="17780"/>
                </a:lnTo>
                <a:lnTo>
                  <a:pt x="784860" y="17780"/>
                </a:lnTo>
                <a:lnTo>
                  <a:pt x="740410" y="8890"/>
                </a:lnTo>
                <a:lnTo>
                  <a:pt x="704850" y="8890"/>
                </a:lnTo>
                <a:lnTo>
                  <a:pt x="669290" y="8890"/>
                </a:lnTo>
                <a:lnTo>
                  <a:pt x="624840" y="8890"/>
                </a:lnTo>
                <a:lnTo>
                  <a:pt x="589280" y="8890"/>
                </a:lnTo>
                <a:lnTo>
                  <a:pt x="543560" y="8890"/>
                </a:lnTo>
                <a:lnTo>
                  <a:pt x="508000" y="8890"/>
                </a:lnTo>
                <a:lnTo>
                  <a:pt x="472440" y="8890"/>
                </a:lnTo>
                <a:lnTo>
                  <a:pt x="427990" y="8890"/>
                </a:lnTo>
                <a:lnTo>
                  <a:pt x="392430" y="17780"/>
                </a:lnTo>
                <a:lnTo>
                  <a:pt x="347980" y="17780"/>
                </a:lnTo>
                <a:lnTo>
                  <a:pt x="312420" y="17780"/>
                </a:lnTo>
                <a:lnTo>
                  <a:pt x="275590" y="17780"/>
                </a:lnTo>
                <a:lnTo>
                  <a:pt x="231140" y="17780"/>
                </a:lnTo>
                <a:lnTo>
                  <a:pt x="186690" y="17780"/>
                </a:lnTo>
                <a:lnTo>
                  <a:pt x="160020" y="17780"/>
                </a:lnTo>
                <a:lnTo>
                  <a:pt x="142240" y="17780"/>
                </a:lnTo>
                <a:lnTo>
                  <a:pt x="115570" y="26670"/>
                </a:lnTo>
                <a:lnTo>
                  <a:pt x="8001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4911090" y="4250690"/>
            <a:ext cx="170181" cy="356871"/>
          </a:xfrm>
          <a:custGeom>
            <a:avLst/>
            <a:gdLst/>
            <a:ahLst/>
            <a:cxnLst/>
            <a:rect l="0" t="0" r="0" b="0"/>
            <a:pathLst>
              <a:path w="170181" h="356871">
                <a:moveTo>
                  <a:pt x="170180" y="0"/>
                </a:moveTo>
                <a:lnTo>
                  <a:pt x="170180" y="17780"/>
                </a:lnTo>
                <a:lnTo>
                  <a:pt x="152400" y="53340"/>
                </a:lnTo>
                <a:lnTo>
                  <a:pt x="143510" y="97790"/>
                </a:lnTo>
                <a:lnTo>
                  <a:pt x="125730" y="133350"/>
                </a:lnTo>
                <a:lnTo>
                  <a:pt x="107950" y="160020"/>
                </a:lnTo>
                <a:lnTo>
                  <a:pt x="99060" y="187960"/>
                </a:lnTo>
                <a:lnTo>
                  <a:pt x="71120" y="232410"/>
                </a:lnTo>
                <a:lnTo>
                  <a:pt x="53340" y="276860"/>
                </a:lnTo>
                <a:lnTo>
                  <a:pt x="35560" y="303530"/>
                </a:lnTo>
                <a:lnTo>
                  <a:pt x="17780" y="32131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4866640" y="4286250"/>
            <a:ext cx="250191" cy="321311"/>
          </a:xfrm>
          <a:custGeom>
            <a:avLst/>
            <a:gdLst/>
            <a:ahLst/>
            <a:cxnLst/>
            <a:rect l="0" t="0" r="0" b="0"/>
            <a:pathLst>
              <a:path w="250191" h="321311">
                <a:moveTo>
                  <a:pt x="0" y="0"/>
                </a:moveTo>
                <a:lnTo>
                  <a:pt x="35560" y="17780"/>
                </a:lnTo>
                <a:lnTo>
                  <a:pt x="44450" y="35560"/>
                </a:lnTo>
                <a:lnTo>
                  <a:pt x="71120" y="62230"/>
                </a:lnTo>
                <a:lnTo>
                  <a:pt x="106680" y="97790"/>
                </a:lnTo>
                <a:lnTo>
                  <a:pt x="143510" y="133350"/>
                </a:lnTo>
                <a:lnTo>
                  <a:pt x="170180" y="179070"/>
                </a:lnTo>
                <a:lnTo>
                  <a:pt x="196850" y="223520"/>
                </a:lnTo>
                <a:lnTo>
                  <a:pt x="223520" y="267970"/>
                </a:lnTo>
                <a:lnTo>
                  <a:pt x="241300" y="303530"/>
                </a:lnTo>
                <a:lnTo>
                  <a:pt x="25019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5205730" y="439293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684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5599430" y="4116070"/>
            <a:ext cx="17781" cy="223521"/>
          </a:xfrm>
          <a:custGeom>
            <a:avLst/>
            <a:gdLst/>
            <a:ahLst/>
            <a:cxnLst/>
            <a:rect l="0" t="0" r="0" b="0"/>
            <a:pathLst>
              <a:path w="17781" h="223521">
                <a:moveTo>
                  <a:pt x="0" y="0"/>
                </a:moveTo>
                <a:lnTo>
                  <a:pt x="8890" y="45720"/>
                </a:lnTo>
                <a:lnTo>
                  <a:pt x="8890" y="90170"/>
                </a:lnTo>
                <a:lnTo>
                  <a:pt x="8890" y="134620"/>
                </a:lnTo>
                <a:lnTo>
                  <a:pt x="8890" y="179070"/>
                </a:lnTo>
                <a:lnTo>
                  <a:pt x="1778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5509260" y="4375150"/>
            <a:ext cx="187961" cy="8891"/>
          </a:xfrm>
          <a:custGeom>
            <a:avLst/>
            <a:gdLst/>
            <a:ahLst/>
            <a:cxnLst/>
            <a:rect l="0" t="0" r="0" b="0"/>
            <a:pathLst>
              <a:path w="187961" h="8891">
                <a:moveTo>
                  <a:pt x="0" y="889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61290" y="0"/>
                </a:lnTo>
                <a:lnTo>
                  <a:pt x="18796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5562600" y="4447540"/>
            <a:ext cx="196851" cy="321311"/>
          </a:xfrm>
          <a:custGeom>
            <a:avLst/>
            <a:gdLst/>
            <a:ahLst/>
            <a:cxnLst/>
            <a:rect l="0" t="0" r="0" b="0"/>
            <a:pathLst>
              <a:path w="196851" h="321311">
                <a:moveTo>
                  <a:pt x="0" y="62230"/>
                </a:moveTo>
                <a:lnTo>
                  <a:pt x="36830" y="26670"/>
                </a:lnTo>
                <a:lnTo>
                  <a:pt x="81280" y="8890"/>
                </a:lnTo>
                <a:lnTo>
                  <a:pt x="99060" y="0"/>
                </a:lnTo>
                <a:lnTo>
                  <a:pt x="125730" y="0"/>
                </a:lnTo>
                <a:lnTo>
                  <a:pt x="143510" y="0"/>
                </a:lnTo>
                <a:lnTo>
                  <a:pt x="161290" y="17780"/>
                </a:lnTo>
                <a:lnTo>
                  <a:pt x="152400" y="44450"/>
                </a:lnTo>
                <a:lnTo>
                  <a:pt x="134620" y="62230"/>
                </a:lnTo>
                <a:lnTo>
                  <a:pt x="99060" y="106680"/>
                </a:lnTo>
                <a:lnTo>
                  <a:pt x="63500" y="133350"/>
                </a:lnTo>
                <a:lnTo>
                  <a:pt x="19050" y="160020"/>
                </a:lnTo>
                <a:lnTo>
                  <a:pt x="0" y="168910"/>
                </a:lnTo>
                <a:lnTo>
                  <a:pt x="0" y="151130"/>
                </a:lnTo>
                <a:lnTo>
                  <a:pt x="45720" y="115570"/>
                </a:lnTo>
                <a:lnTo>
                  <a:pt x="63500" y="106680"/>
                </a:lnTo>
                <a:lnTo>
                  <a:pt x="99060" y="106680"/>
                </a:lnTo>
                <a:lnTo>
                  <a:pt x="134620" y="106680"/>
                </a:lnTo>
                <a:lnTo>
                  <a:pt x="152400" y="106680"/>
                </a:lnTo>
                <a:lnTo>
                  <a:pt x="170180" y="115570"/>
                </a:lnTo>
                <a:lnTo>
                  <a:pt x="187960" y="142240"/>
                </a:lnTo>
                <a:lnTo>
                  <a:pt x="196850" y="160020"/>
                </a:lnTo>
                <a:lnTo>
                  <a:pt x="196850" y="195580"/>
                </a:lnTo>
                <a:lnTo>
                  <a:pt x="179070" y="213360"/>
                </a:lnTo>
                <a:lnTo>
                  <a:pt x="134620" y="266700"/>
                </a:lnTo>
                <a:lnTo>
                  <a:pt x="99060" y="303530"/>
                </a:lnTo>
                <a:lnTo>
                  <a:pt x="7239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5830570" y="4179570"/>
            <a:ext cx="143511" cy="740411"/>
          </a:xfrm>
          <a:custGeom>
            <a:avLst/>
            <a:gdLst/>
            <a:ahLst/>
            <a:cxnLst/>
            <a:rect l="0" t="0" r="0" b="0"/>
            <a:pathLst>
              <a:path w="143511" h="740411">
                <a:moveTo>
                  <a:pt x="8890" y="0"/>
                </a:moveTo>
                <a:lnTo>
                  <a:pt x="36830" y="8890"/>
                </a:lnTo>
                <a:lnTo>
                  <a:pt x="45720" y="26670"/>
                </a:lnTo>
                <a:lnTo>
                  <a:pt x="54610" y="44450"/>
                </a:lnTo>
                <a:lnTo>
                  <a:pt x="72390" y="62230"/>
                </a:lnTo>
                <a:lnTo>
                  <a:pt x="90170" y="88900"/>
                </a:lnTo>
                <a:lnTo>
                  <a:pt x="99060" y="124460"/>
                </a:lnTo>
                <a:lnTo>
                  <a:pt x="116840" y="168910"/>
                </a:lnTo>
                <a:lnTo>
                  <a:pt x="125730" y="204470"/>
                </a:lnTo>
                <a:lnTo>
                  <a:pt x="134620" y="240030"/>
                </a:lnTo>
                <a:lnTo>
                  <a:pt x="134620" y="276860"/>
                </a:lnTo>
                <a:lnTo>
                  <a:pt x="143510" y="312420"/>
                </a:lnTo>
                <a:lnTo>
                  <a:pt x="143510" y="356870"/>
                </a:lnTo>
                <a:lnTo>
                  <a:pt x="143510" y="401320"/>
                </a:lnTo>
                <a:lnTo>
                  <a:pt x="143510" y="436880"/>
                </a:lnTo>
                <a:lnTo>
                  <a:pt x="134620" y="481330"/>
                </a:lnTo>
                <a:lnTo>
                  <a:pt x="125730" y="525780"/>
                </a:lnTo>
                <a:lnTo>
                  <a:pt x="107950" y="562610"/>
                </a:lnTo>
                <a:lnTo>
                  <a:pt x="90170" y="607060"/>
                </a:lnTo>
                <a:lnTo>
                  <a:pt x="63500" y="651510"/>
                </a:lnTo>
                <a:lnTo>
                  <a:pt x="36830" y="687070"/>
                </a:lnTo>
                <a:lnTo>
                  <a:pt x="0" y="731520"/>
                </a:lnTo>
                <a:lnTo>
                  <a:pt x="0" y="740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4705350" y="4116070"/>
            <a:ext cx="214631" cy="982981"/>
          </a:xfrm>
          <a:custGeom>
            <a:avLst/>
            <a:gdLst/>
            <a:ahLst/>
            <a:cxnLst/>
            <a:rect l="0" t="0" r="0" b="0"/>
            <a:pathLst>
              <a:path w="214631" h="982981">
                <a:moveTo>
                  <a:pt x="170180" y="0"/>
                </a:moveTo>
                <a:lnTo>
                  <a:pt x="152400" y="0"/>
                </a:lnTo>
                <a:lnTo>
                  <a:pt x="143510" y="17780"/>
                </a:lnTo>
                <a:lnTo>
                  <a:pt x="125730" y="26670"/>
                </a:lnTo>
                <a:lnTo>
                  <a:pt x="99060" y="72390"/>
                </a:lnTo>
                <a:lnTo>
                  <a:pt x="81280" y="90170"/>
                </a:lnTo>
                <a:lnTo>
                  <a:pt x="63500" y="134620"/>
                </a:lnTo>
                <a:lnTo>
                  <a:pt x="45720" y="170180"/>
                </a:lnTo>
                <a:lnTo>
                  <a:pt x="36830" y="214630"/>
                </a:lnTo>
                <a:lnTo>
                  <a:pt x="19050" y="250190"/>
                </a:lnTo>
                <a:lnTo>
                  <a:pt x="8890" y="294640"/>
                </a:lnTo>
                <a:lnTo>
                  <a:pt x="0" y="331470"/>
                </a:lnTo>
                <a:lnTo>
                  <a:pt x="0" y="367030"/>
                </a:lnTo>
                <a:lnTo>
                  <a:pt x="0" y="402590"/>
                </a:lnTo>
                <a:lnTo>
                  <a:pt x="0" y="447040"/>
                </a:lnTo>
                <a:lnTo>
                  <a:pt x="0" y="491490"/>
                </a:lnTo>
                <a:lnTo>
                  <a:pt x="0" y="535940"/>
                </a:lnTo>
                <a:lnTo>
                  <a:pt x="0" y="580390"/>
                </a:lnTo>
                <a:lnTo>
                  <a:pt x="8890" y="626110"/>
                </a:lnTo>
                <a:lnTo>
                  <a:pt x="19050" y="661670"/>
                </a:lnTo>
                <a:lnTo>
                  <a:pt x="27940" y="697230"/>
                </a:lnTo>
                <a:lnTo>
                  <a:pt x="45720" y="732790"/>
                </a:lnTo>
                <a:lnTo>
                  <a:pt x="54610" y="768350"/>
                </a:lnTo>
                <a:lnTo>
                  <a:pt x="72390" y="803910"/>
                </a:lnTo>
                <a:lnTo>
                  <a:pt x="90170" y="848360"/>
                </a:lnTo>
                <a:lnTo>
                  <a:pt x="116840" y="894080"/>
                </a:lnTo>
                <a:lnTo>
                  <a:pt x="152400" y="938530"/>
                </a:lnTo>
                <a:lnTo>
                  <a:pt x="179070" y="956310"/>
                </a:lnTo>
                <a:lnTo>
                  <a:pt x="214630" y="982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6116320" y="4161790"/>
            <a:ext cx="107951" cy="731521"/>
          </a:xfrm>
          <a:custGeom>
            <a:avLst/>
            <a:gdLst/>
            <a:ahLst/>
            <a:cxnLst/>
            <a:rect l="0" t="0" r="0" b="0"/>
            <a:pathLst>
              <a:path w="107951" h="731521">
                <a:moveTo>
                  <a:pt x="107950" y="17780"/>
                </a:moveTo>
                <a:lnTo>
                  <a:pt x="99060" y="0"/>
                </a:lnTo>
                <a:lnTo>
                  <a:pt x="81280" y="0"/>
                </a:lnTo>
                <a:lnTo>
                  <a:pt x="63500" y="17780"/>
                </a:lnTo>
                <a:lnTo>
                  <a:pt x="45720" y="44450"/>
                </a:lnTo>
                <a:lnTo>
                  <a:pt x="36830" y="80010"/>
                </a:lnTo>
                <a:lnTo>
                  <a:pt x="17780" y="124460"/>
                </a:lnTo>
                <a:lnTo>
                  <a:pt x="8890" y="160020"/>
                </a:lnTo>
                <a:lnTo>
                  <a:pt x="8890" y="195580"/>
                </a:lnTo>
                <a:lnTo>
                  <a:pt x="0" y="24003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92430"/>
                </a:lnTo>
                <a:lnTo>
                  <a:pt x="0" y="427990"/>
                </a:lnTo>
                <a:lnTo>
                  <a:pt x="0" y="463550"/>
                </a:lnTo>
                <a:lnTo>
                  <a:pt x="8890" y="508000"/>
                </a:lnTo>
                <a:lnTo>
                  <a:pt x="8890" y="543560"/>
                </a:lnTo>
                <a:lnTo>
                  <a:pt x="17780" y="589280"/>
                </a:lnTo>
                <a:lnTo>
                  <a:pt x="27940" y="624840"/>
                </a:lnTo>
                <a:lnTo>
                  <a:pt x="45720" y="669290"/>
                </a:lnTo>
                <a:lnTo>
                  <a:pt x="54610" y="713740"/>
                </a:lnTo>
                <a:lnTo>
                  <a:pt x="63500" y="731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5205730" y="1304290"/>
            <a:ext cx="321311" cy="445771"/>
          </a:xfrm>
          <a:custGeom>
            <a:avLst/>
            <a:gdLst/>
            <a:ahLst/>
            <a:cxnLst/>
            <a:rect l="0" t="0" r="0" b="0"/>
            <a:pathLst>
              <a:path w="321311" h="445771">
                <a:moveTo>
                  <a:pt x="0" y="124460"/>
                </a:moveTo>
                <a:lnTo>
                  <a:pt x="0" y="80010"/>
                </a:lnTo>
                <a:lnTo>
                  <a:pt x="8890" y="62230"/>
                </a:lnTo>
                <a:lnTo>
                  <a:pt x="53340" y="26670"/>
                </a:lnTo>
                <a:lnTo>
                  <a:pt x="90170" y="0"/>
                </a:lnTo>
                <a:lnTo>
                  <a:pt x="125730" y="0"/>
                </a:lnTo>
                <a:lnTo>
                  <a:pt x="152400" y="8890"/>
                </a:lnTo>
                <a:lnTo>
                  <a:pt x="179070" y="35560"/>
                </a:lnTo>
                <a:lnTo>
                  <a:pt x="187960" y="62230"/>
                </a:lnTo>
                <a:lnTo>
                  <a:pt x="187960" y="97790"/>
                </a:lnTo>
                <a:lnTo>
                  <a:pt x="179070" y="133350"/>
                </a:lnTo>
                <a:lnTo>
                  <a:pt x="170180" y="168910"/>
                </a:lnTo>
                <a:lnTo>
                  <a:pt x="152400" y="204470"/>
                </a:lnTo>
                <a:lnTo>
                  <a:pt x="134620" y="248920"/>
                </a:lnTo>
                <a:lnTo>
                  <a:pt x="107950" y="285750"/>
                </a:lnTo>
                <a:lnTo>
                  <a:pt x="99060" y="303530"/>
                </a:lnTo>
                <a:lnTo>
                  <a:pt x="90170" y="285750"/>
                </a:lnTo>
                <a:lnTo>
                  <a:pt x="107950" y="248920"/>
                </a:lnTo>
                <a:lnTo>
                  <a:pt x="134620" y="204470"/>
                </a:lnTo>
                <a:lnTo>
                  <a:pt x="170180" y="168910"/>
                </a:lnTo>
                <a:lnTo>
                  <a:pt x="205740" y="133350"/>
                </a:lnTo>
                <a:lnTo>
                  <a:pt x="223520" y="124460"/>
                </a:lnTo>
                <a:lnTo>
                  <a:pt x="241300" y="124460"/>
                </a:lnTo>
                <a:lnTo>
                  <a:pt x="267970" y="133350"/>
                </a:lnTo>
                <a:lnTo>
                  <a:pt x="294640" y="142240"/>
                </a:lnTo>
                <a:lnTo>
                  <a:pt x="321310" y="177800"/>
                </a:lnTo>
                <a:lnTo>
                  <a:pt x="321310" y="204470"/>
                </a:lnTo>
                <a:lnTo>
                  <a:pt x="321310" y="231140"/>
                </a:lnTo>
                <a:lnTo>
                  <a:pt x="312420" y="267970"/>
                </a:lnTo>
                <a:lnTo>
                  <a:pt x="294640" y="312420"/>
                </a:lnTo>
                <a:lnTo>
                  <a:pt x="276860" y="347980"/>
                </a:lnTo>
                <a:lnTo>
                  <a:pt x="250190" y="383540"/>
                </a:lnTo>
                <a:lnTo>
                  <a:pt x="223520" y="427990"/>
                </a:lnTo>
                <a:lnTo>
                  <a:pt x="196850" y="4457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5643880" y="1375410"/>
            <a:ext cx="133351" cy="392431"/>
          </a:xfrm>
          <a:custGeom>
            <a:avLst/>
            <a:gdLst/>
            <a:ahLst/>
            <a:cxnLst/>
            <a:rect l="0" t="0" r="0" b="0"/>
            <a:pathLst>
              <a:path w="133351" h="392431">
                <a:moveTo>
                  <a:pt x="133350" y="0"/>
                </a:moveTo>
                <a:lnTo>
                  <a:pt x="115570" y="8890"/>
                </a:lnTo>
                <a:lnTo>
                  <a:pt x="97790" y="53340"/>
                </a:lnTo>
                <a:lnTo>
                  <a:pt x="80010" y="88900"/>
                </a:lnTo>
                <a:lnTo>
                  <a:pt x="62230" y="124460"/>
                </a:lnTo>
                <a:lnTo>
                  <a:pt x="53340" y="160020"/>
                </a:lnTo>
                <a:lnTo>
                  <a:pt x="44450" y="196850"/>
                </a:lnTo>
                <a:lnTo>
                  <a:pt x="35560" y="232410"/>
                </a:lnTo>
                <a:lnTo>
                  <a:pt x="26670" y="259080"/>
                </a:lnTo>
                <a:lnTo>
                  <a:pt x="17780" y="294640"/>
                </a:lnTo>
                <a:lnTo>
                  <a:pt x="8890" y="339090"/>
                </a:lnTo>
                <a:lnTo>
                  <a:pt x="0" y="37465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5590540" y="1437640"/>
            <a:ext cx="257811" cy="321311"/>
          </a:xfrm>
          <a:custGeom>
            <a:avLst/>
            <a:gdLst/>
            <a:ahLst/>
            <a:cxnLst/>
            <a:rect l="0" t="0" r="0" b="0"/>
            <a:pathLst>
              <a:path w="257811" h="321311">
                <a:moveTo>
                  <a:pt x="0" y="0"/>
                </a:moveTo>
                <a:lnTo>
                  <a:pt x="8890" y="17780"/>
                </a:lnTo>
                <a:lnTo>
                  <a:pt x="44450" y="53340"/>
                </a:lnTo>
                <a:lnTo>
                  <a:pt x="62230" y="97790"/>
                </a:lnTo>
                <a:lnTo>
                  <a:pt x="88900" y="134620"/>
                </a:lnTo>
                <a:lnTo>
                  <a:pt x="124460" y="179070"/>
                </a:lnTo>
                <a:lnTo>
                  <a:pt x="151130" y="223520"/>
                </a:lnTo>
                <a:lnTo>
                  <a:pt x="186690" y="267970"/>
                </a:lnTo>
                <a:lnTo>
                  <a:pt x="231140" y="312420"/>
                </a:lnTo>
                <a:lnTo>
                  <a:pt x="25781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5812790" y="1151890"/>
            <a:ext cx="259081" cy="170181"/>
          </a:xfrm>
          <a:custGeom>
            <a:avLst/>
            <a:gdLst/>
            <a:ahLst/>
            <a:cxnLst/>
            <a:rect l="0" t="0" r="0" b="0"/>
            <a:pathLst>
              <a:path w="259081" h="170181">
                <a:moveTo>
                  <a:pt x="0" y="88900"/>
                </a:moveTo>
                <a:lnTo>
                  <a:pt x="0" y="71120"/>
                </a:lnTo>
                <a:lnTo>
                  <a:pt x="8890" y="44450"/>
                </a:lnTo>
                <a:lnTo>
                  <a:pt x="26670" y="26670"/>
                </a:lnTo>
                <a:lnTo>
                  <a:pt x="63500" y="0"/>
                </a:lnTo>
                <a:lnTo>
                  <a:pt x="9017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52400" y="26670"/>
                </a:lnTo>
                <a:lnTo>
                  <a:pt x="143510" y="53340"/>
                </a:lnTo>
                <a:lnTo>
                  <a:pt x="134620" y="80010"/>
                </a:lnTo>
                <a:lnTo>
                  <a:pt x="125730" y="97790"/>
                </a:lnTo>
                <a:lnTo>
                  <a:pt x="143510" y="62230"/>
                </a:lnTo>
                <a:lnTo>
                  <a:pt x="187960" y="35560"/>
                </a:lnTo>
                <a:lnTo>
                  <a:pt x="205740" y="35560"/>
                </a:lnTo>
                <a:lnTo>
                  <a:pt x="223520" y="44450"/>
                </a:lnTo>
                <a:lnTo>
                  <a:pt x="241300" y="44450"/>
                </a:lnTo>
                <a:lnTo>
                  <a:pt x="259080" y="62230"/>
                </a:lnTo>
                <a:lnTo>
                  <a:pt x="259080" y="88900"/>
                </a:lnTo>
                <a:lnTo>
                  <a:pt x="259080" y="106680"/>
                </a:lnTo>
                <a:lnTo>
                  <a:pt x="250190" y="124460"/>
                </a:lnTo>
                <a:lnTo>
                  <a:pt x="214630" y="161290"/>
                </a:lnTo>
                <a:lnTo>
                  <a:pt x="20574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6197600" y="148209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6456680" y="1231900"/>
            <a:ext cx="168911" cy="438151"/>
          </a:xfrm>
          <a:custGeom>
            <a:avLst/>
            <a:gdLst/>
            <a:ahLst/>
            <a:cxnLst/>
            <a:rect l="0" t="0" r="0" b="0"/>
            <a:pathLst>
              <a:path w="168911" h="438151">
                <a:moveTo>
                  <a:pt x="0" y="17780"/>
                </a:moveTo>
                <a:lnTo>
                  <a:pt x="26670" y="8890"/>
                </a:lnTo>
                <a:lnTo>
                  <a:pt x="71120" y="8890"/>
                </a:lnTo>
                <a:lnTo>
                  <a:pt x="115570" y="0"/>
                </a:lnTo>
                <a:lnTo>
                  <a:pt x="133350" y="0"/>
                </a:lnTo>
                <a:lnTo>
                  <a:pt x="151130" y="0"/>
                </a:lnTo>
                <a:lnTo>
                  <a:pt x="168910" y="17780"/>
                </a:lnTo>
                <a:lnTo>
                  <a:pt x="168910" y="63500"/>
                </a:lnTo>
                <a:lnTo>
                  <a:pt x="160020" y="99060"/>
                </a:lnTo>
                <a:lnTo>
                  <a:pt x="151130" y="125730"/>
                </a:lnTo>
                <a:lnTo>
                  <a:pt x="151130" y="170180"/>
                </a:lnTo>
                <a:lnTo>
                  <a:pt x="142240" y="214630"/>
                </a:lnTo>
                <a:lnTo>
                  <a:pt x="133350" y="250190"/>
                </a:lnTo>
                <a:lnTo>
                  <a:pt x="124460" y="276860"/>
                </a:lnTo>
                <a:lnTo>
                  <a:pt x="115570" y="321310"/>
                </a:lnTo>
                <a:lnTo>
                  <a:pt x="115570" y="358140"/>
                </a:lnTo>
                <a:lnTo>
                  <a:pt x="106680" y="402590"/>
                </a:lnTo>
                <a:lnTo>
                  <a:pt x="115570" y="438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6777990" y="1348740"/>
            <a:ext cx="106681" cy="365761"/>
          </a:xfrm>
          <a:custGeom>
            <a:avLst/>
            <a:gdLst/>
            <a:ahLst/>
            <a:cxnLst/>
            <a:rect l="0" t="0" r="0" b="0"/>
            <a:pathLst>
              <a:path w="106681" h="365761">
                <a:moveTo>
                  <a:pt x="106680" y="0"/>
                </a:moveTo>
                <a:lnTo>
                  <a:pt x="88900" y="26670"/>
                </a:lnTo>
                <a:lnTo>
                  <a:pt x="80010" y="62230"/>
                </a:lnTo>
                <a:lnTo>
                  <a:pt x="71120" y="97790"/>
                </a:lnTo>
                <a:lnTo>
                  <a:pt x="62230" y="142240"/>
                </a:lnTo>
                <a:lnTo>
                  <a:pt x="53340" y="168910"/>
                </a:lnTo>
                <a:lnTo>
                  <a:pt x="44450" y="204470"/>
                </a:lnTo>
                <a:lnTo>
                  <a:pt x="35560" y="232410"/>
                </a:lnTo>
                <a:lnTo>
                  <a:pt x="26670" y="276860"/>
                </a:lnTo>
                <a:lnTo>
                  <a:pt x="17780" y="312420"/>
                </a:lnTo>
                <a:lnTo>
                  <a:pt x="0" y="35687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6751320" y="1437640"/>
            <a:ext cx="267971" cy="285751"/>
          </a:xfrm>
          <a:custGeom>
            <a:avLst/>
            <a:gdLst/>
            <a:ahLst/>
            <a:cxnLst/>
            <a:rect l="0" t="0" r="0" b="0"/>
            <a:pathLst>
              <a:path w="267971" h="285751">
                <a:moveTo>
                  <a:pt x="0" y="0"/>
                </a:moveTo>
                <a:lnTo>
                  <a:pt x="17780" y="8890"/>
                </a:lnTo>
                <a:lnTo>
                  <a:pt x="62230" y="53340"/>
                </a:lnTo>
                <a:lnTo>
                  <a:pt x="97790" y="88900"/>
                </a:lnTo>
                <a:lnTo>
                  <a:pt x="124460" y="124460"/>
                </a:lnTo>
                <a:lnTo>
                  <a:pt x="151130" y="161290"/>
                </a:lnTo>
                <a:lnTo>
                  <a:pt x="186690" y="196850"/>
                </a:lnTo>
                <a:lnTo>
                  <a:pt x="222250" y="232410"/>
                </a:lnTo>
                <a:lnTo>
                  <a:pt x="259080" y="276860"/>
                </a:lnTo>
                <a:lnTo>
                  <a:pt x="26797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6964680" y="1054100"/>
            <a:ext cx="196851" cy="151131"/>
          </a:xfrm>
          <a:custGeom>
            <a:avLst/>
            <a:gdLst/>
            <a:ahLst/>
            <a:cxnLst/>
            <a:rect l="0" t="0" r="0" b="0"/>
            <a:pathLst>
              <a:path w="196851" h="151131">
                <a:moveTo>
                  <a:pt x="63500" y="71120"/>
                </a:moveTo>
                <a:lnTo>
                  <a:pt x="45720" y="62230"/>
                </a:lnTo>
                <a:lnTo>
                  <a:pt x="8890" y="62230"/>
                </a:lnTo>
                <a:lnTo>
                  <a:pt x="0" y="44450"/>
                </a:lnTo>
                <a:lnTo>
                  <a:pt x="17780" y="17780"/>
                </a:lnTo>
                <a:lnTo>
                  <a:pt x="45720" y="0"/>
                </a:lnTo>
                <a:lnTo>
                  <a:pt x="81280" y="0"/>
                </a:lnTo>
                <a:lnTo>
                  <a:pt x="99060" y="0"/>
                </a:lnTo>
                <a:lnTo>
                  <a:pt x="116840" y="17780"/>
                </a:lnTo>
                <a:lnTo>
                  <a:pt x="125730" y="44450"/>
                </a:lnTo>
                <a:lnTo>
                  <a:pt x="116840" y="88900"/>
                </a:lnTo>
                <a:lnTo>
                  <a:pt x="107950" y="115570"/>
                </a:lnTo>
                <a:lnTo>
                  <a:pt x="81280" y="142240"/>
                </a:lnTo>
                <a:lnTo>
                  <a:pt x="107950" y="151130"/>
                </a:lnTo>
                <a:lnTo>
                  <a:pt x="143510" y="142240"/>
                </a:lnTo>
                <a:lnTo>
                  <a:pt x="161290" y="133350"/>
                </a:lnTo>
                <a:lnTo>
                  <a:pt x="19685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7214870" y="141986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7349490" y="1223010"/>
            <a:ext cx="186691" cy="429261"/>
          </a:xfrm>
          <a:custGeom>
            <a:avLst/>
            <a:gdLst/>
            <a:ahLst/>
            <a:cxnLst/>
            <a:rect l="0" t="0" r="0" b="0"/>
            <a:pathLst>
              <a:path w="186691" h="429261">
                <a:moveTo>
                  <a:pt x="0" y="17780"/>
                </a:moveTo>
                <a:lnTo>
                  <a:pt x="1778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60020" y="0"/>
                </a:lnTo>
                <a:lnTo>
                  <a:pt x="177800" y="17780"/>
                </a:lnTo>
                <a:lnTo>
                  <a:pt x="186690" y="53340"/>
                </a:lnTo>
                <a:lnTo>
                  <a:pt x="186690" y="90170"/>
                </a:lnTo>
                <a:lnTo>
                  <a:pt x="186690" y="125730"/>
                </a:lnTo>
                <a:lnTo>
                  <a:pt x="168910" y="161290"/>
                </a:lnTo>
                <a:lnTo>
                  <a:pt x="160020" y="196850"/>
                </a:lnTo>
                <a:lnTo>
                  <a:pt x="151130" y="241300"/>
                </a:lnTo>
                <a:lnTo>
                  <a:pt x="142240" y="285750"/>
                </a:lnTo>
                <a:lnTo>
                  <a:pt x="124460" y="330200"/>
                </a:lnTo>
                <a:lnTo>
                  <a:pt x="124460" y="367030"/>
                </a:lnTo>
                <a:lnTo>
                  <a:pt x="115570" y="402590"/>
                </a:lnTo>
                <a:lnTo>
                  <a:pt x="124460" y="4292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7608570" y="1313180"/>
            <a:ext cx="151131" cy="383541"/>
          </a:xfrm>
          <a:custGeom>
            <a:avLst/>
            <a:gdLst/>
            <a:ahLst/>
            <a:cxnLst/>
            <a:rect l="0" t="0" r="0" b="0"/>
            <a:pathLst>
              <a:path w="151131" h="383541">
                <a:moveTo>
                  <a:pt x="151130" y="0"/>
                </a:moveTo>
                <a:lnTo>
                  <a:pt x="133350" y="35560"/>
                </a:lnTo>
                <a:lnTo>
                  <a:pt x="106680" y="80010"/>
                </a:lnTo>
                <a:lnTo>
                  <a:pt x="88900" y="124460"/>
                </a:lnTo>
                <a:lnTo>
                  <a:pt x="80010" y="151130"/>
                </a:lnTo>
                <a:lnTo>
                  <a:pt x="71120" y="186690"/>
                </a:lnTo>
                <a:lnTo>
                  <a:pt x="53340" y="213360"/>
                </a:lnTo>
                <a:lnTo>
                  <a:pt x="44450" y="248920"/>
                </a:lnTo>
                <a:lnTo>
                  <a:pt x="26670" y="294640"/>
                </a:lnTo>
                <a:lnTo>
                  <a:pt x="17780" y="330200"/>
                </a:lnTo>
                <a:lnTo>
                  <a:pt x="8890" y="365760"/>
                </a:lnTo>
                <a:lnTo>
                  <a:pt x="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7590790" y="1375410"/>
            <a:ext cx="168911" cy="259081"/>
          </a:xfrm>
          <a:custGeom>
            <a:avLst/>
            <a:gdLst/>
            <a:ahLst/>
            <a:cxnLst/>
            <a:rect l="0" t="0" r="0" b="0"/>
            <a:pathLst>
              <a:path w="168911" h="259081">
                <a:moveTo>
                  <a:pt x="0" y="0"/>
                </a:moveTo>
                <a:lnTo>
                  <a:pt x="26670" y="35560"/>
                </a:lnTo>
                <a:lnTo>
                  <a:pt x="44450" y="62230"/>
                </a:lnTo>
                <a:lnTo>
                  <a:pt x="62230" y="106680"/>
                </a:lnTo>
                <a:lnTo>
                  <a:pt x="97790" y="151130"/>
                </a:lnTo>
                <a:lnTo>
                  <a:pt x="133350" y="196850"/>
                </a:lnTo>
                <a:lnTo>
                  <a:pt x="160020" y="223520"/>
                </a:lnTo>
                <a:lnTo>
                  <a:pt x="16891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7848600" y="1304290"/>
            <a:ext cx="63501" cy="321311"/>
          </a:xfrm>
          <a:custGeom>
            <a:avLst/>
            <a:gdLst/>
            <a:ahLst/>
            <a:cxnLst/>
            <a:rect l="0" t="0" r="0" b="0"/>
            <a:pathLst>
              <a:path w="63501" h="321311">
                <a:moveTo>
                  <a:pt x="0" y="0"/>
                </a:moveTo>
                <a:lnTo>
                  <a:pt x="10160" y="35560"/>
                </a:lnTo>
                <a:lnTo>
                  <a:pt x="19050" y="71120"/>
                </a:lnTo>
                <a:lnTo>
                  <a:pt x="27940" y="115570"/>
                </a:lnTo>
                <a:lnTo>
                  <a:pt x="36830" y="160020"/>
                </a:lnTo>
                <a:lnTo>
                  <a:pt x="45720" y="195580"/>
                </a:lnTo>
                <a:lnTo>
                  <a:pt x="45720" y="231140"/>
                </a:lnTo>
                <a:lnTo>
                  <a:pt x="45720" y="276860"/>
                </a:lnTo>
                <a:lnTo>
                  <a:pt x="54610" y="294640"/>
                </a:lnTo>
                <a:lnTo>
                  <a:pt x="6350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7839710" y="1428750"/>
            <a:ext cx="134621" cy="44451"/>
          </a:xfrm>
          <a:custGeom>
            <a:avLst/>
            <a:gdLst/>
            <a:ahLst/>
            <a:cxnLst/>
            <a:rect l="0" t="0" r="0" b="0"/>
            <a:pathLst>
              <a:path w="134621" h="44451">
                <a:moveTo>
                  <a:pt x="0" y="44450"/>
                </a:moveTo>
                <a:lnTo>
                  <a:pt x="36830" y="26670"/>
                </a:lnTo>
                <a:lnTo>
                  <a:pt x="81280" y="8890"/>
                </a:lnTo>
                <a:lnTo>
                  <a:pt x="12573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8009890" y="1196340"/>
            <a:ext cx="196851" cy="544831"/>
          </a:xfrm>
          <a:custGeom>
            <a:avLst/>
            <a:gdLst/>
            <a:ahLst/>
            <a:cxnLst/>
            <a:rect l="0" t="0" r="0" b="0"/>
            <a:pathLst>
              <a:path w="196851" h="54483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  <a:lnTo>
                  <a:pt x="71120" y="0"/>
                </a:lnTo>
                <a:lnTo>
                  <a:pt x="97790" y="8890"/>
                </a:lnTo>
                <a:lnTo>
                  <a:pt x="115570" y="35560"/>
                </a:lnTo>
                <a:lnTo>
                  <a:pt x="115570" y="53340"/>
                </a:lnTo>
                <a:lnTo>
                  <a:pt x="106680" y="88900"/>
                </a:lnTo>
                <a:lnTo>
                  <a:pt x="97790" y="125730"/>
                </a:lnTo>
                <a:lnTo>
                  <a:pt x="80010" y="161290"/>
                </a:lnTo>
                <a:lnTo>
                  <a:pt x="53340" y="196850"/>
                </a:lnTo>
                <a:lnTo>
                  <a:pt x="35560" y="241300"/>
                </a:lnTo>
                <a:lnTo>
                  <a:pt x="8890" y="267970"/>
                </a:lnTo>
                <a:lnTo>
                  <a:pt x="62230" y="250190"/>
                </a:lnTo>
                <a:lnTo>
                  <a:pt x="97790" y="232410"/>
                </a:lnTo>
                <a:lnTo>
                  <a:pt x="124460" y="232410"/>
                </a:lnTo>
                <a:lnTo>
                  <a:pt x="143510" y="241300"/>
                </a:lnTo>
                <a:lnTo>
                  <a:pt x="161290" y="241300"/>
                </a:lnTo>
                <a:lnTo>
                  <a:pt x="179070" y="259080"/>
                </a:lnTo>
                <a:lnTo>
                  <a:pt x="196850" y="276860"/>
                </a:lnTo>
                <a:lnTo>
                  <a:pt x="196850" y="303530"/>
                </a:lnTo>
                <a:lnTo>
                  <a:pt x="196850" y="330200"/>
                </a:lnTo>
                <a:lnTo>
                  <a:pt x="179070" y="365760"/>
                </a:lnTo>
                <a:lnTo>
                  <a:pt x="161290" y="402590"/>
                </a:lnTo>
                <a:lnTo>
                  <a:pt x="133350" y="438150"/>
                </a:lnTo>
                <a:lnTo>
                  <a:pt x="97790" y="473710"/>
                </a:lnTo>
                <a:lnTo>
                  <a:pt x="62230" y="509270"/>
                </a:lnTo>
                <a:lnTo>
                  <a:pt x="26670" y="5448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6366510" y="4392930"/>
            <a:ext cx="205741" cy="411481"/>
          </a:xfrm>
          <a:custGeom>
            <a:avLst/>
            <a:gdLst/>
            <a:ahLst/>
            <a:cxnLst/>
            <a:rect l="0" t="0" r="0" b="0"/>
            <a:pathLst>
              <a:path w="205741" h="411481">
                <a:moveTo>
                  <a:pt x="8890" y="26670"/>
                </a:moveTo>
                <a:lnTo>
                  <a:pt x="0" y="8890"/>
                </a:lnTo>
                <a:lnTo>
                  <a:pt x="17780" y="0"/>
                </a:lnTo>
                <a:lnTo>
                  <a:pt x="35560" y="0"/>
                </a:lnTo>
                <a:lnTo>
                  <a:pt x="62230" y="0"/>
                </a:lnTo>
                <a:lnTo>
                  <a:pt x="99060" y="26670"/>
                </a:lnTo>
                <a:lnTo>
                  <a:pt x="107950" y="45720"/>
                </a:lnTo>
                <a:lnTo>
                  <a:pt x="99060" y="81280"/>
                </a:lnTo>
                <a:lnTo>
                  <a:pt x="81280" y="125730"/>
                </a:lnTo>
                <a:lnTo>
                  <a:pt x="44450" y="161290"/>
                </a:lnTo>
                <a:lnTo>
                  <a:pt x="8890" y="196850"/>
                </a:lnTo>
                <a:lnTo>
                  <a:pt x="62230" y="161290"/>
                </a:lnTo>
                <a:lnTo>
                  <a:pt x="99060" y="143510"/>
                </a:lnTo>
                <a:lnTo>
                  <a:pt x="125730" y="143510"/>
                </a:lnTo>
                <a:lnTo>
                  <a:pt x="170180" y="152400"/>
                </a:lnTo>
                <a:lnTo>
                  <a:pt x="187960" y="152400"/>
                </a:lnTo>
                <a:lnTo>
                  <a:pt x="205740" y="179070"/>
                </a:lnTo>
                <a:lnTo>
                  <a:pt x="205740" y="196850"/>
                </a:lnTo>
                <a:lnTo>
                  <a:pt x="196850" y="241300"/>
                </a:lnTo>
                <a:lnTo>
                  <a:pt x="187960" y="276860"/>
                </a:lnTo>
                <a:lnTo>
                  <a:pt x="152400" y="312420"/>
                </a:lnTo>
                <a:lnTo>
                  <a:pt x="107950" y="349250"/>
                </a:lnTo>
                <a:lnTo>
                  <a:pt x="72390" y="375920"/>
                </a:lnTo>
                <a:lnTo>
                  <a:pt x="26670" y="402590"/>
                </a:lnTo>
                <a:lnTo>
                  <a:pt x="17780" y="4114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6678930" y="4509770"/>
            <a:ext cx="214631" cy="339091"/>
          </a:xfrm>
          <a:custGeom>
            <a:avLst/>
            <a:gdLst/>
            <a:ahLst/>
            <a:cxnLst/>
            <a:rect l="0" t="0" r="0" b="0"/>
            <a:pathLst>
              <a:path w="214631" h="339091">
                <a:moveTo>
                  <a:pt x="214630" y="0"/>
                </a:moveTo>
                <a:lnTo>
                  <a:pt x="196850" y="8890"/>
                </a:lnTo>
                <a:lnTo>
                  <a:pt x="170180" y="44450"/>
                </a:lnTo>
                <a:lnTo>
                  <a:pt x="143510" y="88900"/>
                </a:lnTo>
                <a:lnTo>
                  <a:pt x="116840" y="124460"/>
                </a:lnTo>
                <a:lnTo>
                  <a:pt x="90170" y="160020"/>
                </a:lnTo>
                <a:lnTo>
                  <a:pt x="63500" y="195580"/>
                </a:lnTo>
                <a:lnTo>
                  <a:pt x="45720" y="241300"/>
                </a:lnTo>
                <a:lnTo>
                  <a:pt x="17780" y="276860"/>
                </a:lnTo>
                <a:lnTo>
                  <a:pt x="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6751320" y="4500880"/>
            <a:ext cx="133351" cy="312421"/>
          </a:xfrm>
          <a:custGeom>
            <a:avLst/>
            <a:gdLst/>
            <a:ahLst/>
            <a:cxnLst/>
            <a:rect l="0" t="0" r="0" b="0"/>
            <a:pathLst>
              <a:path w="133351" h="31242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106680"/>
                </a:lnTo>
                <a:lnTo>
                  <a:pt x="44450" y="151130"/>
                </a:lnTo>
                <a:lnTo>
                  <a:pt x="53340" y="177800"/>
                </a:lnTo>
                <a:lnTo>
                  <a:pt x="80010" y="223520"/>
                </a:lnTo>
                <a:lnTo>
                  <a:pt x="97790" y="259080"/>
                </a:lnTo>
                <a:lnTo>
                  <a:pt x="124460" y="303530"/>
                </a:lnTo>
                <a:lnTo>
                  <a:pt x="133350" y="3124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6964680" y="4215130"/>
            <a:ext cx="170181" cy="177801"/>
          </a:xfrm>
          <a:custGeom>
            <a:avLst/>
            <a:gdLst/>
            <a:ahLst/>
            <a:cxnLst/>
            <a:rect l="0" t="0" r="0" b="0"/>
            <a:pathLst>
              <a:path w="170181" h="177801">
                <a:moveTo>
                  <a:pt x="17780" y="26670"/>
                </a:moveTo>
                <a:lnTo>
                  <a:pt x="17780" y="8890"/>
                </a:lnTo>
                <a:lnTo>
                  <a:pt x="35560" y="0"/>
                </a:lnTo>
                <a:lnTo>
                  <a:pt x="63500" y="0"/>
                </a:lnTo>
                <a:lnTo>
                  <a:pt x="81280" y="0"/>
                </a:lnTo>
                <a:lnTo>
                  <a:pt x="99060" y="8890"/>
                </a:lnTo>
                <a:lnTo>
                  <a:pt x="99060" y="26670"/>
                </a:lnTo>
                <a:lnTo>
                  <a:pt x="81280" y="62230"/>
                </a:lnTo>
                <a:lnTo>
                  <a:pt x="45720" y="106680"/>
                </a:lnTo>
                <a:lnTo>
                  <a:pt x="8890" y="151130"/>
                </a:lnTo>
                <a:lnTo>
                  <a:pt x="0" y="168910"/>
                </a:lnTo>
                <a:lnTo>
                  <a:pt x="17780" y="177800"/>
                </a:lnTo>
                <a:lnTo>
                  <a:pt x="54610" y="177800"/>
                </a:lnTo>
                <a:lnTo>
                  <a:pt x="99060" y="177800"/>
                </a:lnTo>
                <a:lnTo>
                  <a:pt x="134620" y="177800"/>
                </a:lnTo>
                <a:lnTo>
                  <a:pt x="17018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7072630" y="4625340"/>
            <a:ext cx="142241" cy="1"/>
          </a:xfrm>
          <a:custGeom>
            <a:avLst/>
            <a:gdLst/>
            <a:ahLst/>
            <a:cxnLst/>
            <a:rect l="0" t="0" r="0" b="0"/>
            <a:pathLst>
              <a:path w="14224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7724140" y="4456430"/>
            <a:ext cx="179071" cy="303531"/>
          </a:xfrm>
          <a:custGeom>
            <a:avLst/>
            <a:gdLst/>
            <a:ahLst/>
            <a:cxnLst/>
            <a:rect l="0" t="0" r="0" b="0"/>
            <a:pathLst>
              <a:path w="179071" h="303531">
                <a:moveTo>
                  <a:pt x="179070" y="0"/>
                </a:moveTo>
                <a:lnTo>
                  <a:pt x="170180" y="26670"/>
                </a:lnTo>
                <a:lnTo>
                  <a:pt x="170180" y="44450"/>
                </a:lnTo>
                <a:lnTo>
                  <a:pt x="143510" y="80010"/>
                </a:lnTo>
                <a:lnTo>
                  <a:pt x="115570" y="115570"/>
                </a:lnTo>
                <a:lnTo>
                  <a:pt x="88900" y="151130"/>
                </a:lnTo>
                <a:lnTo>
                  <a:pt x="62230" y="195580"/>
                </a:lnTo>
                <a:lnTo>
                  <a:pt x="35560" y="231140"/>
                </a:lnTo>
                <a:lnTo>
                  <a:pt x="8890" y="27686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7795260" y="4474210"/>
            <a:ext cx="161291" cy="276861"/>
          </a:xfrm>
          <a:custGeom>
            <a:avLst/>
            <a:gdLst/>
            <a:ahLst/>
            <a:cxnLst/>
            <a:rect l="0" t="0" r="0" b="0"/>
            <a:pathLst>
              <a:path w="161291" h="27686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53340" y="80010"/>
                </a:lnTo>
                <a:lnTo>
                  <a:pt x="72390" y="124460"/>
                </a:lnTo>
                <a:lnTo>
                  <a:pt x="90170" y="168910"/>
                </a:lnTo>
                <a:lnTo>
                  <a:pt x="107950" y="204470"/>
                </a:lnTo>
                <a:lnTo>
                  <a:pt x="125730" y="240030"/>
                </a:lnTo>
                <a:lnTo>
                  <a:pt x="16129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8089900" y="455422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0"/>
                </a:moveTo>
                <a:lnTo>
                  <a:pt x="35560" y="0"/>
                </a:lnTo>
                <a:lnTo>
                  <a:pt x="72390" y="8890"/>
                </a:lnTo>
                <a:lnTo>
                  <a:pt x="116840" y="8890"/>
                </a:lnTo>
                <a:lnTo>
                  <a:pt x="12573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8375650" y="4330700"/>
            <a:ext cx="187961" cy="438151"/>
          </a:xfrm>
          <a:custGeom>
            <a:avLst/>
            <a:gdLst/>
            <a:ahLst/>
            <a:cxnLst/>
            <a:rect l="0" t="0" r="0" b="0"/>
            <a:pathLst>
              <a:path w="187961" h="438151">
                <a:moveTo>
                  <a:pt x="125730" y="26670"/>
                </a:moveTo>
                <a:lnTo>
                  <a:pt x="125730" y="8890"/>
                </a:lnTo>
                <a:lnTo>
                  <a:pt x="107950" y="0"/>
                </a:lnTo>
                <a:lnTo>
                  <a:pt x="81280" y="0"/>
                </a:lnTo>
                <a:lnTo>
                  <a:pt x="35560" y="26670"/>
                </a:lnTo>
                <a:lnTo>
                  <a:pt x="17780" y="44450"/>
                </a:lnTo>
                <a:lnTo>
                  <a:pt x="0" y="71120"/>
                </a:lnTo>
                <a:lnTo>
                  <a:pt x="0" y="99060"/>
                </a:lnTo>
                <a:lnTo>
                  <a:pt x="0" y="125730"/>
                </a:lnTo>
                <a:lnTo>
                  <a:pt x="0" y="143510"/>
                </a:lnTo>
                <a:lnTo>
                  <a:pt x="8890" y="161290"/>
                </a:lnTo>
                <a:lnTo>
                  <a:pt x="26670" y="170180"/>
                </a:lnTo>
                <a:lnTo>
                  <a:pt x="44450" y="170180"/>
                </a:lnTo>
                <a:lnTo>
                  <a:pt x="63500" y="170180"/>
                </a:lnTo>
                <a:lnTo>
                  <a:pt x="81280" y="161290"/>
                </a:lnTo>
                <a:lnTo>
                  <a:pt x="116840" y="134620"/>
                </a:lnTo>
                <a:lnTo>
                  <a:pt x="134620" y="107950"/>
                </a:lnTo>
                <a:lnTo>
                  <a:pt x="152400" y="62230"/>
                </a:lnTo>
                <a:lnTo>
                  <a:pt x="170180" y="26670"/>
                </a:lnTo>
                <a:lnTo>
                  <a:pt x="179070" y="8890"/>
                </a:lnTo>
                <a:lnTo>
                  <a:pt x="187960" y="53340"/>
                </a:lnTo>
                <a:lnTo>
                  <a:pt x="187960" y="99060"/>
                </a:lnTo>
                <a:lnTo>
                  <a:pt x="179070" y="134620"/>
                </a:lnTo>
                <a:lnTo>
                  <a:pt x="179070" y="170180"/>
                </a:lnTo>
                <a:lnTo>
                  <a:pt x="179070" y="205740"/>
                </a:lnTo>
                <a:lnTo>
                  <a:pt x="179070" y="241300"/>
                </a:lnTo>
                <a:lnTo>
                  <a:pt x="179070" y="276860"/>
                </a:lnTo>
                <a:lnTo>
                  <a:pt x="179070" y="312420"/>
                </a:lnTo>
                <a:lnTo>
                  <a:pt x="179070" y="356870"/>
                </a:lnTo>
                <a:lnTo>
                  <a:pt x="179070" y="393700"/>
                </a:lnTo>
                <a:lnTo>
                  <a:pt x="179070" y="4381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8652510" y="4133850"/>
            <a:ext cx="187961" cy="885191"/>
          </a:xfrm>
          <a:custGeom>
            <a:avLst/>
            <a:gdLst/>
            <a:ahLst/>
            <a:cxnLst/>
            <a:rect l="0" t="0" r="0" b="0"/>
            <a:pathLst>
              <a:path w="187961" h="885191">
                <a:moveTo>
                  <a:pt x="0" y="0"/>
                </a:moveTo>
                <a:lnTo>
                  <a:pt x="35560" y="36830"/>
                </a:lnTo>
                <a:lnTo>
                  <a:pt x="81280" y="63500"/>
                </a:lnTo>
                <a:lnTo>
                  <a:pt x="107950" y="99060"/>
                </a:lnTo>
                <a:lnTo>
                  <a:pt x="134620" y="143510"/>
                </a:lnTo>
                <a:lnTo>
                  <a:pt x="152400" y="179070"/>
                </a:lnTo>
                <a:lnTo>
                  <a:pt x="161290" y="214630"/>
                </a:lnTo>
                <a:lnTo>
                  <a:pt x="179070" y="259080"/>
                </a:lnTo>
                <a:lnTo>
                  <a:pt x="187960" y="304800"/>
                </a:lnTo>
                <a:lnTo>
                  <a:pt x="187960" y="349250"/>
                </a:lnTo>
                <a:lnTo>
                  <a:pt x="187960" y="393700"/>
                </a:lnTo>
                <a:lnTo>
                  <a:pt x="187960" y="438150"/>
                </a:lnTo>
                <a:lnTo>
                  <a:pt x="187960" y="473710"/>
                </a:lnTo>
                <a:lnTo>
                  <a:pt x="187960" y="509270"/>
                </a:lnTo>
                <a:lnTo>
                  <a:pt x="187960" y="535940"/>
                </a:lnTo>
                <a:lnTo>
                  <a:pt x="179070" y="580390"/>
                </a:lnTo>
                <a:lnTo>
                  <a:pt x="170180" y="608330"/>
                </a:lnTo>
                <a:lnTo>
                  <a:pt x="161290" y="643890"/>
                </a:lnTo>
                <a:lnTo>
                  <a:pt x="143510" y="670560"/>
                </a:lnTo>
                <a:lnTo>
                  <a:pt x="134620" y="697230"/>
                </a:lnTo>
                <a:lnTo>
                  <a:pt x="116840" y="732790"/>
                </a:lnTo>
                <a:lnTo>
                  <a:pt x="99060" y="759460"/>
                </a:lnTo>
                <a:lnTo>
                  <a:pt x="81280" y="795020"/>
                </a:lnTo>
                <a:lnTo>
                  <a:pt x="62230" y="821690"/>
                </a:lnTo>
                <a:lnTo>
                  <a:pt x="26670" y="867410"/>
                </a:lnTo>
                <a:lnTo>
                  <a:pt x="26670" y="8851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6144260" y="5010150"/>
            <a:ext cx="177801" cy="454661"/>
          </a:xfrm>
          <a:custGeom>
            <a:avLst/>
            <a:gdLst/>
            <a:ahLst/>
            <a:cxnLst/>
            <a:rect l="0" t="0" r="0" b="0"/>
            <a:pathLst>
              <a:path w="177801" h="454661">
                <a:moveTo>
                  <a:pt x="177800" y="0"/>
                </a:moveTo>
                <a:lnTo>
                  <a:pt x="151130" y="8890"/>
                </a:lnTo>
                <a:lnTo>
                  <a:pt x="115570" y="53340"/>
                </a:lnTo>
                <a:lnTo>
                  <a:pt x="97790" y="88900"/>
                </a:lnTo>
                <a:lnTo>
                  <a:pt x="71120" y="115570"/>
                </a:lnTo>
                <a:lnTo>
                  <a:pt x="53340" y="160020"/>
                </a:lnTo>
                <a:lnTo>
                  <a:pt x="35560" y="204470"/>
                </a:lnTo>
                <a:lnTo>
                  <a:pt x="17780" y="248920"/>
                </a:lnTo>
                <a:lnTo>
                  <a:pt x="8890" y="29464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17780" y="4546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7331710" y="5027930"/>
            <a:ext cx="80011" cy="427991"/>
          </a:xfrm>
          <a:custGeom>
            <a:avLst/>
            <a:gdLst/>
            <a:ahLst/>
            <a:cxnLst/>
            <a:rect l="0" t="0" r="0" b="0"/>
            <a:pathLst>
              <a:path w="80011" h="427991">
                <a:moveTo>
                  <a:pt x="0" y="0"/>
                </a:moveTo>
                <a:lnTo>
                  <a:pt x="35560" y="17780"/>
                </a:lnTo>
                <a:lnTo>
                  <a:pt x="44450" y="35560"/>
                </a:lnTo>
                <a:lnTo>
                  <a:pt x="71120" y="71120"/>
                </a:lnTo>
                <a:lnTo>
                  <a:pt x="80010" y="106680"/>
                </a:lnTo>
                <a:lnTo>
                  <a:pt x="80010" y="151130"/>
                </a:lnTo>
                <a:lnTo>
                  <a:pt x="80010" y="186690"/>
                </a:lnTo>
                <a:lnTo>
                  <a:pt x="71120" y="231140"/>
                </a:lnTo>
                <a:lnTo>
                  <a:pt x="62230" y="276860"/>
                </a:lnTo>
                <a:lnTo>
                  <a:pt x="53340" y="312420"/>
                </a:lnTo>
                <a:lnTo>
                  <a:pt x="44450" y="347980"/>
                </a:lnTo>
                <a:lnTo>
                  <a:pt x="26670" y="383540"/>
                </a:lnTo>
                <a:lnTo>
                  <a:pt x="17780" y="4279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7447280" y="5045710"/>
            <a:ext cx="106681" cy="481331"/>
          </a:xfrm>
          <a:custGeom>
            <a:avLst/>
            <a:gdLst/>
            <a:ahLst/>
            <a:cxnLst/>
            <a:rect l="0" t="0" r="0" b="0"/>
            <a:pathLst>
              <a:path w="106681" h="481331">
                <a:moveTo>
                  <a:pt x="106680" y="0"/>
                </a:moveTo>
                <a:lnTo>
                  <a:pt x="80010" y="35560"/>
                </a:lnTo>
                <a:lnTo>
                  <a:pt x="53340" y="80010"/>
                </a:lnTo>
                <a:lnTo>
                  <a:pt x="44450" y="115570"/>
                </a:lnTo>
                <a:lnTo>
                  <a:pt x="26670" y="160020"/>
                </a:lnTo>
                <a:lnTo>
                  <a:pt x="17780" y="195580"/>
                </a:lnTo>
                <a:lnTo>
                  <a:pt x="8890" y="23114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9100"/>
                </a:lnTo>
                <a:lnTo>
                  <a:pt x="26670" y="463550"/>
                </a:lnTo>
                <a:lnTo>
                  <a:pt x="35560" y="4813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8501380" y="5001260"/>
            <a:ext cx="88901" cy="463551"/>
          </a:xfrm>
          <a:custGeom>
            <a:avLst/>
            <a:gdLst/>
            <a:ahLst/>
            <a:cxnLst/>
            <a:rect l="0" t="0" r="0" b="0"/>
            <a:pathLst>
              <a:path w="88901" h="463551">
                <a:moveTo>
                  <a:pt x="17780" y="0"/>
                </a:moveTo>
                <a:lnTo>
                  <a:pt x="53340" y="17780"/>
                </a:lnTo>
                <a:lnTo>
                  <a:pt x="71120" y="62230"/>
                </a:lnTo>
                <a:lnTo>
                  <a:pt x="80010" y="80010"/>
                </a:lnTo>
                <a:lnTo>
                  <a:pt x="88900" y="124460"/>
                </a:lnTo>
                <a:lnTo>
                  <a:pt x="88900" y="160020"/>
                </a:lnTo>
                <a:lnTo>
                  <a:pt x="88900" y="195580"/>
                </a:lnTo>
                <a:lnTo>
                  <a:pt x="80010" y="240030"/>
                </a:lnTo>
                <a:lnTo>
                  <a:pt x="71120" y="275590"/>
                </a:lnTo>
                <a:lnTo>
                  <a:pt x="62230" y="312420"/>
                </a:lnTo>
                <a:lnTo>
                  <a:pt x="44450" y="347980"/>
                </a:lnTo>
                <a:lnTo>
                  <a:pt x="26670" y="383540"/>
                </a:lnTo>
                <a:lnTo>
                  <a:pt x="8890" y="419100"/>
                </a:lnTo>
                <a:lnTo>
                  <a:pt x="0" y="4635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5741670" y="5063490"/>
            <a:ext cx="223521" cy="427991"/>
          </a:xfrm>
          <a:custGeom>
            <a:avLst/>
            <a:gdLst/>
            <a:ahLst/>
            <a:cxnLst/>
            <a:rect l="0" t="0" r="0" b="0"/>
            <a:pathLst>
              <a:path w="223521" h="427991">
                <a:moveTo>
                  <a:pt x="8890" y="71120"/>
                </a:moveTo>
                <a:lnTo>
                  <a:pt x="0" y="53340"/>
                </a:lnTo>
                <a:lnTo>
                  <a:pt x="35560" y="17780"/>
                </a:lnTo>
                <a:lnTo>
                  <a:pt x="80010" y="8890"/>
                </a:lnTo>
                <a:lnTo>
                  <a:pt x="115570" y="0"/>
                </a:lnTo>
                <a:lnTo>
                  <a:pt x="143510" y="0"/>
                </a:lnTo>
                <a:lnTo>
                  <a:pt x="170180" y="8890"/>
                </a:lnTo>
                <a:lnTo>
                  <a:pt x="179070" y="26670"/>
                </a:lnTo>
                <a:lnTo>
                  <a:pt x="161290" y="80010"/>
                </a:lnTo>
                <a:lnTo>
                  <a:pt x="134620" y="124460"/>
                </a:lnTo>
                <a:lnTo>
                  <a:pt x="106680" y="142240"/>
                </a:lnTo>
                <a:lnTo>
                  <a:pt x="71120" y="177800"/>
                </a:lnTo>
                <a:lnTo>
                  <a:pt x="53340" y="186690"/>
                </a:lnTo>
                <a:lnTo>
                  <a:pt x="62230" y="168910"/>
                </a:lnTo>
                <a:lnTo>
                  <a:pt x="106680" y="151130"/>
                </a:lnTo>
                <a:lnTo>
                  <a:pt x="152400" y="160020"/>
                </a:lnTo>
                <a:lnTo>
                  <a:pt x="179070" y="168910"/>
                </a:lnTo>
                <a:lnTo>
                  <a:pt x="205740" y="195580"/>
                </a:lnTo>
                <a:lnTo>
                  <a:pt x="223520" y="213360"/>
                </a:lnTo>
                <a:lnTo>
                  <a:pt x="223520" y="241300"/>
                </a:lnTo>
                <a:lnTo>
                  <a:pt x="223520" y="267970"/>
                </a:lnTo>
                <a:lnTo>
                  <a:pt x="223520" y="285750"/>
                </a:lnTo>
                <a:lnTo>
                  <a:pt x="214630" y="303530"/>
                </a:lnTo>
                <a:lnTo>
                  <a:pt x="170180" y="347980"/>
                </a:lnTo>
                <a:lnTo>
                  <a:pt x="125730" y="374650"/>
                </a:lnTo>
                <a:lnTo>
                  <a:pt x="88900" y="392430"/>
                </a:lnTo>
                <a:lnTo>
                  <a:pt x="53340" y="392430"/>
                </a:lnTo>
                <a:lnTo>
                  <a:pt x="17780" y="392430"/>
                </a:lnTo>
                <a:lnTo>
                  <a:pt x="0" y="401320"/>
                </a:lnTo>
                <a:lnTo>
                  <a:pt x="0" y="4279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7081520" y="3670300"/>
            <a:ext cx="241301" cy="294641"/>
          </a:xfrm>
          <a:custGeom>
            <a:avLst/>
            <a:gdLst/>
            <a:ahLst/>
            <a:cxnLst/>
            <a:rect l="0" t="0" r="0" b="0"/>
            <a:pathLst>
              <a:path w="241301" h="294641">
                <a:moveTo>
                  <a:pt x="0" y="0"/>
                </a:moveTo>
                <a:lnTo>
                  <a:pt x="35560" y="35560"/>
                </a:lnTo>
                <a:lnTo>
                  <a:pt x="62230" y="80010"/>
                </a:lnTo>
                <a:lnTo>
                  <a:pt x="80010" y="97790"/>
                </a:lnTo>
                <a:lnTo>
                  <a:pt x="115570" y="133350"/>
                </a:lnTo>
                <a:lnTo>
                  <a:pt x="142240" y="168910"/>
                </a:lnTo>
                <a:lnTo>
                  <a:pt x="168910" y="196850"/>
                </a:lnTo>
                <a:lnTo>
                  <a:pt x="195580" y="241300"/>
                </a:lnTo>
                <a:lnTo>
                  <a:pt x="223520" y="267970"/>
                </a:lnTo>
                <a:lnTo>
                  <a:pt x="24130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7768590" y="3581400"/>
            <a:ext cx="196851" cy="303531"/>
          </a:xfrm>
          <a:custGeom>
            <a:avLst/>
            <a:gdLst/>
            <a:ahLst/>
            <a:cxnLst/>
            <a:rect l="0" t="0" r="0" b="0"/>
            <a:pathLst>
              <a:path w="196851" h="303531">
                <a:moveTo>
                  <a:pt x="0" y="53340"/>
                </a:moveTo>
                <a:lnTo>
                  <a:pt x="8890" y="26670"/>
                </a:lnTo>
                <a:lnTo>
                  <a:pt x="53340" y="8890"/>
                </a:lnTo>
                <a:lnTo>
                  <a:pt x="90170" y="0"/>
                </a:lnTo>
                <a:lnTo>
                  <a:pt x="116840" y="0"/>
                </a:lnTo>
                <a:lnTo>
                  <a:pt x="143510" y="8890"/>
                </a:lnTo>
                <a:lnTo>
                  <a:pt x="152400" y="35560"/>
                </a:lnTo>
                <a:lnTo>
                  <a:pt x="152400" y="62230"/>
                </a:lnTo>
                <a:lnTo>
                  <a:pt x="152400" y="80010"/>
                </a:lnTo>
                <a:lnTo>
                  <a:pt x="134620" y="115570"/>
                </a:lnTo>
                <a:lnTo>
                  <a:pt x="107950" y="160020"/>
                </a:lnTo>
                <a:lnTo>
                  <a:pt x="71120" y="195580"/>
                </a:lnTo>
                <a:lnTo>
                  <a:pt x="44450" y="231140"/>
                </a:lnTo>
                <a:lnTo>
                  <a:pt x="35560" y="248920"/>
                </a:lnTo>
                <a:lnTo>
                  <a:pt x="35560" y="266700"/>
                </a:lnTo>
                <a:lnTo>
                  <a:pt x="44450" y="285750"/>
                </a:lnTo>
                <a:lnTo>
                  <a:pt x="62230" y="285750"/>
                </a:lnTo>
                <a:lnTo>
                  <a:pt x="99060" y="285750"/>
                </a:lnTo>
                <a:lnTo>
                  <a:pt x="143510" y="285750"/>
                </a:lnTo>
                <a:lnTo>
                  <a:pt x="187960" y="294640"/>
                </a:lnTo>
                <a:lnTo>
                  <a:pt x="19685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7411720" y="4366260"/>
            <a:ext cx="241301" cy="411481"/>
          </a:xfrm>
          <a:custGeom>
            <a:avLst/>
            <a:gdLst/>
            <a:ahLst/>
            <a:cxnLst/>
            <a:rect l="0" t="0" r="0" b="0"/>
            <a:pathLst>
              <a:path w="241301" h="411481">
                <a:moveTo>
                  <a:pt x="97790" y="0"/>
                </a:moveTo>
                <a:lnTo>
                  <a:pt x="53340" y="35560"/>
                </a:lnTo>
                <a:lnTo>
                  <a:pt x="44450" y="53340"/>
                </a:lnTo>
                <a:lnTo>
                  <a:pt x="35560" y="90170"/>
                </a:lnTo>
                <a:lnTo>
                  <a:pt x="17780" y="13462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12420"/>
                </a:lnTo>
                <a:lnTo>
                  <a:pt x="17780" y="347980"/>
                </a:lnTo>
                <a:lnTo>
                  <a:pt x="44450" y="393700"/>
                </a:lnTo>
                <a:lnTo>
                  <a:pt x="62230" y="402590"/>
                </a:lnTo>
                <a:lnTo>
                  <a:pt x="80010" y="411480"/>
                </a:lnTo>
                <a:lnTo>
                  <a:pt x="115570" y="411480"/>
                </a:lnTo>
                <a:lnTo>
                  <a:pt x="142240" y="411480"/>
                </a:lnTo>
                <a:lnTo>
                  <a:pt x="160020" y="402590"/>
                </a:lnTo>
                <a:lnTo>
                  <a:pt x="205740" y="375920"/>
                </a:lnTo>
                <a:lnTo>
                  <a:pt x="223520" y="347980"/>
                </a:lnTo>
                <a:lnTo>
                  <a:pt x="241300" y="303530"/>
                </a:lnTo>
                <a:lnTo>
                  <a:pt x="241300" y="259080"/>
                </a:lnTo>
                <a:lnTo>
                  <a:pt x="232410" y="232410"/>
                </a:lnTo>
                <a:lnTo>
                  <a:pt x="214630" y="223520"/>
                </a:lnTo>
                <a:lnTo>
                  <a:pt x="196850" y="223520"/>
                </a:lnTo>
                <a:lnTo>
                  <a:pt x="179070" y="232410"/>
                </a:lnTo>
                <a:lnTo>
                  <a:pt x="142240" y="267970"/>
                </a:lnTo>
                <a:lnTo>
                  <a:pt x="115570" y="303530"/>
                </a:lnTo>
                <a:lnTo>
                  <a:pt x="9779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7938770" y="3964940"/>
            <a:ext cx="241301" cy="339091"/>
          </a:xfrm>
          <a:custGeom>
            <a:avLst/>
            <a:gdLst/>
            <a:ahLst/>
            <a:cxnLst/>
            <a:rect l="0" t="0" r="0" b="0"/>
            <a:pathLst>
              <a:path w="241301" h="339091">
                <a:moveTo>
                  <a:pt x="115570" y="339090"/>
                </a:moveTo>
                <a:lnTo>
                  <a:pt x="115570" y="321310"/>
                </a:lnTo>
                <a:lnTo>
                  <a:pt x="106680" y="267970"/>
                </a:lnTo>
                <a:lnTo>
                  <a:pt x="97790" y="232410"/>
                </a:lnTo>
                <a:lnTo>
                  <a:pt x="80010" y="196850"/>
                </a:lnTo>
                <a:lnTo>
                  <a:pt x="71120" y="151130"/>
                </a:lnTo>
                <a:lnTo>
                  <a:pt x="62230" y="106680"/>
                </a:lnTo>
                <a:lnTo>
                  <a:pt x="44450" y="71120"/>
                </a:lnTo>
                <a:lnTo>
                  <a:pt x="44450" y="35560"/>
                </a:lnTo>
                <a:lnTo>
                  <a:pt x="35560" y="8890"/>
                </a:lnTo>
                <a:lnTo>
                  <a:pt x="889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51130"/>
                </a:lnTo>
                <a:lnTo>
                  <a:pt x="0" y="97790"/>
                </a:lnTo>
                <a:lnTo>
                  <a:pt x="8890" y="71120"/>
                </a:lnTo>
                <a:lnTo>
                  <a:pt x="17780" y="35560"/>
                </a:lnTo>
                <a:lnTo>
                  <a:pt x="26670" y="17780"/>
                </a:lnTo>
                <a:lnTo>
                  <a:pt x="35560" y="0"/>
                </a:lnTo>
                <a:lnTo>
                  <a:pt x="62230" y="0"/>
                </a:lnTo>
                <a:lnTo>
                  <a:pt x="97790" y="17780"/>
                </a:lnTo>
                <a:lnTo>
                  <a:pt x="115570" y="35560"/>
                </a:lnTo>
                <a:lnTo>
                  <a:pt x="160020" y="62230"/>
                </a:lnTo>
                <a:lnTo>
                  <a:pt x="195580" y="80010"/>
                </a:lnTo>
                <a:lnTo>
                  <a:pt x="24130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6366510" y="3249930"/>
            <a:ext cx="2715261" cy="821691"/>
          </a:xfrm>
          <a:custGeom>
            <a:avLst/>
            <a:gdLst/>
            <a:ahLst/>
            <a:cxnLst/>
            <a:rect l="0" t="0" r="0" b="0"/>
            <a:pathLst>
              <a:path w="2715261" h="821691">
                <a:moveTo>
                  <a:pt x="2679700" y="99060"/>
                </a:moveTo>
                <a:lnTo>
                  <a:pt x="2635250" y="72390"/>
                </a:lnTo>
                <a:lnTo>
                  <a:pt x="2616200" y="72390"/>
                </a:lnTo>
                <a:lnTo>
                  <a:pt x="2571750" y="63500"/>
                </a:lnTo>
                <a:lnTo>
                  <a:pt x="2536190" y="54610"/>
                </a:lnTo>
                <a:lnTo>
                  <a:pt x="2500630" y="54610"/>
                </a:lnTo>
                <a:lnTo>
                  <a:pt x="2456180" y="45720"/>
                </a:lnTo>
                <a:lnTo>
                  <a:pt x="2411730" y="36830"/>
                </a:lnTo>
                <a:lnTo>
                  <a:pt x="2376170" y="36830"/>
                </a:lnTo>
                <a:lnTo>
                  <a:pt x="2330450" y="36830"/>
                </a:lnTo>
                <a:lnTo>
                  <a:pt x="2286000" y="26670"/>
                </a:lnTo>
                <a:lnTo>
                  <a:pt x="2259330" y="26670"/>
                </a:lnTo>
                <a:lnTo>
                  <a:pt x="2223770" y="26670"/>
                </a:lnTo>
                <a:lnTo>
                  <a:pt x="2188210" y="17780"/>
                </a:lnTo>
                <a:lnTo>
                  <a:pt x="2152650" y="17780"/>
                </a:lnTo>
                <a:lnTo>
                  <a:pt x="2108200" y="17780"/>
                </a:lnTo>
                <a:lnTo>
                  <a:pt x="2072640" y="17780"/>
                </a:lnTo>
                <a:lnTo>
                  <a:pt x="2035810" y="17780"/>
                </a:lnTo>
                <a:lnTo>
                  <a:pt x="1991360" y="8890"/>
                </a:lnTo>
                <a:lnTo>
                  <a:pt x="1955800" y="8890"/>
                </a:lnTo>
                <a:lnTo>
                  <a:pt x="1920240" y="8890"/>
                </a:lnTo>
                <a:lnTo>
                  <a:pt x="1875790" y="8890"/>
                </a:lnTo>
                <a:lnTo>
                  <a:pt x="1831340" y="8890"/>
                </a:lnTo>
                <a:lnTo>
                  <a:pt x="1795780" y="8890"/>
                </a:lnTo>
                <a:lnTo>
                  <a:pt x="1750060" y="8890"/>
                </a:lnTo>
                <a:lnTo>
                  <a:pt x="1705610" y="8890"/>
                </a:lnTo>
                <a:lnTo>
                  <a:pt x="1670050" y="8890"/>
                </a:lnTo>
                <a:lnTo>
                  <a:pt x="1625600" y="8890"/>
                </a:lnTo>
                <a:lnTo>
                  <a:pt x="1581150" y="8890"/>
                </a:lnTo>
                <a:lnTo>
                  <a:pt x="1545590" y="8890"/>
                </a:lnTo>
                <a:lnTo>
                  <a:pt x="1501140" y="8890"/>
                </a:lnTo>
                <a:lnTo>
                  <a:pt x="1464310" y="0"/>
                </a:lnTo>
                <a:lnTo>
                  <a:pt x="1419860" y="0"/>
                </a:lnTo>
                <a:lnTo>
                  <a:pt x="1375410" y="0"/>
                </a:lnTo>
                <a:lnTo>
                  <a:pt x="1339850" y="0"/>
                </a:lnTo>
                <a:lnTo>
                  <a:pt x="1295400" y="0"/>
                </a:lnTo>
                <a:lnTo>
                  <a:pt x="1259840" y="0"/>
                </a:lnTo>
                <a:lnTo>
                  <a:pt x="1215390" y="0"/>
                </a:lnTo>
                <a:lnTo>
                  <a:pt x="1178560" y="0"/>
                </a:lnTo>
                <a:lnTo>
                  <a:pt x="1134110" y="0"/>
                </a:lnTo>
                <a:lnTo>
                  <a:pt x="1098550" y="0"/>
                </a:lnTo>
                <a:lnTo>
                  <a:pt x="1062990" y="0"/>
                </a:lnTo>
                <a:lnTo>
                  <a:pt x="1027430" y="0"/>
                </a:lnTo>
                <a:lnTo>
                  <a:pt x="991870" y="0"/>
                </a:lnTo>
                <a:lnTo>
                  <a:pt x="956310" y="0"/>
                </a:lnTo>
                <a:lnTo>
                  <a:pt x="920750" y="0"/>
                </a:lnTo>
                <a:lnTo>
                  <a:pt x="883920" y="0"/>
                </a:lnTo>
                <a:lnTo>
                  <a:pt x="848360" y="0"/>
                </a:lnTo>
                <a:lnTo>
                  <a:pt x="812800" y="8890"/>
                </a:lnTo>
                <a:lnTo>
                  <a:pt x="777240" y="8890"/>
                </a:lnTo>
                <a:lnTo>
                  <a:pt x="741680" y="8890"/>
                </a:lnTo>
                <a:lnTo>
                  <a:pt x="706120" y="17780"/>
                </a:lnTo>
                <a:lnTo>
                  <a:pt x="661670" y="26670"/>
                </a:lnTo>
                <a:lnTo>
                  <a:pt x="624840" y="26670"/>
                </a:lnTo>
                <a:lnTo>
                  <a:pt x="589280" y="36830"/>
                </a:lnTo>
                <a:lnTo>
                  <a:pt x="544830" y="45720"/>
                </a:lnTo>
                <a:lnTo>
                  <a:pt x="500380" y="54610"/>
                </a:lnTo>
                <a:lnTo>
                  <a:pt x="464820" y="63500"/>
                </a:lnTo>
                <a:lnTo>
                  <a:pt x="420370" y="72390"/>
                </a:lnTo>
                <a:lnTo>
                  <a:pt x="375920" y="90170"/>
                </a:lnTo>
                <a:lnTo>
                  <a:pt x="339090" y="99060"/>
                </a:lnTo>
                <a:lnTo>
                  <a:pt x="303530" y="107950"/>
                </a:lnTo>
                <a:lnTo>
                  <a:pt x="259080" y="134620"/>
                </a:lnTo>
                <a:lnTo>
                  <a:pt x="214630" y="152400"/>
                </a:lnTo>
                <a:lnTo>
                  <a:pt x="179070" y="170180"/>
                </a:lnTo>
                <a:lnTo>
                  <a:pt x="134620" y="196850"/>
                </a:lnTo>
                <a:lnTo>
                  <a:pt x="99060" y="232410"/>
                </a:lnTo>
                <a:lnTo>
                  <a:pt x="81280" y="250190"/>
                </a:lnTo>
                <a:lnTo>
                  <a:pt x="44450" y="285750"/>
                </a:lnTo>
                <a:lnTo>
                  <a:pt x="26670" y="331470"/>
                </a:lnTo>
                <a:lnTo>
                  <a:pt x="8890" y="375920"/>
                </a:lnTo>
                <a:lnTo>
                  <a:pt x="0" y="411480"/>
                </a:lnTo>
                <a:lnTo>
                  <a:pt x="0" y="447040"/>
                </a:lnTo>
                <a:lnTo>
                  <a:pt x="0" y="491490"/>
                </a:lnTo>
                <a:lnTo>
                  <a:pt x="0" y="518160"/>
                </a:lnTo>
                <a:lnTo>
                  <a:pt x="17780" y="562610"/>
                </a:lnTo>
                <a:lnTo>
                  <a:pt x="44450" y="598170"/>
                </a:lnTo>
                <a:lnTo>
                  <a:pt x="62230" y="635000"/>
                </a:lnTo>
                <a:lnTo>
                  <a:pt x="90170" y="679450"/>
                </a:lnTo>
                <a:lnTo>
                  <a:pt x="125730" y="706120"/>
                </a:lnTo>
                <a:lnTo>
                  <a:pt x="161290" y="741680"/>
                </a:lnTo>
                <a:lnTo>
                  <a:pt x="205740" y="759460"/>
                </a:lnTo>
                <a:lnTo>
                  <a:pt x="250190" y="777240"/>
                </a:lnTo>
                <a:lnTo>
                  <a:pt x="267970" y="786130"/>
                </a:lnTo>
                <a:lnTo>
                  <a:pt x="312420" y="795020"/>
                </a:lnTo>
                <a:lnTo>
                  <a:pt x="358140" y="803910"/>
                </a:lnTo>
                <a:lnTo>
                  <a:pt x="393700" y="812800"/>
                </a:lnTo>
                <a:lnTo>
                  <a:pt x="429260" y="812800"/>
                </a:lnTo>
                <a:lnTo>
                  <a:pt x="473710" y="812800"/>
                </a:lnTo>
                <a:lnTo>
                  <a:pt x="509270" y="812800"/>
                </a:lnTo>
                <a:lnTo>
                  <a:pt x="544830" y="812800"/>
                </a:lnTo>
                <a:lnTo>
                  <a:pt x="589280" y="812800"/>
                </a:lnTo>
                <a:lnTo>
                  <a:pt x="624840" y="812800"/>
                </a:lnTo>
                <a:lnTo>
                  <a:pt x="661670" y="821690"/>
                </a:lnTo>
                <a:lnTo>
                  <a:pt x="697230" y="821690"/>
                </a:lnTo>
                <a:lnTo>
                  <a:pt x="741680" y="812800"/>
                </a:lnTo>
                <a:lnTo>
                  <a:pt x="777240" y="812800"/>
                </a:lnTo>
                <a:lnTo>
                  <a:pt x="821690" y="812800"/>
                </a:lnTo>
                <a:lnTo>
                  <a:pt x="866140" y="803910"/>
                </a:lnTo>
                <a:lnTo>
                  <a:pt x="901700" y="803910"/>
                </a:lnTo>
                <a:lnTo>
                  <a:pt x="947420" y="803910"/>
                </a:lnTo>
                <a:lnTo>
                  <a:pt x="991870" y="795020"/>
                </a:lnTo>
                <a:lnTo>
                  <a:pt x="1036320" y="795020"/>
                </a:lnTo>
                <a:lnTo>
                  <a:pt x="1080770" y="795020"/>
                </a:lnTo>
                <a:lnTo>
                  <a:pt x="1125220" y="786130"/>
                </a:lnTo>
                <a:lnTo>
                  <a:pt x="1169670" y="786130"/>
                </a:lnTo>
                <a:lnTo>
                  <a:pt x="1196340" y="786130"/>
                </a:lnTo>
                <a:lnTo>
                  <a:pt x="1233170" y="777240"/>
                </a:lnTo>
                <a:lnTo>
                  <a:pt x="1268730" y="777240"/>
                </a:lnTo>
                <a:lnTo>
                  <a:pt x="1295400" y="777240"/>
                </a:lnTo>
                <a:lnTo>
                  <a:pt x="1322070" y="777240"/>
                </a:lnTo>
                <a:lnTo>
                  <a:pt x="1357630" y="768350"/>
                </a:lnTo>
                <a:lnTo>
                  <a:pt x="1384300" y="768350"/>
                </a:lnTo>
                <a:lnTo>
                  <a:pt x="1419860" y="768350"/>
                </a:lnTo>
                <a:lnTo>
                  <a:pt x="1455420" y="759460"/>
                </a:lnTo>
                <a:lnTo>
                  <a:pt x="1482090" y="759460"/>
                </a:lnTo>
                <a:lnTo>
                  <a:pt x="1510030" y="759460"/>
                </a:lnTo>
                <a:lnTo>
                  <a:pt x="1545590" y="750570"/>
                </a:lnTo>
                <a:lnTo>
                  <a:pt x="1581150" y="750570"/>
                </a:lnTo>
                <a:lnTo>
                  <a:pt x="1607820" y="741680"/>
                </a:lnTo>
                <a:lnTo>
                  <a:pt x="1643380" y="741680"/>
                </a:lnTo>
                <a:lnTo>
                  <a:pt x="1670050" y="741680"/>
                </a:lnTo>
                <a:lnTo>
                  <a:pt x="1705610" y="732790"/>
                </a:lnTo>
                <a:lnTo>
                  <a:pt x="1741170" y="732790"/>
                </a:lnTo>
                <a:lnTo>
                  <a:pt x="1767840" y="723900"/>
                </a:lnTo>
                <a:lnTo>
                  <a:pt x="1795780" y="723900"/>
                </a:lnTo>
                <a:lnTo>
                  <a:pt x="1831340" y="723900"/>
                </a:lnTo>
                <a:lnTo>
                  <a:pt x="1866900" y="715010"/>
                </a:lnTo>
                <a:lnTo>
                  <a:pt x="1893570" y="706120"/>
                </a:lnTo>
                <a:lnTo>
                  <a:pt x="1929130" y="706120"/>
                </a:lnTo>
                <a:lnTo>
                  <a:pt x="1955800" y="706120"/>
                </a:lnTo>
                <a:lnTo>
                  <a:pt x="1991360" y="697230"/>
                </a:lnTo>
                <a:lnTo>
                  <a:pt x="2026920" y="697230"/>
                </a:lnTo>
                <a:lnTo>
                  <a:pt x="2053590" y="688340"/>
                </a:lnTo>
                <a:lnTo>
                  <a:pt x="2081530" y="679450"/>
                </a:lnTo>
                <a:lnTo>
                  <a:pt x="2117090" y="679450"/>
                </a:lnTo>
                <a:lnTo>
                  <a:pt x="2143760" y="670560"/>
                </a:lnTo>
                <a:lnTo>
                  <a:pt x="2170430" y="661670"/>
                </a:lnTo>
                <a:lnTo>
                  <a:pt x="2214880" y="661670"/>
                </a:lnTo>
                <a:lnTo>
                  <a:pt x="2259330" y="652780"/>
                </a:lnTo>
                <a:lnTo>
                  <a:pt x="2294890" y="643890"/>
                </a:lnTo>
                <a:lnTo>
                  <a:pt x="2330450" y="635000"/>
                </a:lnTo>
                <a:lnTo>
                  <a:pt x="2367280" y="626110"/>
                </a:lnTo>
                <a:lnTo>
                  <a:pt x="2402840" y="617220"/>
                </a:lnTo>
                <a:lnTo>
                  <a:pt x="2447290" y="608330"/>
                </a:lnTo>
                <a:lnTo>
                  <a:pt x="2482850" y="598170"/>
                </a:lnTo>
                <a:lnTo>
                  <a:pt x="2518410" y="589280"/>
                </a:lnTo>
                <a:lnTo>
                  <a:pt x="2553970" y="571500"/>
                </a:lnTo>
                <a:lnTo>
                  <a:pt x="2598420" y="553720"/>
                </a:lnTo>
                <a:lnTo>
                  <a:pt x="2644140" y="518160"/>
                </a:lnTo>
                <a:lnTo>
                  <a:pt x="2679700" y="482600"/>
                </a:lnTo>
                <a:lnTo>
                  <a:pt x="2697480" y="455930"/>
                </a:lnTo>
                <a:lnTo>
                  <a:pt x="2715260" y="420370"/>
                </a:lnTo>
                <a:lnTo>
                  <a:pt x="2715260" y="375920"/>
                </a:lnTo>
                <a:lnTo>
                  <a:pt x="2715260" y="340360"/>
                </a:lnTo>
                <a:lnTo>
                  <a:pt x="2715260" y="294640"/>
                </a:lnTo>
                <a:lnTo>
                  <a:pt x="2715260" y="259080"/>
                </a:lnTo>
                <a:lnTo>
                  <a:pt x="2715260" y="223520"/>
                </a:lnTo>
                <a:lnTo>
                  <a:pt x="2697480" y="187960"/>
                </a:lnTo>
                <a:lnTo>
                  <a:pt x="2688590" y="161290"/>
                </a:lnTo>
                <a:lnTo>
                  <a:pt x="2635250" y="116840"/>
                </a:lnTo>
                <a:lnTo>
                  <a:pt x="2598420" y="99060"/>
                </a:lnTo>
                <a:lnTo>
                  <a:pt x="2553970" y="81280"/>
                </a:lnTo>
                <a:lnTo>
                  <a:pt x="2553970" y="81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6777990" y="5090160"/>
            <a:ext cx="44451" cy="232411"/>
          </a:xfrm>
          <a:custGeom>
            <a:avLst/>
            <a:gdLst/>
            <a:ahLst/>
            <a:cxnLst/>
            <a:rect l="0" t="0" r="0" b="0"/>
            <a:pathLst>
              <a:path w="44451" h="232411">
                <a:moveTo>
                  <a:pt x="44450" y="0"/>
                </a:moveTo>
                <a:lnTo>
                  <a:pt x="26670" y="35560"/>
                </a:lnTo>
                <a:lnTo>
                  <a:pt x="17780" y="62230"/>
                </a:lnTo>
                <a:lnTo>
                  <a:pt x="17780" y="106680"/>
                </a:lnTo>
                <a:lnTo>
                  <a:pt x="8890" y="142240"/>
                </a:lnTo>
                <a:lnTo>
                  <a:pt x="0" y="177800"/>
                </a:lnTo>
                <a:lnTo>
                  <a:pt x="0" y="22352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6733540" y="524129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8890"/>
                </a:lnTo>
                <a:lnTo>
                  <a:pt x="18669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7876540" y="526796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7590790" y="5134610"/>
            <a:ext cx="168911" cy="285751"/>
          </a:xfrm>
          <a:custGeom>
            <a:avLst/>
            <a:gdLst/>
            <a:ahLst/>
            <a:cxnLst/>
            <a:rect l="0" t="0" r="0" b="0"/>
            <a:pathLst>
              <a:path w="168911" h="285751">
                <a:moveTo>
                  <a:pt x="168910" y="0"/>
                </a:moveTo>
                <a:lnTo>
                  <a:pt x="142240" y="35560"/>
                </a:lnTo>
                <a:lnTo>
                  <a:pt x="142240" y="53340"/>
                </a:lnTo>
                <a:lnTo>
                  <a:pt x="115570" y="88900"/>
                </a:lnTo>
                <a:lnTo>
                  <a:pt x="88900" y="133350"/>
                </a:lnTo>
                <a:lnTo>
                  <a:pt x="62230" y="170180"/>
                </a:lnTo>
                <a:lnTo>
                  <a:pt x="44450" y="205740"/>
                </a:lnTo>
                <a:lnTo>
                  <a:pt x="26670" y="241300"/>
                </a:lnTo>
                <a:lnTo>
                  <a:pt x="8890" y="25908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7635240" y="5134610"/>
            <a:ext cx="97791" cy="321311"/>
          </a:xfrm>
          <a:custGeom>
            <a:avLst/>
            <a:gdLst/>
            <a:ahLst/>
            <a:cxnLst/>
            <a:rect l="0" t="0" r="0" b="0"/>
            <a:pathLst>
              <a:path w="97791" h="32131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26670" y="97790"/>
                </a:lnTo>
                <a:lnTo>
                  <a:pt x="35560" y="142240"/>
                </a:lnTo>
                <a:lnTo>
                  <a:pt x="53340" y="187960"/>
                </a:lnTo>
                <a:lnTo>
                  <a:pt x="71120" y="232410"/>
                </a:lnTo>
                <a:lnTo>
                  <a:pt x="80010" y="267970"/>
                </a:lnTo>
                <a:lnTo>
                  <a:pt x="88900" y="294640"/>
                </a:lnTo>
                <a:lnTo>
                  <a:pt x="9779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6348730" y="5045710"/>
            <a:ext cx="241301" cy="339091"/>
          </a:xfrm>
          <a:custGeom>
            <a:avLst/>
            <a:gdLst/>
            <a:ahLst/>
            <a:cxnLst/>
            <a:rect l="0" t="0" r="0" b="0"/>
            <a:pathLst>
              <a:path w="241301" h="339091">
                <a:moveTo>
                  <a:pt x="241300" y="0"/>
                </a:moveTo>
                <a:lnTo>
                  <a:pt x="214630" y="35560"/>
                </a:lnTo>
                <a:lnTo>
                  <a:pt x="187960" y="80010"/>
                </a:lnTo>
                <a:lnTo>
                  <a:pt x="152400" y="124460"/>
                </a:lnTo>
                <a:lnTo>
                  <a:pt x="125730" y="168910"/>
                </a:lnTo>
                <a:lnTo>
                  <a:pt x="99060" y="204470"/>
                </a:lnTo>
                <a:lnTo>
                  <a:pt x="71120" y="250190"/>
                </a:lnTo>
                <a:lnTo>
                  <a:pt x="35560" y="285750"/>
                </a:lnTo>
                <a:lnTo>
                  <a:pt x="889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6393180" y="509905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0" y="0"/>
                </a:moveTo>
                <a:lnTo>
                  <a:pt x="8890" y="17780"/>
                </a:lnTo>
                <a:lnTo>
                  <a:pt x="35560" y="35560"/>
                </a:lnTo>
                <a:lnTo>
                  <a:pt x="54610" y="80010"/>
                </a:lnTo>
                <a:lnTo>
                  <a:pt x="72390" y="124460"/>
                </a:lnTo>
                <a:lnTo>
                  <a:pt x="99060" y="160020"/>
                </a:lnTo>
                <a:lnTo>
                  <a:pt x="125730" y="205740"/>
                </a:lnTo>
                <a:lnTo>
                  <a:pt x="152400" y="250190"/>
                </a:lnTo>
                <a:lnTo>
                  <a:pt x="17907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8251190" y="5090160"/>
            <a:ext cx="151131" cy="285751"/>
          </a:xfrm>
          <a:custGeom>
            <a:avLst/>
            <a:gdLst/>
            <a:ahLst/>
            <a:cxnLst/>
            <a:rect l="0" t="0" r="0" b="0"/>
            <a:pathLst>
              <a:path w="151131" h="285751">
                <a:moveTo>
                  <a:pt x="17780" y="26670"/>
                </a:moveTo>
                <a:lnTo>
                  <a:pt x="17780" y="8890"/>
                </a:lnTo>
                <a:lnTo>
                  <a:pt x="62230" y="0"/>
                </a:lnTo>
                <a:lnTo>
                  <a:pt x="88900" y="0"/>
                </a:lnTo>
                <a:lnTo>
                  <a:pt x="106680" y="17780"/>
                </a:lnTo>
                <a:lnTo>
                  <a:pt x="115570" y="44450"/>
                </a:lnTo>
                <a:lnTo>
                  <a:pt x="97790" y="80010"/>
                </a:lnTo>
                <a:lnTo>
                  <a:pt x="71120" y="115570"/>
                </a:lnTo>
                <a:lnTo>
                  <a:pt x="53340" y="133350"/>
                </a:lnTo>
                <a:lnTo>
                  <a:pt x="80010" y="124460"/>
                </a:lnTo>
                <a:lnTo>
                  <a:pt x="115570" y="133350"/>
                </a:lnTo>
                <a:lnTo>
                  <a:pt x="133350" y="142240"/>
                </a:lnTo>
                <a:lnTo>
                  <a:pt x="151130" y="160020"/>
                </a:lnTo>
                <a:lnTo>
                  <a:pt x="142240" y="186690"/>
                </a:lnTo>
                <a:lnTo>
                  <a:pt x="133350" y="223520"/>
                </a:lnTo>
                <a:lnTo>
                  <a:pt x="80010" y="259080"/>
                </a:lnTo>
                <a:lnTo>
                  <a:pt x="35560" y="27686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7099300" y="5027930"/>
            <a:ext cx="71121" cy="248921"/>
          </a:xfrm>
          <a:custGeom>
            <a:avLst/>
            <a:gdLst/>
            <a:ahLst/>
            <a:cxnLst/>
            <a:rect l="0" t="0" r="0" b="0"/>
            <a:pathLst>
              <a:path w="71121" h="248921">
                <a:moveTo>
                  <a:pt x="7112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489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8705850" y="5125720"/>
            <a:ext cx="116841" cy="1"/>
          </a:xfrm>
          <a:custGeom>
            <a:avLst/>
            <a:gdLst/>
            <a:ahLst/>
            <a:cxnLst/>
            <a:rect l="0" t="0" r="0" b="0"/>
            <a:pathLst>
              <a:path w="116841" h="1">
                <a:moveTo>
                  <a:pt x="0" y="0"/>
                </a:moveTo>
                <a:lnTo>
                  <a:pt x="36830" y="0"/>
                </a:lnTo>
                <a:lnTo>
                  <a:pt x="8128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8724900" y="5250180"/>
            <a:ext cx="124461" cy="1"/>
          </a:xfrm>
          <a:custGeom>
            <a:avLst/>
            <a:gdLst/>
            <a:ahLst/>
            <a:cxnLst/>
            <a:rect l="0" t="0" r="0" b="0"/>
            <a:pathLst>
              <a:path w="12446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8858250" y="5099050"/>
            <a:ext cx="143511" cy="177801"/>
          </a:xfrm>
          <a:custGeom>
            <a:avLst/>
            <a:gdLst/>
            <a:ahLst/>
            <a:cxnLst/>
            <a:rect l="0" t="0" r="0" b="0"/>
            <a:pathLst>
              <a:path w="143511" h="177801">
                <a:moveTo>
                  <a:pt x="26670" y="17780"/>
                </a:moveTo>
                <a:lnTo>
                  <a:pt x="8890" y="26670"/>
                </a:lnTo>
                <a:lnTo>
                  <a:pt x="0" y="71120"/>
                </a:lnTo>
                <a:lnTo>
                  <a:pt x="0" y="88900"/>
                </a:lnTo>
                <a:lnTo>
                  <a:pt x="8890" y="133350"/>
                </a:lnTo>
                <a:lnTo>
                  <a:pt x="8890" y="151130"/>
                </a:lnTo>
                <a:lnTo>
                  <a:pt x="26670" y="168910"/>
                </a:lnTo>
                <a:lnTo>
                  <a:pt x="53340" y="177800"/>
                </a:lnTo>
                <a:lnTo>
                  <a:pt x="71120" y="177800"/>
                </a:lnTo>
                <a:lnTo>
                  <a:pt x="97790" y="168910"/>
                </a:lnTo>
                <a:lnTo>
                  <a:pt x="115570" y="160020"/>
                </a:lnTo>
                <a:lnTo>
                  <a:pt x="133350" y="142240"/>
                </a:lnTo>
                <a:lnTo>
                  <a:pt x="143510" y="115570"/>
                </a:lnTo>
                <a:lnTo>
                  <a:pt x="143510" y="97790"/>
                </a:lnTo>
                <a:lnTo>
                  <a:pt x="133350" y="62230"/>
                </a:lnTo>
                <a:lnTo>
                  <a:pt x="124460" y="35560"/>
                </a:lnTo>
                <a:lnTo>
                  <a:pt x="88900" y="8890"/>
                </a:lnTo>
                <a:lnTo>
                  <a:pt x="71120" y="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5420360" y="5679440"/>
            <a:ext cx="133351" cy="383541"/>
          </a:xfrm>
          <a:custGeom>
            <a:avLst/>
            <a:gdLst/>
            <a:ahLst/>
            <a:cxnLst/>
            <a:rect l="0" t="0" r="0" b="0"/>
            <a:pathLst>
              <a:path w="133351" h="383541">
                <a:moveTo>
                  <a:pt x="26670" y="62230"/>
                </a:moveTo>
                <a:lnTo>
                  <a:pt x="26670" y="44450"/>
                </a:lnTo>
                <a:lnTo>
                  <a:pt x="44450" y="1778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0"/>
                </a:lnTo>
                <a:lnTo>
                  <a:pt x="133350" y="8890"/>
                </a:lnTo>
                <a:lnTo>
                  <a:pt x="133350" y="35560"/>
                </a:lnTo>
                <a:lnTo>
                  <a:pt x="115570" y="80010"/>
                </a:lnTo>
                <a:lnTo>
                  <a:pt x="88900" y="115570"/>
                </a:lnTo>
                <a:lnTo>
                  <a:pt x="71120" y="151130"/>
                </a:lnTo>
                <a:lnTo>
                  <a:pt x="35560" y="177800"/>
                </a:lnTo>
                <a:lnTo>
                  <a:pt x="17780" y="187960"/>
                </a:lnTo>
                <a:lnTo>
                  <a:pt x="44450" y="177800"/>
                </a:lnTo>
                <a:lnTo>
                  <a:pt x="62230" y="177800"/>
                </a:lnTo>
                <a:lnTo>
                  <a:pt x="80010" y="177800"/>
                </a:lnTo>
                <a:lnTo>
                  <a:pt x="97790" y="187960"/>
                </a:lnTo>
                <a:lnTo>
                  <a:pt x="106680" y="205740"/>
                </a:lnTo>
                <a:lnTo>
                  <a:pt x="106680" y="241300"/>
                </a:lnTo>
                <a:lnTo>
                  <a:pt x="106680" y="259080"/>
                </a:lnTo>
                <a:lnTo>
                  <a:pt x="88900" y="294640"/>
                </a:lnTo>
                <a:lnTo>
                  <a:pt x="62230" y="339090"/>
                </a:lnTo>
                <a:lnTo>
                  <a:pt x="44450" y="356870"/>
                </a:lnTo>
                <a:lnTo>
                  <a:pt x="17780" y="374650"/>
                </a:lnTo>
                <a:lnTo>
                  <a:pt x="0" y="38354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5661660" y="579501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5652770" y="588518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5902960" y="5706110"/>
            <a:ext cx="142241" cy="250191"/>
          </a:xfrm>
          <a:custGeom>
            <a:avLst/>
            <a:gdLst/>
            <a:ahLst/>
            <a:cxnLst/>
            <a:rect l="0" t="0" r="0" b="0"/>
            <a:pathLst>
              <a:path w="142241" h="250191">
                <a:moveTo>
                  <a:pt x="26670" y="17780"/>
                </a:moveTo>
                <a:lnTo>
                  <a:pt x="8890" y="26670"/>
                </a:lnTo>
                <a:lnTo>
                  <a:pt x="0" y="80010"/>
                </a:lnTo>
                <a:lnTo>
                  <a:pt x="0" y="11557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14630"/>
                </a:lnTo>
                <a:lnTo>
                  <a:pt x="17780" y="232410"/>
                </a:lnTo>
                <a:lnTo>
                  <a:pt x="35560" y="250190"/>
                </a:lnTo>
                <a:lnTo>
                  <a:pt x="62230" y="250190"/>
                </a:lnTo>
                <a:lnTo>
                  <a:pt x="97790" y="241300"/>
                </a:lnTo>
                <a:lnTo>
                  <a:pt x="133350" y="196850"/>
                </a:lnTo>
                <a:lnTo>
                  <a:pt x="142240" y="161290"/>
                </a:lnTo>
                <a:lnTo>
                  <a:pt x="142240" y="115570"/>
                </a:lnTo>
                <a:lnTo>
                  <a:pt x="142240" y="80010"/>
                </a:lnTo>
                <a:lnTo>
                  <a:pt x="142240" y="53340"/>
                </a:lnTo>
                <a:lnTo>
                  <a:pt x="133350" y="26670"/>
                </a:lnTo>
                <a:lnTo>
                  <a:pt x="115570" y="8890"/>
                </a:lnTo>
                <a:lnTo>
                  <a:pt x="97790" y="0"/>
                </a:lnTo>
                <a:lnTo>
                  <a:pt x="80010" y="0"/>
                </a:lnTo>
                <a:lnTo>
                  <a:pt x="53340" y="0"/>
                </a:lnTo>
                <a:lnTo>
                  <a:pt x="35560" y="8890"/>
                </a:lnTo>
                <a:lnTo>
                  <a:pt x="889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5491480" y="5553710"/>
            <a:ext cx="562611" cy="544831"/>
          </a:xfrm>
          <a:custGeom>
            <a:avLst/>
            <a:gdLst/>
            <a:ahLst/>
            <a:cxnLst/>
            <a:rect l="0" t="0" r="0" b="0"/>
            <a:pathLst>
              <a:path w="562611" h="544831">
                <a:moveTo>
                  <a:pt x="562610" y="0"/>
                </a:moveTo>
                <a:lnTo>
                  <a:pt x="518160" y="19050"/>
                </a:lnTo>
                <a:lnTo>
                  <a:pt x="482600" y="45720"/>
                </a:lnTo>
                <a:lnTo>
                  <a:pt x="447040" y="63500"/>
                </a:lnTo>
                <a:lnTo>
                  <a:pt x="411480" y="81280"/>
                </a:lnTo>
                <a:lnTo>
                  <a:pt x="375920" y="107950"/>
                </a:lnTo>
                <a:lnTo>
                  <a:pt x="339090" y="143510"/>
                </a:lnTo>
                <a:lnTo>
                  <a:pt x="294640" y="179070"/>
                </a:lnTo>
                <a:lnTo>
                  <a:pt x="259080" y="214630"/>
                </a:lnTo>
                <a:lnTo>
                  <a:pt x="214630" y="250190"/>
                </a:lnTo>
                <a:lnTo>
                  <a:pt x="187960" y="276860"/>
                </a:lnTo>
                <a:lnTo>
                  <a:pt x="161290" y="313690"/>
                </a:lnTo>
                <a:lnTo>
                  <a:pt x="125730" y="349250"/>
                </a:lnTo>
                <a:lnTo>
                  <a:pt x="99060" y="384810"/>
                </a:lnTo>
                <a:lnTo>
                  <a:pt x="71120" y="429260"/>
                </a:lnTo>
                <a:lnTo>
                  <a:pt x="53340" y="447040"/>
                </a:lnTo>
                <a:lnTo>
                  <a:pt x="35560" y="473710"/>
                </a:lnTo>
                <a:lnTo>
                  <a:pt x="17780" y="509270"/>
                </a:lnTo>
                <a:lnTo>
                  <a:pt x="0" y="5448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6393180" y="5581650"/>
            <a:ext cx="143511" cy="356871"/>
          </a:xfrm>
          <a:custGeom>
            <a:avLst/>
            <a:gdLst/>
            <a:ahLst/>
            <a:cxnLst/>
            <a:rect l="0" t="0" r="0" b="0"/>
            <a:pathLst>
              <a:path w="143511" h="356871">
                <a:moveTo>
                  <a:pt x="143510" y="0"/>
                </a:moveTo>
                <a:lnTo>
                  <a:pt x="116840" y="35560"/>
                </a:lnTo>
                <a:lnTo>
                  <a:pt x="107950" y="80010"/>
                </a:lnTo>
                <a:lnTo>
                  <a:pt x="90170" y="115570"/>
                </a:lnTo>
                <a:lnTo>
                  <a:pt x="72390" y="151130"/>
                </a:lnTo>
                <a:lnTo>
                  <a:pt x="54610" y="195580"/>
                </a:lnTo>
                <a:lnTo>
                  <a:pt x="35560" y="240030"/>
                </a:lnTo>
                <a:lnTo>
                  <a:pt x="17780" y="275590"/>
                </a:lnTo>
                <a:lnTo>
                  <a:pt x="8890" y="32131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6384290" y="5679440"/>
            <a:ext cx="152401" cy="259081"/>
          </a:xfrm>
          <a:custGeom>
            <a:avLst/>
            <a:gdLst/>
            <a:ahLst/>
            <a:cxnLst/>
            <a:rect l="0" t="0" r="0" b="0"/>
            <a:pathLst>
              <a:path w="152401" h="259081">
                <a:moveTo>
                  <a:pt x="0" y="0"/>
                </a:moveTo>
                <a:lnTo>
                  <a:pt x="35560" y="35560"/>
                </a:lnTo>
                <a:lnTo>
                  <a:pt x="54610" y="80010"/>
                </a:lnTo>
                <a:lnTo>
                  <a:pt x="72390" y="124460"/>
                </a:lnTo>
                <a:lnTo>
                  <a:pt x="99060" y="168910"/>
                </a:lnTo>
                <a:lnTo>
                  <a:pt x="116840" y="214630"/>
                </a:lnTo>
                <a:lnTo>
                  <a:pt x="15240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6705600" y="5670550"/>
            <a:ext cx="10161" cy="214631"/>
          </a:xfrm>
          <a:custGeom>
            <a:avLst/>
            <a:gdLst/>
            <a:ahLst/>
            <a:cxnLst/>
            <a:rect l="0" t="0" r="0" b="0"/>
            <a:pathLst>
              <a:path w="10161" h="214631">
                <a:moveTo>
                  <a:pt x="10160" y="0"/>
                </a:moveTo>
                <a:lnTo>
                  <a:pt x="1016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6616700" y="5777230"/>
            <a:ext cx="134621" cy="44451"/>
          </a:xfrm>
          <a:custGeom>
            <a:avLst/>
            <a:gdLst/>
            <a:ahLst/>
            <a:cxnLst/>
            <a:rect l="0" t="0" r="0" b="0"/>
            <a:pathLst>
              <a:path w="134621" h="44451">
                <a:moveTo>
                  <a:pt x="0" y="44450"/>
                </a:moveTo>
                <a:lnTo>
                  <a:pt x="35560" y="17780"/>
                </a:lnTo>
                <a:lnTo>
                  <a:pt x="71120" y="889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6902450" y="5643880"/>
            <a:ext cx="17781" cy="267971"/>
          </a:xfrm>
          <a:custGeom>
            <a:avLst/>
            <a:gdLst/>
            <a:ahLst/>
            <a:cxnLst/>
            <a:rect l="0" t="0" r="0" b="0"/>
            <a:pathLst>
              <a:path w="17781" h="267971">
                <a:moveTo>
                  <a:pt x="1778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213360"/>
                </a:lnTo>
                <a:lnTo>
                  <a:pt x="8890" y="259080"/>
                </a:lnTo>
                <a:lnTo>
                  <a:pt x="1778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7010400" y="5732780"/>
            <a:ext cx="97791" cy="35561"/>
          </a:xfrm>
          <a:custGeom>
            <a:avLst/>
            <a:gdLst/>
            <a:ahLst/>
            <a:cxnLst/>
            <a:rect l="0" t="0" r="0" b="0"/>
            <a:pathLst>
              <a:path w="97791" h="35561">
                <a:moveTo>
                  <a:pt x="0" y="35560"/>
                </a:moveTo>
                <a:lnTo>
                  <a:pt x="17780" y="17780"/>
                </a:lnTo>
                <a:lnTo>
                  <a:pt x="35560" y="0"/>
                </a:lnTo>
                <a:lnTo>
                  <a:pt x="6223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7045960" y="579501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7259320" y="5670550"/>
            <a:ext cx="116841" cy="168911"/>
          </a:xfrm>
          <a:custGeom>
            <a:avLst/>
            <a:gdLst/>
            <a:ahLst/>
            <a:cxnLst/>
            <a:rect l="0" t="0" r="0" b="0"/>
            <a:pathLst>
              <a:path w="116841" h="16891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8890" y="133350"/>
                </a:lnTo>
                <a:lnTo>
                  <a:pt x="8890" y="151130"/>
                </a:lnTo>
                <a:lnTo>
                  <a:pt x="27940" y="160020"/>
                </a:lnTo>
                <a:lnTo>
                  <a:pt x="45720" y="168910"/>
                </a:lnTo>
                <a:lnTo>
                  <a:pt x="63500" y="160020"/>
                </a:lnTo>
                <a:lnTo>
                  <a:pt x="81280" y="151130"/>
                </a:lnTo>
                <a:lnTo>
                  <a:pt x="99060" y="142240"/>
                </a:lnTo>
                <a:lnTo>
                  <a:pt x="107950" y="106680"/>
                </a:lnTo>
                <a:lnTo>
                  <a:pt x="116840" y="88900"/>
                </a:lnTo>
                <a:lnTo>
                  <a:pt x="116840" y="62230"/>
                </a:lnTo>
                <a:lnTo>
                  <a:pt x="116840" y="44450"/>
                </a:lnTo>
                <a:lnTo>
                  <a:pt x="107950" y="26670"/>
                </a:lnTo>
                <a:lnTo>
                  <a:pt x="81280" y="8890"/>
                </a:lnTo>
                <a:lnTo>
                  <a:pt x="63500" y="0"/>
                </a:lnTo>
                <a:lnTo>
                  <a:pt x="45720" y="0"/>
                </a:ln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6510020" y="6045200"/>
            <a:ext cx="133351" cy="339091"/>
          </a:xfrm>
          <a:custGeom>
            <a:avLst/>
            <a:gdLst/>
            <a:ahLst/>
            <a:cxnLst/>
            <a:rect l="0" t="0" r="0" b="0"/>
            <a:pathLst>
              <a:path w="133351" h="339091">
                <a:moveTo>
                  <a:pt x="133350" y="0"/>
                </a:moveTo>
                <a:lnTo>
                  <a:pt x="115570" y="17780"/>
                </a:lnTo>
                <a:lnTo>
                  <a:pt x="97790" y="53340"/>
                </a:lnTo>
                <a:lnTo>
                  <a:pt x="80010" y="88900"/>
                </a:lnTo>
                <a:lnTo>
                  <a:pt x="62230" y="134620"/>
                </a:lnTo>
                <a:lnTo>
                  <a:pt x="53340" y="170180"/>
                </a:lnTo>
                <a:lnTo>
                  <a:pt x="35560" y="205740"/>
                </a:lnTo>
                <a:lnTo>
                  <a:pt x="26670" y="241300"/>
                </a:lnTo>
                <a:lnTo>
                  <a:pt x="8890" y="276860"/>
                </a:lnTo>
                <a:lnTo>
                  <a:pt x="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6465570" y="6107430"/>
            <a:ext cx="177801" cy="312421"/>
          </a:xfrm>
          <a:custGeom>
            <a:avLst/>
            <a:gdLst/>
            <a:ahLst/>
            <a:cxnLst/>
            <a:rect l="0" t="0" r="0" b="0"/>
            <a:pathLst>
              <a:path w="177801" h="312421">
                <a:moveTo>
                  <a:pt x="0" y="0"/>
                </a:moveTo>
                <a:lnTo>
                  <a:pt x="8890" y="17780"/>
                </a:lnTo>
                <a:lnTo>
                  <a:pt x="35560" y="54610"/>
                </a:lnTo>
                <a:lnTo>
                  <a:pt x="62230" y="99060"/>
                </a:lnTo>
                <a:lnTo>
                  <a:pt x="80010" y="143510"/>
                </a:lnTo>
                <a:lnTo>
                  <a:pt x="97790" y="187960"/>
                </a:lnTo>
                <a:lnTo>
                  <a:pt x="115570" y="232410"/>
                </a:lnTo>
                <a:lnTo>
                  <a:pt x="142240" y="267970"/>
                </a:lnTo>
                <a:lnTo>
                  <a:pt x="151130" y="294640"/>
                </a:lnTo>
                <a:lnTo>
                  <a:pt x="177800" y="3124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6733540" y="617982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80010" y="0"/>
                </a:lnTo>
                <a:lnTo>
                  <a:pt x="12446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6760210" y="626872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44450" y="17780"/>
                </a:lnTo>
                <a:lnTo>
                  <a:pt x="88900" y="889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7010400" y="6125210"/>
            <a:ext cx="88901" cy="1"/>
          </a:xfrm>
          <a:custGeom>
            <a:avLst/>
            <a:gdLst/>
            <a:ahLst/>
            <a:cxnLst/>
            <a:rect l="0" t="0" r="0" b="0"/>
            <a:pathLst>
              <a:path w="88901" h="1">
                <a:moveTo>
                  <a:pt x="0" y="0"/>
                </a:moveTo>
                <a:lnTo>
                  <a:pt x="26670" y="0"/>
                </a:lnTo>
                <a:lnTo>
                  <a:pt x="4445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7223760" y="6000750"/>
            <a:ext cx="17781" cy="285751"/>
          </a:xfrm>
          <a:custGeom>
            <a:avLst/>
            <a:gdLst/>
            <a:ahLst/>
            <a:cxnLst/>
            <a:rect l="0" t="0" r="0" b="0"/>
            <a:pathLst>
              <a:path w="17781" h="2857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1778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7894320" y="5572760"/>
            <a:ext cx="142241" cy="213361"/>
          </a:xfrm>
          <a:custGeom>
            <a:avLst/>
            <a:gdLst/>
            <a:ahLst/>
            <a:cxnLst/>
            <a:rect l="0" t="0" r="0" b="0"/>
            <a:pathLst>
              <a:path w="142241" h="213361">
                <a:moveTo>
                  <a:pt x="142240" y="0"/>
                </a:moveTo>
                <a:lnTo>
                  <a:pt x="124460" y="0"/>
                </a:lnTo>
                <a:lnTo>
                  <a:pt x="88900" y="53340"/>
                </a:lnTo>
                <a:lnTo>
                  <a:pt x="62230" y="97790"/>
                </a:lnTo>
                <a:lnTo>
                  <a:pt x="44450" y="142240"/>
                </a:lnTo>
                <a:lnTo>
                  <a:pt x="26670" y="177800"/>
                </a:lnTo>
                <a:lnTo>
                  <a:pt x="17780" y="19558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7929880" y="5590540"/>
            <a:ext cx="97791" cy="160021"/>
          </a:xfrm>
          <a:custGeom>
            <a:avLst/>
            <a:gdLst/>
            <a:ahLst/>
            <a:cxnLst/>
            <a:rect l="0" t="0" r="0" b="0"/>
            <a:pathLst>
              <a:path w="97791" h="16002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44450" y="115570"/>
                </a:lnTo>
                <a:lnTo>
                  <a:pt x="53340" y="133350"/>
                </a:lnTo>
                <a:lnTo>
                  <a:pt x="80010" y="142240"/>
                </a:lnTo>
                <a:lnTo>
                  <a:pt x="9779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8116570" y="5652770"/>
            <a:ext cx="107951" cy="35561"/>
          </a:xfrm>
          <a:custGeom>
            <a:avLst/>
            <a:gdLst/>
            <a:ahLst/>
            <a:cxnLst/>
            <a:rect l="0" t="0" r="0" b="0"/>
            <a:pathLst>
              <a:path w="107951" h="35561">
                <a:moveTo>
                  <a:pt x="0" y="35560"/>
                </a:moveTo>
                <a:lnTo>
                  <a:pt x="26670" y="17780"/>
                </a:lnTo>
                <a:lnTo>
                  <a:pt x="72390" y="889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8286750" y="5544820"/>
            <a:ext cx="97791" cy="223521"/>
          </a:xfrm>
          <a:custGeom>
            <a:avLst/>
            <a:gdLst/>
            <a:ahLst/>
            <a:cxnLst/>
            <a:rect l="0" t="0" r="0" b="0"/>
            <a:pathLst>
              <a:path w="97791" h="223521">
                <a:moveTo>
                  <a:pt x="0" y="27940"/>
                </a:move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80010" y="36830"/>
                </a:lnTo>
                <a:lnTo>
                  <a:pt x="44450" y="81280"/>
                </a:lnTo>
                <a:lnTo>
                  <a:pt x="8890" y="116840"/>
                </a:lnTo>
                <a:lnTo>
                  <a:pt x="53340" y="90170"/>
                </a:lnTo>
                <a:lnTo>
                  <a:pt x="71120" y="90170"/>
                </a:lnTo>
                <a:lnTo>
                  <a:pt x="88900" y="90170"/>
                </a:lnTo>
                <a:lnTo>
                  <a:pt x="97790" y="116840"/>
                </a:lnTo>
                <a:lnTo>
                  <a:pt x="88900" y="152400"/>
                </a:lnTo>
                <a:lnTo>
                  <a:pt x="62230" y="196850"/>
                </a:lnTo>
                <a:lnTo>
                  <a:pt x="5334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8448040" y="5535930"/>
            <a:ext cx="133351" cy="45721"/>
          </a:xfrm>
          <a:custGeom>
            <a:avLst/>
            <a:gdLst/>
            <a:ahLst/>
            <a:cxnLst/>
            <a:rect l="0" t="0" r="0" b="0"/>
            <a:pathLst>
              <a:path w="133351" h="45721">
                <a:moveTo>
                  <a:pt x="0" y="45720"/>
                </a:moveTo>
                <a:lnTo>
                  <a:pt x="8890" y="26670"/>
                </a:lnTo>
                <a:lnTo>
                  <a:pt x="26670" y="17780"/>
                </a:lnTo>
                <a:lnTo>
                  <a:pt x="44450" y="8890"/>
                </a:lnTo>
                <a:lnTo>
                  <a:pt x="88900" y="0"/>
                </a:lnTo>
                <a:lnTo>
                  <a:pt x="1333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8492490" y="5608320"/>
            <a:ext cx="97791" cy="26671"/>
          </a:xfrm>
          <a:custGeom>
            <a:avLst/>
            <a:gdLst/>
            <a:ahLst/>
            <a:cxnLst/>
            <a:rect l="0" t="0" r="0" b="0"/>
            <a:pathLst>
              <a:path w="9779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8696960" y="5438140"/>
            <a:ext cx="116841" cy="170181"/>
          </a:xfrm>
          <a:custGeom>
            <a:avLst/>
            <a:gdLst/>
            <a:ahLst/>
            <a:cxnLst/>
            <a:rect l="0" t="0" r="0" b="0"/>
            <a:pathLst>
              <a:path w="116841" h="170181">
                <a:moveTo>
                  <a:pt x="17780" y="53340"/>
                </a:moveTo>
                <a:lnTo>
                  <a:pt x="8890" y="80010"/>
                </a:lnTo>
                <a:lnTo>
                  <a:pt x="0" y="97790"/>
                </a:lnTo>
                <a:lnTo>
                  <a:pt x="0" y="124460"/>
                </a:lnTo>
                <a:lnTo>
                  <a:pt x="8890" y="152400"/>
                </a:lnTo>
                <a:lnTo>
                  <a:pt x="27940" y="170180"/>
                </a:lnTo>
                <a:lnTo>
                  <a:pt x="45720" y="170180"/>
                </a:lnTo>
                <a:lnTo>
                  <a:pt x="63500" y="170180"/>
                </a:lnTo>
                <a:lnTo>
                  <a:pt x="90170" y="161290"/>
                </a:lnTo>
                <a:lnTo>
                  <a:pt x="107950" y="134620"/>
                </a:lnTo>
                <a:lnTo>
                  <a:pt x="116840" y="97790"/>
                </a:lnTo>
                <a:lnTo>
                  <a:pt x="107950" y="62230"/>
                </a:lnTo>
                <a:lnTo>
                  <a:pt x="107950" y="44450"/>
                </a:lnTo>
                <a:lnTo>
                  <a:pt x="81280" y="17780"/>
                </a:lnTo>
                <a:lnTo>
                  <a:pt x="63500" y="0"/>
                </a:lnTo>
                <a:lnTo>
                  <a:pt x="457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7848600" y="5938520"/>
            <a:ext cx="187961" cy="303531"/>
          </a:xfrm>
          <a:custGeom>
            <a:avLst/>
            <a:gdLst/>
            <a:ahLst/>
            <a:cxnLst/>
            <a:rect l="0" t="0" r="0" b="0"/>
            <a:pathLst>
              <a:path w="187961" h="303531">
                <a:moveTo>
                  <a:pt x="187960" y="0"/>
                </a:moveTo>
                <a:lnTo>
                  <a:pt x="170180" y="17780"/>
                </a:lnTo>
                <a:lnTo>
                  <a:pt x="143510" y="53340"/>
                </a:lnTo>
                <a:lnTo>
                  <a:pt x="116840" y="97790"/>
                </a:lnTo>
                <a:lnTo>
                  <a:pt x="90170" y="142240"/>
                </a:lnTo>
                <a:lnTo>
                  <a:pt x="72390" y="177800"/>
                </a:lnTo>
                <a:lnTo>
                  <a:pt x="54610" y="214630"/>
                </a:lnTo>
                <a:lnTo>
                  <a:pt x="36830" y="250190"/>
                </a:lnTo>
                <a:lnTo>
                  <a:pt x="10160" y="29464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7876540" y="6027420"/>
            <a:ext cx="177801" cy="223521"/>
          </a:xfrm>
          <a:custGeom>
            <a:avLst/>
            <a:gdLst/>
            <a:ahLst/>
            <a:cxnLst/>
            <a:rect l="0" t="0" r="0" b="0"/>
            <a:pathLst>
              <a:path w="177801" h="22352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44450" y="62230"/>
                </a:lnTo>
                <a:lnTo>
                  <a:pt x="62230" y="97790"/>
                </a:lnTo>
                <a:lnTo>
                  <a:pt x="80010" y="143510"/>
                </a:lnTo>
                <a:lnTo>
                  <a:pt x="97790" y="179070"/>
                </a:lnTo>
                <a:lnTo>
                  <a:pt x="142240" y="223520"/>
                </a:lnTo>
                <a:lnTo>
                  <a:pt x="17780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8180070" y="600075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8188960" y="608076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8384540" y="5848350"/>
            <a:ext cx="170181" cy="295911"/>
          </a:xfrm>
          <a:custGeom>
            <a:avLst/>
            <a:gdLst/>
            <a:ahLst/>
            <a:cxnLst/>
            <a:rect l="0" t="0" r="0" b="0"/>
            <a:pathLst>
              <a:path w="170181" h="295911">
                <a:moveTo>
                  <a:pt x="17780" y="27940"/>
                </a:moveTo>
                <a:lnTo>
                  <a:pt x="17780" y="8890"/>
                </a:lnTo>
                <a:lnTo>
                  <a:pt x="54610" y="0"/>
                </a:lnTo>
                <a:lnTo>
                  <a:pt x="90170" y="8890"/>
                </a:lnTo>
                <a:lnTo>
                  <a:pt x="107950" y="19050"/>
                </a:lnTo>
                <a:lnTo>
                  <a:pt x="107950" y="36830"/>
                </a:lnTo>
                <a:lnTo>
                  <a:pt x="99060" y="54610"/>
                </a:lnTo>
                <a:lnTo>
                  <a:pt x="81280" y="72390"/>
                </a:lnTo>
                <a:lnTo>
                  <a:pt x="35560" y="99060"/>
                </a:lnTo>
                <a:lnTo>
                  <a:pt x="17780" y="116840"/>
                </a:lnTo>
                <a:lnTo>
                  <a:pt x="0" y="116840"/>
                </a:lnTo>
                <a:lnTo>
                  <a:pt x="17780" y="90170"/>
                </a:lnTo>
                <a:lnTo>
                  <a:pt x="54610" y="81280"/>
                </a:lnTo>
                <a:lnTo>
                  <a:pt x="90170" y="72390"/>
                </a:lnTo>
                <a:lnTo>
                  <a:pt x="116840" y="72390"/>
                </a:lnTo>
                <a:lnTo>
                  <a:pt x="134620" y="81280"/>
                </a:lnTo>
                <a:lnTo>
                  <a:pt x="170180" y="116840"/>
                </a:lnTo>
                <a:lnTo>
                  <a:pt x="170180" y="134620"/>
                </a:lnTo>
                <a:lnTo>
                  <a:pt x="170180" y="161290"/>
                </a:lnTo>
                <a:lnTo>
                  <a:pt x="152400" y="196850"/>
                </a:lnTo>
                <a:lnTo>
                  <a:pt x="143510" y="214630"/>
                </a:lnTo>
                <a:lnTo>
                  <a:pt x="99060" y="259080"/>
                </a:lnTo>
                <a:lnTo>
                  <a:pt x="72390" y="276860"/>
                </a:lnTo>
                <a:lnTo>
                  <a:pt x="45720" y="285750"/>
                </a:lnTo>
                <a:lnTo>
                  <a:pt x="26670" y="295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6224270" y="5715000"/>
            <a:ext cx="2454911" cy="839471"/>
          </a:xfrm>
          <a:custGeom>
            <a:avLst/>
            <a:gdLst/>
            <a:ahLst/>
            <a:cxnLst/>
            <a:rect l="0" t="0" r="0" b="0"/>
            <a:pathLst>
              <a:path w="2454911" h="839471">
                <a:moveTo>
                  <a:pt x="2437130" y="0"/>
                </a:moveTo>
                <a:lnTo>
                  <a:pt x="2437130" y="35560"/>
                </a:lnTo>
                <a:lnTo>
                  <a:pt x="2437130" y="71120"/>
                </a:lnTo>
                <a:lnTo>
                  <a:pt x="2437130" y="106680"/>
                </a:lnTo>
                <a:lnTo>
                  <a:pt x="2437130" y="152400"/>
                </a:lnTo>
                <a:lnTo>
                  <a:pt x="2446020" y="187960"/>
                </a:lnTo>
                <a:lnTo>
                  <a:pt x="2446020" y="232410"/>
                </a:lnTo>
                <a:lnTo>
                  <a:pt x="2446020" y="267970"/>
                </a:lnTo>
                <a:lnTo>
                  <a:pt x="2446020" y="303530"/>
                </a:lnTo>
                <a:lnTo>
                  <a:pt x="2454910" y="339090"/>
                </a:lnTo>
                <a:lnTo>
                  <a:pt x="2454910" y="374650"/>
                </a:lnTo>
                <a:lnTo>
                  <a:pt x="2454910" y="410210"/>
                </a:lnTo>
                <a:lnTo>
                  <a:pt x="2454910" y="447040"/>
                </a:lnTo>
                <a:lnTo>
                  <a:pt x="2454910" y="482600"/>
                </a:lnTo>
                <a:lnTo>
                  <a:pt x="2454910" y="527050"/>
                </a:lnTo>
                <a:lnTo>
                  <a:pt x="2454910" y="562610"/>
                </a:lnTo>
                <a:lnTo>
                  <a:pt x="2446020" y="580390"/>
                </a:lnTo>
                <a:lnTo>
                  <a:pt x="2419350" y="607060"/>
                </a:lnTo>
                <a:lnTo>
                  <a:pt x="2383790" y="615950"/>
                </a:lnTo>
                <a:lnTo>
                  <a:pt x="2339340" y="624840"/>
                </a:lnTo>
                <a:lnTo>
                  <a:pt x="2303780" y="633730"/>
                </a:lnTo>
                <a:lnTo>
                  <a:pt x="2259330" y="633730"/>
                </a:lnTo>
                <a:lnTo>
                  <a:pt x="2232660" y="642620"/>
                </a:lnTo>
                <a:lnTo>
                  <a:pt x="2205990" y="642620"/>
                </a:lnTo>
                <a:lnTo>
                  <a:pt x="2160270" y="642620"/>
                </a:lnTo>
                <a:lnTo>
                  <a:pt x="2133600" y="651510"/>
                </a:lnTo>
                <a:lnTo>
                  <a:pt x="2089150" y="651510"/>
                </a:lnTo>
                <a:lnTo>
                  <a:pt x="2062480" y="651510"/>
                </a:lnTo>
                <a:lnTo>
                  <a:pt x="2018030" y="651510"/>
                </a:lnTo>
                <a:lnTo>
                  <a:pt x="1982470" y="651510"/>
                </a:lnTo>
                <a:lnTo>
                  <a:pt x="1946910" y="660400"/>
                </a:lnTo>
                <a:lnTo>
                  <a:pt x="1901190" y="660400"/>
                </a:lnTo>
                <a:lnTo>
                  <a:pt x="1856740" y="660400"/>
                </a:lnTo>
                <a:lnTo>
                  <a:pt x="1821180" y="669290"/>
                </a:lnTo>
                <a:lnTo>
                  <a:pt x="1776730" y="669290"/>
                </a:lnTo>
                <a:lnTo>
                  <a:pt x="1732280" y="669290"/>
                </a:lnTo>
                <a:lnTo>
                  <a:pt x="1696720" y="678180"/>
                </a:lnTo>
                <a:lnTo>
                  <a:pt x="1661160" y="678180"/>
                </a:lnTo>
                <a:lnTo>
                  <a:pt x="1624330" y="678180"/>
                </a:lnTo>
                <a:lnTo>
                  <a:pt x="1588770" y="687070"/>
                </a:lnTo>
                <a:lnTo>
                  <a:pt x="1544320" y="687070"/>
                </a:lnTo>
                <a:lnTo>
                  <a:pt x="1508760" y="695960"/>
                </a:lnTo>
                <a:lnTo>
                  <a:pt x="1473200" y="695960"/>
                </a:lnTo>
                <a:lnTo>
                  <a:pt x="1437640" y="704850"/>
                </a:lnTo>
                <a:lnTo>
                  <a:pt x="1402080" y="704850"/>
                </a:lnTo>
                <a:lnTo>
                  <a:pt x="1366520" y="713740"/>
                </a:lnTo>
                <a:lnTo>
                  <a:pt x="1329690" y="713740"/>
                </a:lnTo>
                <a:lnTo>
                  <a:pt x="1294130" y="723900"/>
                </a:lnTo>
                <a:lnTo>
                  <a:pt x="1258570" y="723900"/>
                </a:lnTo>
                <a:lnTo>
                  <a:pt x="1223010" y="732790"/>
                </a:lnTo>
                <a:lnTo>
                  <a:pt x="1178560" y="732790"/>
                </a:lnTo>
                <a:lnTo>
                  <a:pt x="1143000" y="741680"/>
                </a:lnTo>
                <a:lnTo>
                  <a:pt x="1107440" y="741680"/>
                </a:lnTo>
                <a:lnTo>
                  <a:pt x="1071880" y="750570"/>
                </a:lnTo>
                <a:lnTo>
                  <a:pt x="1035050" y="750570"/>
                </a:lnTo>
                <a:lnTo>
                  <a:pt x="999490" y="759460"/>
                </a:lnTo>
                <a:lnTo>
                  <a:pt x="963930" y="759460"/>
                </a:lnTo>
                <a:lnTo>
                  <a:pt x="928370" y="759460"/>
                </a:lnTo>
                <a:lnTo>
                  <a:pt x="892810" y="759460"/>
                </a:lnTo>
                <a:lnTo>
                  <a:pt x="848360" y="759460"/>
                </a:lnTo>
                <a:lnTo>
                  <a:pt x="812800" y="759460"/>
                </a:lnTo>
                <a:lnTo>
                  <a:pt x="767080" y="759460"/>
                </a:lnTo>
                <a:lnTo>
                  <a:pt x="731520" y="768350"/>
                </a:lnTo>
                <a:lnTo>
                  <a:pt x="695960" y="768350"/>
                </a:lnTo>
                <a:lnTo>
                  <a:pt x="660400" y="768350"/>
                </a:lnTo>
                <a:lnTo>
                  <a:pt x="624840" y="768350"/>
                </a:lnTo>
                <a:lnTo>
                  <a:pt x="580390" y="768350"/>
                </a:lnTo>
                <a:lnTo>
                  <a:pt x="535940" y="768350"/>
                </a:lnTo>
                <a:lnTo>
                  <a:pt x="500380" y="768350"/>
                </a:lnTo>
                <a:lnTo>
                  <a:pt x="454660" y="777240"/>
                </a:lnTo>
                <a:lnTo>
                  <a:pt x="419100" y="777240"/>
                </a:lnTo>
                <a:lnTo>
                  <a:pt x="383540" y="786130"/>
                </a:lnTo>
                <a:lnTo>
                  <a:pt x="347980" y="786130"/>
                </a:lnTo>
                <a:lnTo>
                  <a:pt x="312420" y="795020"/>
                </a:lnTo>
                <a:lnTo>
                  <a:pt x="276860" y="803910"/>
                </a:lnTo>
                <a:lnTo>
                  <a:pt x="232410" y="812800"/>
                </a:lnTo>
                <a:lnTo>
                  <a:pt x="195580" y="821690"/>
                </a:lnTo>
                <a:lnTo>
                  <a:pt x="160020" y="830580"/>
                </a:lnTo>
                <a:lnTo>
                  <a:pt x="142240" y="839470"/>
                </a:lnTo>
                <a:lnTo>
                  <a:pt x="124460" y="839470"/>
                </a:lnTo>
                <a:lnTo>
                  <a:pt x="88900" y="812800"/>
                </a:lnTo>
                <a:lnTo>
                  <a:pt x="62230" y="768350"/>
                </a:lnTo>
                <a:lnTo>
                  <a:pt x="44450" y="732790"/>
                </a:lnTo>
                <a:lnTo>
                  <a:pt x="35560" y="695960"/>
                </a:lnTo>
                <a:lnTo>
                  <a:pt x="26670" y="660400"/>
                </a:lnTo>
                <a:lnTo>
                  <a:pt x="17780" y="633730"/>
                </a:lnTo>
                <a:lnTo>
                  <a:pt x="8890" y="589280"/>
                </a:lnTo>
                <a:lnTo>
                  <a:pt x="0" y="544830"/>
                </a:lnTo>
                <a:lnTo>
                  <a:pt x="0" y="509270"/>
                </a:lnTo>
                <a:lnTo>
                  <a:pt x="0" y="464820"/>
                </a:lnTo>
                <a:lnTo>
                  <a:pt x="0" y="429260"/>
                </a:lnTo>
                <a:lnTo>
                  <a:pt x="0" y="410210"/>
                </a:lnTo>
                <a:lnTo>
                  <a:pt x="17780" y="374650"/>
                </a:lnTo>
                <a:lnTo>
                  <a:pt x="62230" y="347980"/>
                </a:lnTo>
                <a:lnTo>
                  <a:pt x="97790" y="330200"/>
                </a:lnTo>
                <a:lnTo>
                  <a:pt x="142240" y="321310"/>
                </a:lnTo>
                <a:lnTo>
                  <a:pt x="186690" y="312420"/>
                </a:lnTo>
                <a:lnTo>
                  <a:pt x="232410" y="312420"/>
                </a:lnTo>
                <a:lnTo>
                  <a:pt x="267970" y="303530"/>
                </a:lnTo>
                <a:lnTo>
                  <a:pt x="312420" y="294640"/>
                </a:lnTo>
                <a:lnTo>
                  <a:pt x="347980" y="294640"/>
                </a:lnTo>
                <a:lnTo>
                  <a:pt x="383540" y="285750"/>
                </a:lnTo>
                <a:lnTo>
                  <a:pt x="419100" y="285750"/>
                </a:lnTo>
                <a:lnTo>
                  <a:pt x="463550" y="276860"/>
                </a:lnTo>
                <a:lnTo>
                  <a:pt x="509270" y="276860"/>
                </a:lnTo>
                <a:lnTo>
                  <a:pt x="553720" y="267970"/>
                </a:lnTo>
                <a:lnTo>
                  <a:pt x="580390" y="267970"/>
                </a:lnTo>
                <a:lnTo>
                  <a:pt x="615950" y="259080"/>
                </a:lnTo>
                <a:lnTo>
                  <a:pt x="642620" y="259080"/>
                </a:lnTo>
                <a:lnTo>
                  <a:pt x="678180" y="259080"/>
                </a:lnTo>
                <a:lnTo>
                  <a:pt x="713740" y="250190"/>
                </a:lnTo>
                <a:lnTo>
                  <a:pt x="740410" y="250190"/>
                </a:lnTo>
                <a:lnTo>
                  <a:pt x="775970" y="241300"/>
                </a:lnTo>
                <a:lnTo>
                  <a:pt x="812800" y="241300"/>
                </a:lnTo>
                <a:lnTo>
                  <a:pt x="848360" y="232410"/>
                </a:lnTo>
                <a:lnTo>
                  <a:pt x="883920" y="232410"/>
                </a:lnTo>
                <a:lnTo>
                  <a:pt x="919480" y="232410"/>
                </a:lnTo>
                <a:lnTo>
                  <a:pt x="955040" y="223520"/>
                </a:lnTo>
                <a:lnTo>
                  <a:pt x="990600" y="223520"/>
                </a:lnTo>
                <a:lnTo>
                  <a:pt x="1026160" y="214630"/>
                </a:lnTo>
                <a:lnTo>
                  <a:pt x="1071880" y="205740"/>
                </a:lnTo>
                <a:lnTo>
                  <a:pt x="1107440" y="205740"/>
                </a:lnTo>
                <a:lnTo>
                  <a:pt x="1143000" y="205740"/>
                </a:lnTo>
                <a:lnTo>
                  <a:pt x="1187450" y="196850"/>
                </a:lnTo>
                <a:lnTo>
                  <a:pt x="1223010" y="196850"/>
                </a:lnTo>
                <a:lnTo>
                  <a:pt x="1267460" y="187960"/>
                </a:lnTo>
                <a:lnTo>
                  <a:pt x="1303020" y="179070"/>
                </a:lnTo>
                <a:lnTo>
                  <a:pt x="1338580" y="179070"/>
                </a:lnTo>
                <a:lnTo>
                  <a:pt x="1384300" y="170180"/>
                </a:lnTo>
                <a:lnTo>
                  <a:pt x="1428750" y="170180"/>
                </a:lnTo>
                <a:lnTo>
                  <a:pt x="1464310" y="170180"/>
                </a:lnTo>
                <a:lnTo>
                  <a:pt x="1499870" y="161290"/>
                </a:lnTo>
                <a:lnTo>
                  <a:pt x="1544320" y="152400"/>
                </a:lnTo>
                <a:lnTo>
                  <a:pt x="1579880" y="152400"/>
                </a:lnTo>
                <a:lnTo>
                  <a:pt x="1624330" y="142240"/>
                </a:lnTo>
                <a:lnTo>
                  <a:pt x="1661160" y="133350"/>
                </a:lnTo>
                <a:lnTo>
                  <a:pt x="1696720" y="133350"/>
                </a:lnTo>
                <a:lnTo>
                  <a:pt x="1741170" y="124460"/>
                </a:lnTo>
                <a:lnTo>
                  <a:pt x="1776730" y="115570"/>
                </a:lnTo>
                <a:lnTo>
                  <a:pt x="1821180" y="115570"/>
                </a:lnTo>
                <a:lnTo>
                  <a:pt x="1856740" y="106680"/>
                </a:lnTo>
                <a:lnTo>
                  <a:pt x="1892300" y="106680"/>
                </a:lnTo>
                <a:lnTo>
                  <a:pt x="1929130" y="97790"/>
                </a:lnTo>
                <a:lnTo>
                  <a:pt x="1964690" y="88900"/>
                </a:lnTo>
                <a:lnTo>
                  <a:pt x="2000250" y="80010"/>
                </a:lnTo>
                <a:lnTo>
                  <a:pt x="2035810" y="80010"/>
                </a:lnTo>
                <a:lnTo>
                  <a:pt x="2062480" y="71120"/>
                </a:lnTo>
                <a:lnTo>
                  <a:pt x="2089150" y="62230"/>
                </a:lnTo>
                <a:lnTo>
                  <a:pt x="2124710" y="62230"/>
                </a:lnTo>
                <a:lnTo>
                  <a:pt x="2151380" y="62230"/>
                </a:lnTo>
                <a:lnTo>
                  <a:pt x="2178050" y="53340"/>
                </a:lnTo>
                <a:lnTo>
                  <a:pt x="2223770" y="44450"/>
                </a:lnTo>
                <a:lnTo>
                  <a:pt x="2259330" y="44450"/>
                </a:lnTo>
                <a:lnTo>
                  <a:pt x="2294890" y="44450"/>
                </a:lnTo>
                <a:lnTo>
                  <a:pt x="2330450" y="35560"/>
                </a:lnTo>
                <a:lnTo>
                  <a:pt x="2366010" y="35560"/>
                </a:lnTo>
                <a:lnTo>
                  <a:pt x="2410460" y="35560"/>
                </a:lnTo>
                <a:lnTo>
                  <a:pt x="2446020" y="3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4161790" y="5455920"/>
            <a:ext cx="2071371" cy="848361"/>
          </a:xfrm>
          <a:custGeom>
            <a:avLst/>
            <a:gdLst/>
            <a:ahLst/>
            <a:cxnLst/>
            <a:rect l="0" t="0" r="0" b="0"/>
            <a:pathLst>
              <a:path w="2071371" h="848361">
                <a:moveTo>
                  <a:pt x="2071370" y="821690"/>
                </a:moveTo>
                <a:lnTo>
                  <a:pt x="2035810" y="821690"/>
                </a:lnTo>
                <a:lnTo>
                  <a:pt x="2009140" y="830580"/>
                </a:lnTo>
                <a:lnTo>
                  <a:pt x="1972310" y="839470"/>
                </a:lnTo>
                <a:lnTo>
                  <a:pt x="1927860" y="848360"/>
                </a:lnTo>
                <a:lnTo>
                  <a:pt x="1892300" y="848360"/>
                </a:lnTo>
                <a:lnTo>
                  <a:pt x="1856740" y="848360"/>
                </a:lnTo>
                <a:lnTo>
                  <a:pt x="1821180" y="848360"/>
                </a:lnTo>
                <a:lnTo>
                  <a:pt x="1776730" y="848360"/>
                </a:lnTo>
                <a:lnTo>
                  <a:pt x="1741170" y="839470"/>
                </a:lnTo>
                <a:lnTo>
                  <a:pt x="1705610" y="839470"/>
                </a:lnTo>
                <a:lnTo>
                  <a:pt x="1668780" y="830580"/>
                </a:lnTo>
                <a:lnTo>
                  <a:pt x="1633220" y="830580"/>
                </a:lnTo>
                <a:lnTo>
                  <a:pt x="1588770" y="821690"/>
                </a:lnTo>
                <a:lnTo>
                  <a:pt x="1553210" y="812800"/>
                </a:lnTo>
                <a:lnTo>
                  <a:pt x="1508760" y="803910"/>
                </a:lnTo>
                <a:lnTo>
                  <a:pt x="1464310" y="795020"/>
                </a:lnTo>
                <a:lnTo>
                  <a:pt x="1428750" y="777240"/>
                </a:lnTo>
                <a:lnTo>
                  <a:pt x="1383030" y="768350"/>
                </a:lnTo>
                <a:lnTo>
                  <a:pt x="1338580" y="750570"/>
                </a:lnTo>
                <a:lnTo>
                  <a:pt x="1294130" y="732790"/>
                </a:lnTo>
                <a:lnTo>
                  <a:pt x="1249680" y="715010"/>
                </a:lnTo>
                <a:lnTo>
                  <a:pt x="1205230" y="697230"/>
                </a:lnTo>
                <a:lnTo>
                  <a:pt x="1169670" y="678180"/>
                </a:lnTo>
                <a:lnTo>
                  <a:pt x="1123950" y="660400"/>
                </a:lnTo>
                <a:lnTo>
                  <a:pt x="1079500" y="642620"/>
                </a:lnTo>
                <a:lnTo>
                  <a:pt x="1035050" y="624840"/>
                </a:lnTo>
                <a:lnTo>
                  <a:pt x="990600" y="607060"/>
                </a:lnTo>
                <a:lnTo>
                  <a:pt x="946150" y="589280"/>
                </a:lnTo>
                <a:lnTo>
                  <a:pt x="901700" y="571500"/>
                </a:lnTo>
                <a:lnTo>
                  <a:pt x="857250" y="544830"/>
                </a:lnTo>
                <a:lnTo>
                  <a:pt x="811530" y="527050"/>
                </a:lnTo>
                <a:lnTo>
                  <a:pt x="775970" y="509270"/>
                </a:lnTo>
                <a:lnTo>
                  <a:pt x="731520" y="491490"/>
                </a:lnTo>
                <a:lnTo>
                  <a:pt x="687070" y="473710"/>
                </a:lnTo>
                <a:lnTo>
                  <a:pt x="642620" y="455930"/>
                </a:lnTo>
                <a:lnTo>
                  <a:pt x="607060" y="429260"/>
                </a:lnTo>
                <a:lnTo>
                  <a:pt x="562610" y="411480"/>
                </a:lnTo>
                <a:lnTo>
                  <a:pt x="525780" y="392430"/>
                </a:lnTo>
                <a:lnTo>
                  <a:pt x="490220" y="365760"/>
                </a:lnTo>
                <a:lnTo>
                  <a:pt x="454660" y="347980"/>
                </a:lnTo>
                <a:lnTo>
                  <a:pt x="419100" y="330200"/>
                </a:lnTo>
                <a:lnTo>
                  <a:pt x="383540" y="303530"/>
                </a:lnTo>
                <a:lnTo>
                  <a:pt x="347980" y="285750"/>
                </a:lnTo>
                <a:lnTo>
                  <a:pt x="312420" y="259080"/>
                </a:lnTo>
                <a:lnTo>
                  <a:pt x="276860" y="241300"/>
                </a:lnTo>
                <a:lnTo>
                  <a:pt x="231140" y="214630"/>
                </a:lnTo>
                <a:lnTo>
                  <a:pt x="195580" y="179070"/>
                </a:lnTo>
                <a:lnTo>
                  <a:pt x="151130" y="152400"/>
                </a:lnTo>
                <a:lnTo>
                  <a:pt x="115570" y="106680"/>
                </a:lnTo>
                <a:lnTo>
                  <a:pt x="71120" y="71120"/>
                </a:lnTo>
                <a:lnTo>
                  <a:pt x="26670" y="35560"/>
                </a:lnTo>
                <a:lnTo>
                  <a:pt x="0" y="0"/>
                </a:lnTo>
                <a:lnTo>
                  <a:pt x="8890" y="17780"/>
                </a:lnTo>
                <a:lnTo>
                  <a:pt x="17780" y="62230"/>
                </a:lnTo>
                <a:lnTo>
                  <a:pt x="35560" y="106680"/>
                </a:lnTo>
                <a:lnTo>
                  <a:pt x="44450" y="143510"/>
                </a:lnTo>
                <a:lnTo>
                  <a:pt x="62230" y="179070"/>
                </a:lnTo>
                <a:lnTo>
                  <a:pt x="71120" y="205740"/>
                </a:lnTo>
                <a:lnTo>
                  <a:pt x="35560" y="170180"/>
                </a:lnTo>
                <a:lnTo>
                  <a:pt x="26670" y="143510"/>
                </a:lnTo>
                <a:lnTo>
                  <a:pt x="17780" y="97790"/>
                </a:lnTo>
                <a:lnTo>
                  <a:pt x="17780" y="71120"/>
                </a:lnTo>
                <a:lnTo>
                  <a:pt x="53340" y="35560"/>
                </a:lnTo>
                <a:lnTo>
                  <a:pt x="97790" y="26670"/>
                </a:lnTo>
                <a:lnTo>
                  <a:pt x="142240" y="8890"/>
                </a:lnTo>
                <a:lnTo>
                  <a:pt x="18669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4928870" y="892810"/>
            <a:ext cx="3723641" cy="1098551"/>
          </a:xfrm>
          <a:custGeom>
            <a:avLst/>
            <a:gdLst/>
            <a:ahLst/>
            <a:cxnLst/>
            <a:rect l="0" t="0" r="0" b="0"/>
            <a:pathLst>
              <a:path w="3723641" h="1098551">
                <a:moveTo>
                  <a:pt x="161290" y="143510"/>
                </a:moveTo>
                <a:lnTo>
                  <a:pt x="161290" y="170180"/>
                </a:lnTo>
                <a:lnTo>
                  <a:pt x="161290" y="205740"/>
                </a:lnTo>
                <a:lnTo>
                  <a:pt x="161290" y="241300"/>
                </a:lnTo>
                <a:lnTo>
                  <a:pt x="152400" y="276860"/>
                </a:lnTo>
                <a:lnTo>
                  <a:pt x="143510" y="312420"/>
                </a:lnTo>
                <a:lnTo>
                  <a:pt x="143510" y="339090"/>
                </a:lnTo>
                <a:lnTo>
                  <a:pt x="143510" y="374650"/>
                </a:lnTo>
                <a:lnTo>
                  <a:pt x="134620" y="411480"/>
                </a:lnTo>
                <a:lnTo>
                  <a:pt x="134620" y="447040"/>
                </a:lnTo>
                <a:lnTo>
                  <a:pt x="134620" y="482600"/>
                </a:lnTo>
                <a:lnTo>
                  <a:pt x="125730" y="518160"/>
                </a:lnTo>
                <a:lnTo>
                  <a:pt x="125730" y="553720"/>
                </a:lnTo>
                <a:lnTo>
                  <a:pt x="125730" y="589280"/>
                </a:lnTo>
                <a:lnTo>
                  <a:pt x="125730" y="624840"/>
                </a:lnTo>
                <a:lnTo>
                  <a:pt x="116840" y="660400"/>
                </a:lnTo>
                <a:lnTo>
                  <a:pt x="116840" y="688340"/>
                </a:lnTo>
                <a:lnTo>
                  <a:pt x="107950" y="715010"/>
                </a:lnTo>
                <a:lnTo>
                  <a:pt x="107950" y="750570"/>
                </a:lnTo>
                <a:lnTo>
                  <a:pt x="107950" y="795020"/>
                </a:lnTo>
                <a:lnTo>
                  <a:pt x="99060" y="830580"/>
                </a:lnTo>
                <a:lnTo>
                  <a:pt x="99060" y="866140"/>
                </a:lnTo>
                <a:lnTo>
                  <a:pt x="99060" y="901700"/>
                </a:lnTo>
                <a:lnTo>
                  <a:pt x="107950" y="946150"/>
                </a:lnTo>
                <a:lnTo>
                  <a:pt x="125730" y="982980"/>
                </a:lnTo>
                <a:lnTo>
                  <a:pt x="134620" y="1000760"/>
                </a:lnTo>
                <a:lnTo>
                  <a:pt x="161290" y="1036320"/>
                </a:lnTo>
                <a:lnTo>
                  <a:pt x="205740" y="1062990"/>
                </a:lnTo>
                <a:lnTo>
                  <a:pt x="241300" y="1071880"/>
                </a:lnTo>
                <a:lnTo>
                  <a:pt x="276860" y="1080770"/>
                </a:lnTo>
                <a:lnTo>
                  <a:pt x="312420" y="1080770"/>
                </a:lnTo>
                <a:lnTo>
                  <a:pt x="356870" y="1089660"/>
                </a:lnTo>
                <a:lnTo>
                  <a:pt x="402590" y="1089660"/>
                </a:lnTo>
                <a:lnTo>
                  <a:pt x="429260" y="1089660"/>
                </a:lnTo>
                <a:lnTo>
                  <a:pt x="464820" y="1089660"/>
                </a:lnTo>
                <a:lnTo>
                  <a:pt x="491490" y="1089660"/>
                </a:lnTo>
                <a:lnTo>
                  <a:pt x="527050" y="1089660"/>
                </a:lnTo>
                <a:lnTo>
                  <a:pt x="562610" y="1089660"/>
                </a:lnTo>
                <a:lnTo>
                  <a:pt x="598170" y="1098550"/>
                </a:lnTo>
                <a:lnTo>
                  <a:pt x="633730" y="1098550"/>
                </a:lnTo>
                <a:lnTo>
                  <a:pt x="670560" y="1098550"/>
                </a:lnTo>
                <a:lnTo>
                  <a:pt x="715010" y="1098550"/>
                </a:lnTo>
                <a:lnTo>
                  <a:pt x="750570" y="1098550"/>
                </a:lnTo>
                <a:lnTo>
                  <a:pt x="795020" y="1098550"/>
                </a:lnTo>
                <a:lnTo>
                  <a:pt x="839470" y="1098550"/>
                </a:lnTo>
                <a:lnTo>
                  <a:pt x="875030" y="1098550"/>
                </a:lnTo>
                <a:lnTo>
                  <a:pt x="919480" y="1098550"/>
                </a:lnTo>
                <a:lnTo>
                  <a:pt x="965200" y="1089660"/>
                </a:lnTo>
                <a:lnTo>
                  <a:pt x="982980" y="1089660"/>
                </a:lnTo>
                <a:lnTo>
                  <a:pt x="1027430" y="1089660"/>
                </a:lnTo>
                <a:lnTo>
                  <a:pt x="1071880" y="1080770"/>
                </a:lnTo>
                <a:lnTo>
                  <a:pt x="1098550" y="1080770"/>
                </a:lnTo>
                <a:lnTo>
                  <a:pt x="1116330" y="1080770"/>
                </a:lnTo>
                <a:lnTo>
                  <a:pt x="1143000" y="1080770"/>
                </a:lnTo>
                <a:lnTo>
                  <a:pt x="1169670" y="1080770"/>
                </a:lnTo>
                <a:lnTo>
                  <a:pt x="1187450" y="1080770"/>
                </a:lnTo>
                <a:lnTo>
                  <a:pt x="1215390" y="1071880"/>
                </a:lnTo>
                <a:lnTo>
                  <a:pt x="1242060" y="1071880"/>
                </a:lnTo>
                <a:lnTo>
                  <a:pt x="1259840" y="1071880"/>
                </a:lnTo>
                <a:lnTo>
                  <a:pt x="1286510" y="1071880"/>
                </a:lnTo>
                <a:lnTo>
                  <a:pt x="1313180" y="1062990"/>
                </a:lnTo>
                <a:lnTo>
                  <a:pt x="1339850" y="1062990"/>
                </a:lnTo>
                <a:lnTo>
                  <a:pt x="1366520" y="1062990"/>
                </a:lnTo>
                <a:lnTo>
                  <a:pt x="1384300" y="1054100"/>
                </a:lnTo>
                <a:lnTo>
                  <a:pt x="1410970" y="1054100"/>
                </a:lnTo>
                <a:lnTo>
                  <a:pt x="1437640" y="1054100"/>
                </a:lnTo>
                <a:lnTo>
                  <a:pt x="1464310" y="1045210"/>
                </a:lnTo>
                <a:lnTo>
                  <a:pt x="1490980" y="1045210"/>
                </a:lnTo>
                <a:lnTo>
                  <a:pt x="1518920" y="1045210"/>
                </a:lnTo>
                <a:lnTo>
                  <a:pt x="1545590" y="1036320"/>
                </a:lnTo>
                <a:lnTo>
                  <a:pt x="1572260" y="1036320"/>
                </a:lnTo>
                <a:lnTo>
                  <a:pt x="1598930" y="1036320"/>
                </a:lnTo>
                <a:lnTo>
                  <a:pt x="1625600" y="1036320"/>
                </a:lnTo>
                <a:lnTo>
                  <a:pt x="1652270" y="1036320"/>
                </a:lnTo>
                <a:lnTo>
                  <a:pt x="1678940" y="1036320"/>
                </a:lnTo>
                <a:lnTo>
                  <a:pt x="1705610" y="1027430"/>
                </a:lnTo>
                <a:lnTo>
                  <a:pt x="1732280" y="1027430"/>
                </a:lnTo>
                <a:lnTo>
                  <a:pt x="1767840" y="1027430"/>
                </a:lnTo>
                <a:lnTo>
                  <a:pt x="1795780" y="1018540"/>
                </a:lnTo>
                <a:lnTo>
                  <a:pt x="1822450" y="1018540"/>
                </a:lnTo>
                <a:lnTo>
                  <a:pt x="1849120" y="1018540"/>
                </a:lnTo>
                <a:lnTo>
                  <a:pt x="1875790" y="1009650"/>
                </a:lnTo>
                <a:lnTo>
                  <a:pt x="1902460" y="1009650"/>
                </a:lnTo>
                <a:lnTo>
                  <a:pt x="1938020" y="1009650"/>
                </a:lnTo>
                <a:lnTo>
                  <a:pt x="1964690" y="1009650"/>
                </a:lnTo>
                <a:lnTo>
                  <a:pt x="1991360" y="1009650"/>
                </a:lnTo>
                <a:lnTo>
                  <a:pt x="2018030" y="1009650"/>
                </a:lnTo>
                <a:lnTo>
                  <a:pt x="2053590" y="1000760"/>
                </a:lnTo>
                <a:lnTo>
                  <a:pt x="2081530" y="1000760"/>
                </a:lnTo>
                <a:lnTo>
                  <a:pt x="2108200" y="1000760"/>
                </a:lnTo>
                <a:lnTo>
                  <a:pt x="2134870" y="1000760"/>
                </a:lnTo>
                <a:lnTo>
                  <a:pt x="2161540" y="1000760"/>
                </a:lnTo>
                <a:lnTo>
                  <a:pt x="2188210" y="991870"/>
                </a:lnTo>
                <a:lnTo>
                  <a:pt x="2223770" y="991870"/>
                </a:lnTo>
                <a:lnTo>
                  <a:pt x="2250440" y="991870"/>
                </a:lnTo>
                <a:lnTo>
                  <a:pt x="2277110" y="991870"/>
                </a:lnTo>
                <a:lnTo>
                  <a:pt x="2303780" y="982980"/>
                </a:lnTo>
                <a:lnTo>
                  <a:pt x="2330450" y="982980"/>
                </a:lnTo>
                <a:lnTo>
                  <a:pt x="2367280" y="982980"/>
                </a:lnTo>
                <a:lnTo>
                  <a:pt x="2393950" y="982980"/>
                </a:lnTo>
                <a:lnTo>
                  <a:pt x="2420620" y="982980"/>
                </a:lnTo>
                <a:lnTo>
                  <a:pt x="2447290" y="974090"/>
                </a:lnTo>
                <a:lnTo>
                  <a:pt x="2482850" y="974090"/>
                </a:lnTo>
                <a:lnTo>
                  <a:pt x="2509520" y="963930"/>
                </a:lnTo>
                <a:lnTo>
                  <a:pt x="2536190" y="963930"/>
                </a:lnTo>
                <a:lnTo>
                  <a:pt x="2571750" y="963930"/>
                </a:lnTo>
                <a:lnTo>
                  <a:pt x="2598420" y="955040"/>
                </a:lnTo>
                <a:lnTo>
                  <a:pt x="2625090" y="955040"/>
                </a:lnTo>
                <a:lnTo>
                  <a:pt x="2653030" y="955040"/>
                </a:lnTo>
                <a:lnTo>
                  <a:pt x="2679700" y="955040"/>
                </a:lnTo>
                <a:lnTo>
                  <a:pt x="2706370" y="955040"/>
                </a:lnTo>
                <a:lnTo>
                  <a:pt x="2733040" y="946150"/>
                </a:lnTo>
                <a:lnTo>
                  <a:pt x="2759710" y="946150"/>
                </a:lnTo>
                <a:lnTo>
                  <a:pt x="2786380" y="946150"/>
                </a:lnTo>
                <a:lnTo>
                  <a:pt x="2813050" y="946150"/>
                </a:lnTo>
                <a:lnTo>
                  <a:pt x="2839720" y="946150"/>
                </a:lnTo>
                <a:lnTo>
                  <a:pt x="2866390" y="946150"/>
                </a:lnTo>
                <a:lnTo>
                  <a:pt x="2893060" y="946150"/>
                </a:lnTo>
                <a:lnTo>
                  <a:pt x="2919730" y="946150"/>
                </a:lnTo>
                <a:lnTo>
                  <a:pt x="2947670" y="937260"/>
                </a:lnTo>
                <a:lnTo>
                  <a:pt x="2965450" y="937260"/>
                </a:lnTo>
                <a:lnTo>
                  <a:pt x="2992120" y="937260"/>
                </a:lnTo>
                <a:lnTo>
                  <a:pt x="3018790" y="937260"/>
                </a:lnTo>
                <a:lnTo>
                  <a:pt x="3063240" y="937260"/>
                </a:lnTo>
                <a:lnTo>
                  <a:pt x="3098800" y="937260"/>
                </a:lnTo>
                <a:lnTo>
                  <a:pt x="3143250" y="937260"/>
                </a:lnTo>
                <a:lnTo>
                  <a:pt x="3178810" y="937260"/>
                </a:lnTo>
                <a:lnTo>
                  <a:pt x="3214370" y="937260"/>
                </a:lnTo>
                <a:lnTo>
                  <a:pt x="3251200" y="937260"/>
                </a:lnTo>
                <a:lnTo>
                  <a:pt x="3286760" y="937260"/>
                </a:lnTo>
                <a:lnTo>
                  <a:pt x="3322320" y="937260"/>
                </a:lnTo>
                <a:lnTo>
                  <a:pt x="3366770" y="937260"/>
                </a:lnTo>
                <a:lnTo>
                  <a:pt x="3402330" y="937260"/>
                </a:lnTo>
                <a:lnTo>
                  <a:pt x="3446780" y="937260"/>
                </a:lnTo>
                <a:lnTo>
                  <a:pt x="3491230" y="937260"/>
                </a:lnTo>
                <a:lnTo>
                  <a:pt x="3510280" y="928370"/>
                </a:lnTo>
                <a:lnTo>
                  <a:pt x="3528060" y="910590"/>
                </a:lnTo>
                <a:lnTo>
                  <a:pt x="3536950" y="875030"/>
                </a:lnTo>
                <a:lnTo>
                  <a:pt x="3545840" y="830580"/>
                </a:lnTo>
                <a:lnTo>
                  <a:pt x="3545840" y="795020"/>
                </a:lnTo>
                <a:lnTo>
                  <a:pt x="3563620" y="759460"/>
                </a:lnTo>
                <a:lnTo>
                  <a:pt x="3572510" y="723900"/>
                </a:lnTo>
                <a:lnTo>
                  <a:pt x="3581400" y="679450"/>
                </a:lnTo>
                <a:lnTo>
                  <a:pt x="3590290" y="642620"/>
                </a:lnTo>
                <a:lnTo>
                  <a:pt x="3599180" y="607060"/>
                </a:lnTo>
                <a:lnTo>
                  <a:pt x="3608070" y="571500"/>
                </a:lnTo>
                <a:lnTo>
                  <a:pt x="3616960" y="535940"/>
                </a:lnTo>
                <a:lnTo>
                  <a:pt x="3625850" y="500380"/>
                </a:lnTo>
                <a:lnTo>
                  <a:pt x="3634740" y="464820"/>
                </a:lnTo>
                <a:lnTo>
                  <a:pt x="3652520" y="429260"/>
                </a:lnTo>
                <a:lnTo>
                  <a:pt x="3670300" y="392430"/>
                </a:lnTo>
                <a:lnTo>
                  <a:pt x="3688080" y="347980"/>
                </a:lnTo>
                <a:lnTo>
                  <a:pt x="3705860" y="312420"/>
                </a:lnTo>
                <a:lnTo>
                  <a:pt x="3714750" y="276860"/>
                </a:lnTo>
                <a:lnTo>
                  <a:pt x="3723640" y="241300"/>
                </a:lnTo>
                <a:lnTo>
                  <a:pt x="3723640" y="223520"/>
                </a:lnTo>
                <a:lnTo>
                  <a:pt x="3723640" y="205740"/>
                </a:lnTo>
                <a:lnTo>
                  <a:pt x="3679190" y="179070"/>
                </a:lnTo>
                <a:lnTo>
                  <a:pt x="3661410" y="170180"/>
                </a:lnTo>
                <a:lnTo>
                  <a:pt x="3616960" y="161290"/>
                </a:lnTo>
                <a:lnTo>
                  <a:pt x="3581400" y="152400"/>
                </a:lnTo>
                <a:lnTo>
                  <a:pt x="3545840" y="152400"/>
                </a:lnTo>
                <a:lnTo>
                  <a:pt x="3510280" y="143510"/>
                </a:lnTo>
                <a:lnTo>
                  <a:pt x="3473450" y="134620"/>
                </a:lnTo>
                <a:lnTo>
                  <a:pt x="3429000" y="134620"/>
                </a:lnTo>
                <a:lnTo>
                  <a:pt x="3393440" y="125730"/>
                </a:lnTo>
                <a:lnTo>
                  <a:pt x="3357880" y="125730"/>
                </a:lnTo>
                <a:lnTo>
                  <a:pt x="3313430" y="116840"/>
                </a:lnTo>
                <a:lnTo>
                  <a:pt x="3277870" y="116840"/>
                </a:lnTo>
                <a:lnTo>
                  <a:pt x="3242310" y="107950"/>
                </a:lnTo>
                <a:lnTo>
                  <a:pt x="3196590" y="107950"/>
                </a:lnTo>
                <a:lnTo>
                  <a:pt x="3161030" y="97790"/>
                </a:lnTo>
                <a:lnTo>
                  <a:pt x="3116580" y="97790"/>
                </a:lnTo>
                <a:lnTo>
                  <a:pt x="3081020" y="88900"/>
                </a:lnTo>
                <a:lnTo>
                  <a:pt x="3036570" y="80010"/>
                </a:lnTo>
                <a:lnTo>
                  <a:pt x="2992120" y="71120"/>
                </a:lnTo>
                <a:lnTo>
                  <a:pt x="2947670" y="71120"/>
                </a:lnTo>
                <a:lnTo>
                  <a:pt x="2901950" y="62230"/>
                </a:lnTo>
                <a:lnTo>
                  <a:pt x="2866390" y="53340"/>
                </a:lnTo>
                <a:lnTo>
                  <a:pt x="2830830" y="53340"/>
                </a:lnTo>
                <a:lnTo>
                  <a:pt x="2804160" y="53340"/>
                </a:lnTo>
                <a:lnTo>
                  <a:pt x="2768600" y="44450"/>
                </a:lnTo>
                <a:lnTo>
                  <a:pt x="2741930" y="44450"/>
                </a:lnTo>
                <a:lnTo>
                  <a:pt x="2706370" y="44450"/>
                </a:lnTo>
                <a:lnTo>
                  <a:pt x="2670810" y="35560"/>
                </a:lnTo>
                <a:lnTo>
                  <a:pt x="2642870" y="35560"/>
                </a:lnTo>
                <a:lnTo>
                  <a:pt x="2607310" y="35560"/>
                </a:lnTo>
                <a:lnTo>
                  <a:pt x="2571750" y="26670"/>
                </a:lnTo>
                <a:lnTo>
                  <a:pt x="2536190" y="26670"/>
                </a:lnTo>
                <a:lnTo>
                  <a:pt x="2500630" y="26670"/>
                </a:lnTo>
                <a:lnTo>
                  <a:pt x="2473960" y="17780"/>
                </a:lnTo>
                <a:lnTo>
                  <a:pt x="2438400" y="17780"/>
                </a:lnTo>
                <a:lnTo>
                  <a:pt x="2402840" y="8890"/>
                </a:lnTo>
                <a:lnTo>
                  <a:pt x="2367280" y="8890"/>
                </a:lnTo>
                <a:lnTo>
                  <a:pt x="2330450" y="8890"/>
                </a:lnTo>
                <a:lnTo>
                  <a:pt x="2294890" y="8890"/>
                </a:lnTo>
                <a:lnTo>
                  <a:pt x="2259330" y="0"/>
                </a:lnTo>
                <a:lnTo>
                  <a:pt x="2223770" y="0"/>
                </a:lnTo>
                <a:lnTo>
                  <a:pt x="2188210" y="0"/>
                </a:lnTo>
                <a:lnTo>
                  <a:pt x="2152650" y="0"/>
                </a:lnTo>
                <a:lnTo>
                  <a:pt x="2117090" y="0"/>
                </a:lnTo>
                <a:lnTo>
                  <a:pt x="2081530" y="0"/>
                </a:lnTo>
                <a:lnTo>
                  <a:pt x="2044700" y="0"/>
                </a:lnTo>
                <a:lnTo>
                  <a:pt x="2009140" y="0"/>
                </a:lnTo>
                <a:lnTo>
                  <a:pt x="1973580" y="0"/>
                </a:lnTo>
                <a:lnTo>
                  <a:pt x="1938020" y="0"/>
                </a:lnTo>
                <a:lnTo>
                  <a:pt x="1902460" y="0"/>
                </a:lnTo>
                <a:lnTo>
                  <a:pt x="1866900" y="0"/>
                </a:lnTo>
                <a:lnTo>
                  <a:pt x="1831340" y="0"/>
                </a:lnTo>
                <a:lnTo>
                  <a:pt x="1795780" y="0"/>
                </a:lnTo>
                <a:lnTo>
                  <a:pt x="1758950" y="0"/>
                </a:lnTo>
                <a:lnTo>
                  <a:pt x="1723390" y="0"/>
                </a:lnTo>
                <a:lnTo>
                  <a:pt x="1687830" y="0"/>
                </a:lnTo>
                <a:lnTo>
                  <a:pt x="1652270" y="0"/>
                </a:lnTo>
                <a:lnTo>
                  <a:pt x="1625600" y="0"/>
                </a:lnTo>
                <a:lnTo>
                  <a:pt x="1590040" y="0"/>
                </a:lnTo>
                <a:lnTo>
                  <a:pt x="1554480" y="0"/>
                </a:lnTo>
                <a:lnTo>
                  <a:pt x="1518920" y="8890"/>
                </a:lnTo>
                <a:lnTo>
                  <a:pt x="1482090" y="8890"/>
                </a:lnTo>
                <a:lnTo>
                  <a:pt x="1446530" y="8890"/>
                </a:lnTo>
                <a:lnTo>
                  <a:pt x="1410970" y="8890"/>
                </a:lnTo>
                <a:lnTo>
                  <a:pt x="1375410" y="8890"/>
                </a:lnTo>
                <a:lnTo>
                  <a:pt x="1339850" y="8890"/>
                </a:lnTo>
                <a:lnTo>
                  <a:pt x="1304290" y="17780"/>
                </a:lnTo>
                <a:lnTo>
                  <a:pt x="1268730" y="17780"/>
                </a:lnTo>
                <a:lnTo>
                  <a:pt x="1233170" y="17780"/>
                </a:lnTo>
                <a:lnTo>
                  <a:pt x="1205230" y="17780"/>
                </a:lnTo>
                <a:lnTo>
                  <a:pt x="1169670" y="17780"/>
                </a:lnTo>
                <a:lnTo>
                  <a:pt x="1134110" y="17780"/>
                </a:lnTo>
                <a:lnTo>
                  <a:pt x="1107440" y="17780"/>
                </a:lnTo>
                <a:lnTo>
                  <a:pt x="1071880" y="26670"/>
                </a:lnTo>
                <a:lnTo>
                  <a:pt x="1036320" y="26670"/>
                </a:lnTo>
                <a:lnTo>
                  <a:pt x="1000760" y="26670"/>
                </a:lnTo>
                <a:lnTo>
                  <a:pt x="974090" y="35560"/>
                </a:lnTo>
                <a:lnTo>
                  <a:pt x="938530" y="35560"/>
                </a:lnTo>
                <a:lnTo>
                  <a:pt x="901700" y="35560"/>
                </a:lnTo>
                <a:lnTo>
                  <a:pt x="866140" y="44450"/>
                </a:lnTo>
                <a:lnTo>
                  <a:pt x="830580" y="44450"/>
                </a:lnTo>
                <a:lnTo>
                  <a:pt x="803910" y="44450"/>
                </a:lnTo>
                <a:lnTo>
                  <a:pt x="768350" y="53340"/>
                </a:lnTo>
                <a:lnTo>
                  <a:pt x="732790" y="53340"/>
                </a:lnTo>
                <a:lnTo>
                  <a:pt x="706120" y="62230"/>
                </a:lnTo>
                <a:lnTo>
                  <a:pt x="670560" y="62230"/>
                </a:lnTo>
                <a:lnTo>
                  <a:pt x="643890" y="62230"/>
                </a:lnTo>
                <a:lnTo>
                  <a:pt x="615950" y="71120"/>
                </a:lnTo>
                <a:lnTo>
                  <a:pt x="580390" y="71120"/>
                </a:lnTo>
                <a:lnTo>
                  <a:pt x="544830" y="80010"/>
                </a:lnTo>
                <a:lnTo>
                  <a:pt x="518160" y="88900"/>
                </a:lnTo>
                <a:lnTo>
                  <a:pt x="482600" y="88900"/>
                </a:lnTo>
                <a:lnTo>
                  <a:pt x="455930" y="88900"/>
                </a:lnTo>
                <a:lnTo>
                  <a:pt x="429260" y="97790"/>
                </a:lnTo>
                <a:lnTo>
                  <a:pt x="393700" y="97790"/>
                </a:lnTo>
                <a:lnTo>
                  <a:pt x="367030" y="107950"/>
                </a:lnTo>
                <a:lnTo>
                  <a:pt x="339090" y="116840"/>
                </a:lnTo>
                <a:lnTo>
                  <a:pt x="294640" y="116840"/>
                </a:lnTo>
                <a:lnTo>
                  <a:pt x="250190" y="125730"/>
                </a:lnTo>
                <a:lnTo>
                  <a:pt x="214630" y="125730"/>
                </a:lnTo>
                <a:lnTo>
                  <a:pt x="170180" y="134620"/>
                </a:lnTo>
                <a:lnTo>
                  <a:pt x="134620" y="134620"/>
                </a:lnTo>
                <a:lnTo>
                  <a:pt x="99060" y="143510"/>
                </a:lnTo>
                <a:lnTo>
                  <a:pt x="53340" y="152400"/>
                </a:lnTo>
                <a:lnTo>
                  <a:pt x="8890" y="161290"/>
                </a:lnTo>
                <a:lnTo>
                  <a:pt x="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901700" y="5803900"/>
            <a:ext cx="125731" cy="562611"/>
          </a:xfrm>
          <a:custGeom>
            <a:avLst/>
            <a:gdLst/>
            <a:ahLst/>
            <a:cxnLst/>
            <a:rect l="0" t="0" r="0" b="0"/>
            <a:pathLst>
              <a:path w="125731" h="562611">
                <a:moveTo>
                  <a:pt x="99060" y="0"/>
                </a:moveTo>
                <a:lnTo>
                  <a:pt x="80010" y="0"/>
                </a:lnTo>
                <a:lnTo>
                  <a:pt x="35560" y="4445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0" y="375920"/>
                </a:lnTo>
                <a:lnTo>
                  <a:pt x="0" y="411480"/>
                </a:lnTo>
                <a:lnTo>
                  <a:pt x="17780" y="455930"/>
                </a:lnTo>
                <a:lnTo>
                  <a:pt x="26670" y="491490"/>
                </a:lnTo>
                <a:lnTo>
                  <a:pt x="35560" y="518160"/>
                </a:lnTo>
                <a:lnTo>
                  <a:pt x="71120" y="553720"/>
                </a:lnTo>
                <a:lnTo>
                  <a:pt x="99060" y="562610"/>
                </a:lnTo>
                <a:lnTo>
                  <a:pt x="12573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1098550" y="5857240"/>
            <a:ext cx="214631" cy="393701"/>
          </a:xfrm>
          <a:custGeom>
            <a:avLst/>
            <a:gdLst/>
            <a:ahLst/>
            <a:cxnLst/>
            <a:rect l="0" t="0" r="0" b="0"/>
            <a:pathLst>
              <a:path w="214631" h="393701">
                <a:moveTo>
                  <a:pt x="214630" y="0"/>
                </a:moveTo>
                <a:lnTo>
                  <a:pt x="196850" y="36830"/>
                </a:lnTo>
                <a:lnTo>
                  <a:pt x="168910" y="81280"/>
                </a:lnTo>
                <a:lnTo>
                  <a:pt x="151130" y="125730"/>
                </a:lnTo>
                <a:lnTo>
                  <a:pt x="124460" y="161290"/>
                </a:lnTo>
                <a:lnTo>
                  <a:pt x="106680" y="196850"/>
                </a:lnTo>
                <a:lnTo>
                  <a:pt x="88900" y="232410"/>
                </a:lnTo>
                <a:lnTo>
                  <a:pt x="71120" y="276860"/>
                </a:lnTo>
                <a:lnTo>
                  <a:pt x="53340" y="313690"/>
                </a:lnTo>
                <a:lnTo>
                  <a:pt x="35560" y="358140"/>
                </a:lnTo>
                <a:lnTo>
                  <a:pt x="17780" y="375920"/>
                </a:lnTo>
                <a:lnTo>
                  <a:pt x="8890" y="39370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1080770" y="5876290"/>
            <a:ext cx="214631" cy="374651"/>
          </a:xfrm>
          <a:custGeom>
            <a:avLst/>
            <a:gdLst/>
            <a:ahLst/>
            <a:cxnLst/>
            <a:rect l="0" t="0" r="0" b="0"/>
            <a:pathLst>
              <a:path w="214631" h="374651">
                <a:moveTo>
                  <a:pt x="0" y="0"/>
                </a:moveTo>
                <a:lnTo>
                  <a:pt x="17780" y="35560"/>
                </a:lnTo>
                <a:lnTo>
                  <a:pt x="44450" y="80010"/>
                </a:lnTo>
                <a:lnTo>
                  <a:pt x="62230" y="106680"/>
                </a:lnTo>
                <a:lnTo>
                  <a:pt x="71120" y="133350"/>
                </a:lnTo>
                <a:lnTo>
                  <a:pt x="88900" y="151130"/>
                </a:lnTo>
                <a:lnTo>
                  <a:pt x="97790" y="177800"/>
                </a:lnTo>
                <a:lnTo>
                  <a:pt x="115570" y="195580"/>
                </a:lnTo>
                <a:lnTo>
                  <a:pt x="124460" y="222250"/>
                </a:lnTo>
                <a:lnTo>
                  <a:pt x="142240" y="257810"/>
                </a:lnTo>
                <a:lnTo>
                  <a:pt x="168910" y="303530"/>
                </a:lnTo>
                <a:lnTo>
                  <a:pt x="186690" y="339090"/>
                </a:lnTo>
                <a:lnTo>
                  <a:pt x="21463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1402080" y="6054090"/>
            <a:ext cx="179071" cy="17781"/>
          </a:xfrm>
          <a:custGeom>
            <a:avLst/>
            <a:gdLst/>
            <a:ahLst/>
            <a:cxnLst/>
            <a:rect l="0" t="0" r="0" b="0"/>
            <a:pathLst>
              <a:path w="179071" h="17781">
                <a:moveTo>
                  <a:pt x="0" y="8890"/>
                </a:moveTo>
                <a:lnTo>
                  <a:pt x="26670" y="17780"/>
                </a:lnTo>
                <a:lnTo>
                  <a:pt x="62230" y="17780"/>
                </a:lnTo>
                <a:lnTo>
                  <a:pt x="97790" y="17780"/>
                </a:lnTo>
                <a:lnTo>
                  <a:pt x="133350" y="17780"/>
                </a:lnTo>
                <a:lnTo>
                  <a:pt x="151130" y="889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1847850" y="5732780"/>
            <a:ext cx="45721" cy="214631"/>
          </a:xfrm>
          <a:custGeom>
            <a:avLst/>
            <a:gdLst/>
            <a:ahLst/>
            <a:cxnLst/>
            <a:rect l="0" t="0" r="0" b="0"/>
            <a:pathLst>
              <a:path w="45721" h="214631">
                <a:moveTo>
                  <a:pt x="45720" y="0"/>
                </a:moveTo>
                <a:lnTo>
                  <a:pt x="27940" y="35560"/>
                </a:lnTo>
                <a:lnTo>
                  <a:pt x="19050" y="80010"/>
                </a:lnTo>
                <a:lnTo>
                  <a:pt x="8890" y="124460"/>
                </a:lnTo>
                <a:lnTo>
                  <a:pt x="0" y="161290"/>
                </a:lnTo>
                <a:lnTo>
                  <a:pt x="0" y="20574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1732280" y="602742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1723390" y="6144260"/>
            <a:ext cx="161291" cy="339091"/>
          </a:xfrm>
          <a:custGeom>
            <a:avLst/>
            <a:gdLst/>
            <a:ahLst/>
            <a:cxnLst/>
            <a:rect l="0" t="0" r="0" b="0"/>
            <a:pathLst>
              <a:path w="161291" h="339091">
                <a:moveTo>
                  <a:pt x="44450" y="26670"/>
                </a:moveTo>
                <a:lnTo>
                  <a:pt x="44450" y="889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15570" y="26670"/>
                </a:lnTo>
                <a:lnTo>
                  <a:pt x="106680" y="62230"/>
                </a:lnTo>
                <a:lnTo>
                  <a:pt x="88900" y="88900"/>
                </a:lnTo>
                <a:lnTo>
                  <a:pt x="71120" y="106680"/>
                </a:lnTo>
                <a:lnTo>
                  <a:pt x="62230" y="124460"/>
                </a:lnTo>
                <a:lnTo>
                  <a:pt x="44450" y="133350"/>
                </a:lnTo>
                <a:lnTo>
                  <a:pt x="17780" y="142240"/>
                </a:lnTo>
                <a:lnTo>
                  <a:pt x="0" y="142240"/>
                </a:lnTo>
                <a:lnTo>
                  <a:pt x="0" y="124460"/>
                </a:lnTo>
                <a:lnTo>
                  <a:pt x="26670" y="106680"/>
                </a:lnTo>
                <a:lnTo>
                  <a:pt x="53340" y="97790"/>
                </a:lnTo>
                <a:lnTo>
                  <a:pt x="80010" y="97790"/>
                </a:lnTo>
                <a:lnTo>
                  <a:pt x="106680" y="106680"/>
                </a:lnTo>
                <a:lnTo>
                  <a:pt x="133350" y="115570"/>
                </a:lnTo>
                <a:lnTo>
                  <a:pt x="161290" y="142240"/>
                </a:lnTo>
                <a:lnTo>
                  <a:pt x="161290" y="168910"/>
                </a:lnTo>
                <a:lnTo>
                  <a:pt x="161290" y="204470"/>
                </a:lnTo>
                <a:lnTo>
                  <a:pt x="152400" y="231140"/>
                </a:lnTo>
                <a:lnTo>
                  <a:pt x="115570" y="275590"/>
                </a:lnTo>
                <a:lnTo>
                  <a:pt x="106680" y="294640"/>
                </a:lnTo>
                <a:lnTo>
                  <a:pt x="62230" y="321310"/>
                </a:lnTo>
                <a:lnTo>
                  <a:pt x="35560" y="339090"/>
                </a:lnTo>
                <a:lnTo>
                  <a:pt x="88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2044700" y="5661660"/>
            <a:ext cx="223521" cy="866141"/>
          </a:xfrm>
          <a:custGeom>
            <a:avLst/>
            <a:gdLst/>
            <a:ahLst/>
            <a:cxnLst/>
            <a:rect l="0" t="0" r="0" b="0"/>
            <a:pathLst>
              <a:path w="223521" h="866141">
                <a:moveTo>
                  <a:pt x="62230" y="0"/>
                </a:moveTo>
                <a:lnTo>
                  <a:pt x="107950" y="44450"/>
                </a:lnTo>
                <a:lnTo>
                  <a:pt x="143510" y="88900"/>
                </a:lnTo>
                <a:lnTo>
                  <a:pt x="170180" y="133350"/>
                </a:lnTo>
                <a:lnTo>
                  <a:pt x="187960" y="168910"/>
                </a:lnTo>
                <a:lnTo>
                  <a:pt x="205740" y="205740"/>
                </a:lnTo>
                <a:lnTo>
                  <a:pt x="214630" y="250190"/>
                </a:lnTo>
                <a:lnTo>
                  <a:pt x="223520" y="294640"/>
                </a:lnTo>
                <a:lnTo>
                  <a:pt x="223520" y="330200"/>
                </a:lnTo>
                <a:lnTo>
                  <a:pt x="223520" y="374650"/>
                </a:lnTo>
                <a:lnTo>
                  <a:pt x="223520" y="410210"/>
                </a:lnTo>
                <a:lnTo>
                  <a:pt x="214630" y="445770"/>
                </a:lnTo>
                <a:lnTo>
                  <a:pt x="196850" y="491490"/>
                </a:lnTo>
                <a:lnTo>
                  <a:pt x="187960" y="527050"/>
                </a:lnTo>
                <a:lnTo>
                  <a:pt x="170180" y="562610"/>
                </a:lnTo>
                <a:lnTo>
                  <a:pt x="152400" y="607060"/>
                </a:lnTo>
                <a:lnTo>
                  <a:pt x="134620" y="642620"/>
                </a:lnTo>
                <a:lnTo>
                  <a:pt x="107950" y="687070"/>
                </a:lnTo>
                <a:lnTo>
                  <a:pt x="88900" y="722630"/>
                </a:lnTo>
                <a:lnTo>
                  <a:pt x="62230" y="758190"/>
                </a:lnTo>
                <a:lnTo>
                  <a:pt x="44450" y="795020"/>
                </a:lnTo>
                <a:lnTo>
                  <a:pt x="26670" y="839470"/>
                </a:lnTo>
                <a:lnTo>
                  <a:pt x="8890" y="857250"/>
                </a:lnTo>
                <a:lnTo>
                  <a:pt x="0" y="866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2357120" y="5812790"/>
            <a:ext cx="116841" cy="670561"/>
          </a:xfrm>
          <a:custGeom>
            <a:avLst/>
            <a:gdLst/>
            <a:ahLst/>
            <a:cxnLst/>
            <a:rect l="0" t="0" r="0" b="0"/>
            <a:pathLst>
              <a:path w="116841" h="670561">
                <a:moveTo>
                  <a:pt x="53340" y="0"/>
                </a:moveTo>
                <a:lnTo>
                  <a:pt x="26670" y="35560"/>
                </a:lnTo>
                <a:lnTo>
                  <a:pt x="26670" y="72390"/>
                </a:lnTo>
                <a:lnTo>
                  <a:pt x="17780" y="116840"/>
                </a:lnTo>
                <a:lnTo>
                  <a:pt x="8890" y="152400"/>
                </a:lnTo>
                <a:lnTo>
                  <a:pt x="889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21310"/>
                </a:lnTo>
                <a:lnTo>
                  <a:pt x="0" y="358140"/>
                </a:lnTo>
                <a:lnTo>
                  <a:pt x="0" y="402590"/>
                </a:lnTo>
                <a:lnTo>
                  <a:pt x="8890" y="438150"/>
                </a:lnTo>
                <a:lnTo>
                  <a:pt x="8890" y="473710"/>
                </a:lnTo>
                <a:lnTo>
                  <a:pt x="17780" y="509270"/>
                </a:lnTo>
                <a:lnTo>
                  <a:pt x="26670" y="544830"/>
                </a:lnTo>
                <a:lnTo>
                  <a:pt x="44450" y="580390"/>
                </a:lnTo>
                <a:lnTo>
                  <a:pt x="62230" y="626110"/>
                </a:lnTo>
                <a:lnTo>
                  <a:pt x="71120" y="652780"/>
                </a:lnTo>
                <a:lnTo>
                  <a:pt x="99060" y="661670"/>
                </a:lnTo>
                <a:lnTo>
                  <a:pt x="11684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2580640" y="5956300"/>
            <a:ext cx="179071" cy="365761"/>
          </a:xfrm>
          <a:custGeom>
            <a:avLst/>
            <a:gdLst/>
            <a:ahLst/>
            <a:cxnLst/>
            <a:rect l="0" t="0" r="0" b="0"/>
            <a:pathLst>
              <a:path w="179071" h="365761">
                <a:moveTo>
                  <a:pt x="179070" y="0"/>
                </a:moveTo>
                <a:lnTo>
                  <a:pt x="161290" y="35560"/>
                </a:lnTo>
                <a:lnTo>
                  <a:pt x="143510" y="80010"/>
                </a:lnTo>
                <a:lnTo>
                  <a:pt x="124460" y="115570"/>
                </a:lnTo>
                <a:lnTo>
                  <a:pt x="106680" y="151130"/>
                </a:lnTo>
                <a:lnTo>
                  <a:pt x="88900" y="187960"/>
                </a:lnTo>
                <a:lnTo>
                  <a:pt x="71120" y="223520"/>
                </a:lnTo>
                <a:lnTo>
                  <a:pt x="62230" y="259080"/>
                </a:lnTo>
                <a:lnTo>
                  <a:pt x="44450" y="294640"/>
                </a:lnTo>
                <a:lnTo>
                  <a:pt x="26670" y="339090"/>
                </a:lnTo>
                <a:lnTo>
                  <a:pt x="17780" y="35687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2589530" y="5974080"/>
            <a:ext cx="267971" cy="339091"/>
          </a:xfrm>
          <a:custGeom>
            <a:avLst/>
            <a:gdLst/>
            <a:ahLst/>
            <a:cxnLst/>
            <a:rect l="0" t="0" r="0" b="0"/>
            <a:pathLst>
              <a:path w="267971" h="339091">
                <a:moveTo>
                  <a:pt x="0" y="0"/>
                </a:moveTo>
                <a:lnTo>
                  <a:pt x="17780" y="17780"/>
                </a:lnTo>
                <a:lnTo>
                  <a:pt x="53340" y="62230"/>
                </a:lnTo>
                <a:lnTo>
                  <a:pt x="80010" y="106680"/>
                </a:lnTo>
                <a:lnTo>
                  <a:pt x="97790" y="151130"/>
                </a:lnTo>
                <a:lnTo>
                  <a:pt x="134620" y="196850"/>
                </a:lnTo>
                <a:lnTo>
                  <a:pt x="152400" y="232410"/>
                </a:lnTo>
                <a:lnTo>
                  <a:pt x="179070" y="276860"/>
                </a:lnTo>
                <a:lnTo>
                  <a:pt x="214630" y="303530"/>
                </a:lnTo>
                <a:lnTo>
                  <a:pt x="241300" y="321310"/>
                </a:lnTo>
                <a:lnTo>
                  <a:pt x="26797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2990850" y="6107430"/>
            <a:ext cx="196851" cy="63501"/>
          </a:xfrm>
          <a:custGeom>
            <a:avLst/>
            <a:gdLst/>
            <a:ahLst/>
            <a:cxnLst/>
            <a:rect l="0" t="0" r="0" b="0"/>
            <a:pathLst>
              <a:path w="196851" h="63501">
                <a:moveTo>
                  <a:pt x="0" y="0"/>
                </a:moveTo>
                <a:lnTo>
                  <a:pt x="19050" y="8890"/>
                </a:lnTo>
                <a:lnTo>
                  <a:pt x="63500" y="26670"/>
                </a:lnTo>
                <a:lnTo>
                  <a:pt x="99060" y="45720"/>
                </a:lnTo>
                <a:lnTo>
                  <a:pt x="125730" y="54610"/>
                </a:lnTo>
                <a:lnTo>
                  <a:pt x="170180" y="54610"/>
                </a:lnTo>
                <a:lnTo>
                  <a:pt x="19685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3258820" y="5991860"/>
            <a:ext cx="267971" cy="365761"/>
          </a:xfrm>
          <a:custGeom>
            <a:avLst/>
            <a:gdLst/>
            <a:ahLst/>
            <a:cxnLst/>
            <a:rect l="0" t="0" r="0" b="0"/>
            <a:pathLst>
              <a:path w="267971" h="365761">
                <a:moveTo>
                  <a:pt x="0" y="26670"/>
                </a:moveTo>
                <a:lnTo>
                  <a:pt x="17780" y="8890"/>
                </a:lnTo>
                <a:lnTo>
                  <a:pt x="36830" y="0"/>
                </a:lnTo>
                <a:lnTo>
                  <a:pt x="54610" y="0"/>
                </a:lnTo>
                <a:lnTo>
                  <a:pt x="90170" y="8890"/>
                </a:lnTo>
                <a:lnTo>
                  <a:pt x="107950" y="8890"/>
                </a:lnTo>
                <a:lnTo>
                  <a:pt x="125730" y="35560"/>
                </a:lnTo>
                <a:lnTo>
                  <a:pt x="116840" y="62230"/>
                </a:lnTo>
                <a:lnTo>
                  <a:pt x="99060" y="106680"/>
                </a:lnTo>
                <a:lnTo>
                  <a:pt x="81280" y="124460"/>
                </a:lnTo>
                <a:lnTo>
                  <a:pt x="36830" y="170180"/>
                </a:lnTo>
                <a:lnTo>
                  <a:pt x="17780" y="179070"/>
                </a:lnTo>
                <a:lnTo>
                  <a:pt x="45720" y="161290"/>
                </a:lnTo>
                <a:lnTo>
                  <a:pt x="81280" y="133350"/>
                </a:lnTo>
                <a:lnTo>
                  <a:pt x="116840" y="124460"/>
                </a:lnTo>
                <a:lnTo>
                  <a:pt x="152400" y="124460"/>
                </a:lnTo>
                <a:lnTo>
                  <a:pt x="196850" y="124460"/>
                </a:lnTo>
                <a:lnTo>
                  <a:pt x="214630" y="124460"/>
                </a:lnTo>
                <a:lnTo>
                  <a:pt x="241300" y="142240"/>
                </a:lnTo>
                <a:lnTo>
                  <a:pt x="259080" y="170180"/>
                </a:lnTo>
                <a:lnTo>
                  <a:pt x="267970" y="187960"/>
                </a:lnTo>
                <a:lnTo>
                  <a:pt x="267970" y="223520"/>
                </a:lnTo>
                <a:lnTo>
                  <a:pt x="267970" y="241300"/>
                </a:lnTo>
                <a:lnTo>
                  <a:pt x="259080" y="267970"/>
                </a:lnTo>
                <a:lnTo>
                  <a:pt x="214630" y="303530"/>
                </a:lnTo>
                <a:lnTo>
                  <a:pt x="196850" y="330200"/>
                </a:lnTo>
                <a:lnTo>
                  <a:pt x="152400" y="347980"/>
                </a:lnTo>
                <a:lnTo>
                  <a:pt x="116840" y="365760"/>
                </a:lnTo>
                <a:lnTo>
                  <a:pt x="99060" y="365760"/>
                </a:lnTo>
                <a:lnTo>
                  <a:pt x="9017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3625850" y="5902960"/>
            <a:ext cx="106681" cy="535941"/>
          </a:xfrm>
          <a:custGeom>
            <a:avLst/>
            <a:gdLst/>
            <a:ahLst/>
            <a:cxnLst/>
            <a:rect l="0" t="0" r="0" b="0"/>
            <a:pathLst>
              <a:path w="106681" h="535941">
                <a:moveTo>
                  <a:pt x="0" y="0"/>
                </a:moveTo>
                <a:lnTo>
                  <a:pt x="53340" y="35560"/>
                </a:lnTo>
                <a:lnTo>
                  <a:pt x="71120" y="53340"/>
                </a:lnTo>
                <a:lnTo>
                  <a:pt x="88900" y="80010"/>
                </a:lnTo>
                <a:lnTo>
                  <a:pt x="106680" y="124460"/>
                </a:lnTo>
                <a:lnTo>
                  <a:pt x="106680" y="160020"/>
                </a:lnTo>
                <a:lnTo>
                  <a:pt x="106680" y="204470"/>
                </a:lnTo>
                <a:lnTo>
                  <a:pt x="106680" y="241300"/>
                </a:lnTo>
                <a:lnTo>
                  <a:pt x="97790" y="276860"/>
                </a:lnTo>
                <a:lnTo>
                  <a:pt x="88900" y="312420"/>
                </a:lnTo>
                <a:lnTo>
                  <a:pt x="80010" y="347980"/>
                </a:lnTo>
                <a:lnTo>
                  <a:pt x="71120" y="383540"/>
                </a:lnTo>
                <a:lnTo>
                  <a:pt x="62230" y="419100"/>
                </a:lnTo>
                <a:lnTo>
                  <a:pt x="44450" y="454660"/>
                </a:lnTo>
                <a:lnTo>
                  <a:pt x="26670" y="490220"/>
                </a:lnTo>
                <a:lnTo>
                  <a:pt x="889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3876040" y="5821680"/>
            <a:ext cx="204471" cy="670561"/>
          </a:xfrm>
          <a:custGeom>
            <a:avLst/>
            <a:gdLst/>
            <a:ahLst/>
            <a:cxnLst/>
            <a:rect l="0" t="0" r="0" b="0"/>
            <a:pathLst>
              <a:path w="204471" h="670561">
                <a:moveTo>
                  <a:pt x="124460" y="0"/>
                </a:moveTo>
                <a:lnTo>
                  <a:pt x="97790" y="8890"/>
                </a:lnTo>
                <a:lnTo>
                  <a:pt x="88900" y="26670"/>
                </a:lnTo>
                <a:lnTo>
                  <a:pt x="62230" y="72390"/>
                </a:lnTo>
                <a:lnTo>
                  <a:pt x="44450" y="107950"/>
                </a:lnTo>
                <a:lnTo>
                  <a:pt x="26670" y="143510"/>
                </a:lnTo>
                <a:lnTo>
                  <a:pt x="17780" y="179070"/>
                </a:lnTo>
                <a:lnTo>
                  <a:pt x="8890" y="205740"/>
                </a:lnTo>
                <a:lnTo>
                  <a:pt x="0" y="241300"/>
                </a:lnTo>
                <a:lnTo>
                  <a:pt x="0" y="267970"/>
                </a:lnTo>
                <a:lnTo>
                  <a:pt x="0" y="294640"/>
                </a:lnTo>
                <a:lnTo>
                  <a:pt x="0" y="331470"/>
                </a:lnTo>
                <a:lnTo>
                  <a:pt x="0" y="367030"/>
                </a:lnTo>
                <a:lnTo>
                  <a:pt x="0" y="393700"/>
                </a:lnTo>
                <a:lnTo>
                  <a:pt x="8890" y="438150"/>
                </a:lnTo>
                <a:lnTo>
                  <a:pt x="26670" y="482600"/>
                </a:lnTo>
                <a:lnTo>
                  <a:pt x="44450" y="518160"/>
                </a:lnTo>
                <a:lnTo>
                  <a:pt x="71120" y="562610"/>
                </a:lnTo>
                <a:lnTo>
                  <a:pt x="97790" y="598170"/>
                </a:lnTo>
                <a:lnTo>
                  <a:pt x="124460" y="626110"/>
                </a:lnTo>
                <a:lnTo>
                  <a:pt x="168910" y="652780"/>
                </a:lnTo>
                <a:lnTo>
                  <a:pt x="204470" y="670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4098290" y="5929630"/>
            <a:ext cx="267971" cy="365761"/>
          </a:xfrm>
          <a:custGeom>
            <a:avLst/>
            <a:gdLst/>
            <a:ahLst/>
            <a:cxnLst/>
            <a:rect l="0" t="0" r="0" b="0"/>
            <a:pathLst>
              <a:path w="267971" h="365761">
                <a:moveTo>
                  <a:pt x="267970" y="0"/>
                </a:moveTo>
                <a:lnTo>
                  <a:pt x="250190" y="17780"/>
                </a:lnTo>
                <a:lnTo>
                  <a:pt x="214630" y="62230"/>
                </a:lnTo>
                <a:lnTo>
                  <a:pt x="179070" y="97790"/>
                </a:lnTo>
                <a:lnTo>
                  <a:pt x="161290" y="115570"/>
                </a:lnTo>
                <a:lnTo>
                  <a:pt x="143510" y="160020"/>
                </a:lnTo>
                <a:lnTo>
                  <a:pt x="107950" y="195580"/>
                </a:lnTo>
                <a:lnTo>
                  <a:pt x="81280" y="241300"/>
                </a:lnTo>
                <a:lnTo>
                  <a:pt x="54610" y="285750"/>
                </a:lnTo>
                <a:lnTo>
                  <a:pt x="26670" y="32131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4179570" y="5902960"/>
            <a:ext cx="151131" cy="383541"/>
          </a:xfrm>
          <a:custGeom>
            <a:avLst/>
            <a:gdLst/>
            <a:ahLst/>
            <a:cxnLst/>
            <a:rect l="0" t="0" r="0" b="0"/>
            <a:pathLst>
              <a:path w="151131" h="383541">
                <a:moveTo>
                  <a:pt x="0" y="0"/>
                </a:moveTo>
                <a:lnTo>
                  <a:pt x="17780" y="35560"/>
                </a:lnTo>
                <a:lnTo>
                  <a:pt x="26670" y="62230"/>
                </a:lnTo>
                <a:lnTo>
                  <a:pt x="35560" y="106680"/>
                </a:lnTo>
                <a:lnTo>
                  <a:pt x="44450" y="151130"/>
                </a:lnTo>
                <a:lnTo>
                  <a:pt x="53340" y="186690"/>
                </a:lnTo>
                <a:lnTo>
                  <a:pt x="62230" y="222250"/>
                </a:lnTo>
                <a:lnTo>
                  <a:pt x="80010" y="259080"/>
                </a:lnTo>
                <a:lnTo>
                  <a:pt x="88900" y="303530"/>
                </a:lnTo>
                <a:lnTo>
                  <a:pt x="106680" y="339090"/>
                </a:lnTo>
                <a:lnTo>
                  <a:pt x="124460" y="356870"/>
                </a:lnTo>
                <a:lnTo>
                  <a:pt x="133350" y="374650"/>
                </a:lnTo>
                <a:lnTo>
                  <a:pt x="15113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4509770" y="5947410"/>
            <a:ext cx="35561" cy="285751"/>
          </a:xfrm>
          <a:custGeom>
            <a:avLst/>
            <a:gdLst/>
            <a:ahLst/>
            <a:cxnLst/>
            <a:rect l="0" t="0" r="0" b="0"/>
            <a:pathLst>
              <a:path w="35561" h="285751">
                <a:moveTo>
                  <a:pt x="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8890" y="177800"/>
                </a:lnTo>
                <a:lnTo>
                  <a:pt x="17780" y="223520"/>
                </a:lnTo>
                <a:lnTo>
                  <a:pt x="26670" y="267970"/>
                </a:lnTo>
                <a:lnTo>
                  <a:pt x="3556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4474210" y="6062980"/>
            <a:ext cx="204471" cy="44451"/>
          </a:xfrm>
          <a:custGeom>
            <a:avLst/>
            <a:gdLst/>
            <a:ahLst/>
            <a:cxnLst/>
            <a:rect l="0" t="0" r="0" b="0"/>
            <a:pathLst>
              <a:path w="204471" h="44451">
                <a:moveTo>
                  <a:pt x="0" y="44450"/>
                </a:moveTo>
                <a:lnTo>
                  <a:pt x="35560" y="35560"/>
                </a:lnTo>
                <a:lnTo>
                  <a:pt x="71120" y="26670"/>
                </a:lnTo>
                <a:lnTo>
                  <a:pt x="115570" y="17780"/>
                </a:lnTo>
                <a:lnTo>
                  <a:pt x="151130" y="8890"/>
                </a:lnTo>
                <a:lnTo>
                  <a:pt x="195580" y="0"/>
                </a:lnTo>
                <a:lnTo>
                  <a:pt x="2044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4768850" y="5848350"/>
            <a:ext cx="26671" cy="420371"/>
          </a:xfrm>
          <a:custGeom>
            <a:avLst/>
            <a:gdLst/>
            <a:ahLst/>
            <a:cxnLst/>
            <a:rect l="0" t="0" r="0" b="0"/>
            <a:pathLst>
              <a:path w="26671" h="420371">
                <a:moveTo>
                  <a:pt x="26670" y="0"/>
                </a:moveTo>
                <a:lnTo>
                  <a:pt x="8890" y="45720"/>
                </a:lnTo>
                <a:lnTo>
                  <a:pt x="8890" y="7239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5910"/>
                </a:lnTo>
                <a:lnTo>
                  <a:pt x="0" y="340360"/>
                </a:lnTo>
                <a:lnTo>
                  <a:pt x="0" y="375920"/>
                </a:lnTo>
                <a:lnTo>
                  <a:pt x="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4893310" y="5732780"/>
            <a:ext cx="134621" cy="669291"/>
          </a:xfrm>
          <a:custGeom>
            <a:avLst/>
            <a:gdLst/>
            <a:ahLst/>
            <a:cxnLst/>
            <a:rect l="0" t="0" r="0" b="0"/>
            <a:pathLst>
              <a:path w="134621" h="669291">
                <a:moveTo>
                  <a:pt x="0" y="0"/>
                </a:moveTo>
                <a:lnTo>
                  <a:pt x="35560" y="17780"/>
                </a:lnTo>
                <a:lnTo>
                  <a:pt x="62230" y="35560"/>
                </a:lnTo>
                <a:lnTo>
                  <a:pt x="88900" y="71120"/>
                </a:lnTo>
                <a:lnTo>
                  <a:pt x="107950" y="115570"/>
                </a:lnTo>
                <a:lnTo>
                  <a:pt x="125730" y="161290"/>
                </a:lnTo>
                <a:lnTo>
                  <a:pt x="134620" y="196850"/>
                </a:lnTo>
                <a:lnTo>
                  <a:pt x="134620" y="241300"/>
                </a:lnTo>
                <a:lnTo>
                  <a:pt x="134620" y="276860"/>
                </a:lnTo>
                <a:lnTo>
                  <a:pt x="134620" y="321310"/>
                </a:lnTo>
                <a:lnTo>
                  <a:pt x="134620" y="356870"/>
                </a:lnTo>
                <a:lnTo>
                  <a:pt x="134620" y="401320"/>
                </a:lnTo>
                <a:lnTo>
                  <a:pt x="125730" y="438150"/>
                </a:lnTo>
                <a:lnTo>
                  <a:pt x="107950" y="473710"/>
                </a:lnTo>
                <a:lnTo>
                  <a:pt x="97790" y="518160"/>
                </a:lnTo>
                <a:lnTo>
                  <a:pt x="80010" y="553720"/>
                </a:lnTo>
                <a:lnTo>
                  <a:pt x="71120" y="589280"/>
                </a:lnTo>
                <a:lnTo>
                  <a:pt x="62230" y="624840"/>
                </a:lnTo>
                <a:lnTo>
                  <a:pt x="44450" y="669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500380" y="5938520"/>
            <a:ext cx="267971" cy="463551"/>
          </a:xfrm>
          <a:custGeom>
            <a:avLst/>
            <a:gdLst/>
            <a:ahLst/>
            <a:cxnLst/>
            <a:rect l="0" t="0" r="0" b="0"/>
            <a:pathLst>
              <a:path w="267971" h="463551">
                <a:moveTo>
                  <a:pt x="0" y="44450"/>
                </a:moveTo>
                <a:lnTo>
                  <a:pt x="889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60020" y="8890"/>
                </a:lnTo>
                <a:lnTo>
                  <a:pt x="186690" y="35560"/>
                </a:lnTo>
                <a:lnTo>
                  <a:pt x="186690" y="62230"/>
                </a:lnTo>
                <a:lnTo>
                  <a:pt x="186690" y="88900"/>
                </a:lnTo>
                <a:lnTo>
                  <a:pt x="177800" y="115570"/>
                </a:lnTo>
                <a:lnTo>
                  <a:pt x="151130" y="151130"/>
                </a:lnTo>
                <a:lnTo>
                  <a:pt x="124460" y="177800"/>
                </a:lnTo>
                <a:lnTo>
                  <a:pt x="106680" y="186690"/>
                </a:lnTo>
                <a:lnTo>
                  <a:pt x="80010" y="186690"/>
                </a:lnTo>
                <a:lnTo>
                  <a:pt x="62230" y="177800"/>
                </a:lnTo>
                <a:lnTo>
                  <a:pt x="80010" y="151130"/>
                </a:lnTo>
                <a:lnTo>
                  <a:pt x="97790" y="142240"/>
                </a:lnTo>
                <a:lnTo>
                  <a:pt x="133350" y="133350"/>
                </a:lnTo>
                <a:lnTo>
                  <a:pt x="177800" y="133350"/>
                </a:lnTo>
                <a:lnTo>
                  <a:pt x="204470" y="142240"/>
                </a:lnTo>
                <a:lnTo>
                  <a:pt x="232410" y="151130"/>
                </a:lnTo>
                <a:lnTo>
                  <a:pt x="259080" y="177800"/>
                </a:lnTo>
                <a:lnTo>
                  <a:pt x="267970" y="195580"/>
                </a:lnTo>
                <a:lnTo>
                  <a:pt x="267970" y="232410"/>
                </a:lnTo>
                <a:lnTo>
                  <a:pt x="267970" y="267970"/>
                </a:lnTo>
                <a:lnTo>
                  <a:pt x="250190" y="303530"/>
                </a:lnTo>
                <a:lnTo>
                  <a:pt x="223520" y="347980"/>
                </a:lnTo>
                <a:lnTo>
                  <a:pt x="195580" y="383540"/>
                </a:lnTo>
                <a:lnTo>
                  <a:pt x="186690" y="401320"/>
                </a:lnTo>
                <a:lnTo>
                  <a:pt x="142240" y="427990"/>
                </a:lnTo>
                <a:lnTo>
                  <a:pt x="106680" y="454660"/>
                </a:lnTo>
                <a:lnTo>
                  <a:pt x="7112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303530" y="5572760"/>
            <a:ext cx="4937761" cy="1052831"/>
          </a:xfrm>
          <a:custGeom>
            <a:avLst/>
            <a:gdLst/>
            <a:ahLst/>
            <a:cxnLst/>
            <a:rect l="0" t="0" r="0" b="0"/>
            <a:pathLst>
              <a:path w="4937761" h="1052831">
                <a:moveTo>
                  <a:pt x="170180" y="168910"/>
                </a:moveTo>
                <a:lnTo>
                  <a:pt x="152400" y="204470"/>
                </a:lnTo>
                <a:lnTo>
                  <a:pt x="143510" y="240030"/>
                </a:lnTo>
                <a:lnTo>
                  <a:pt x="134620" y="284480"/>
                </a:lnTo>
                <a:lnTo>
                  <a:pt x="125730" y="321310"/>
                </a:lnTo>
                <a:lnTo>
                  <a:pt x="125730" y="356870"/>
                </a:lnTo>
                <a:lnTo>
                  <a:pt x="115570" y="401320"/>
                </a:lnTo>
                <a:lnTo>
                  <a:pt x="106680" y="445770"/>
                </a:lnTo>
                <a:lnTo>
                  <a:pt x="97790" y="481330"/>
                </a:lnTo>
                <a:lnTo>
                  <a:pt x="88900" y="516890"/>
                </a:lnTo>
                <a:lnTo>
                  <a:pt x="80010" y="552450"/>
                </a:lnTo>
                <a:lnTo>
                  <a:pt x="71120" y="589280"/>
                </a:lnTo>
                <a:lnTo>
                  <a:pt x="71120" y="624840"/>
                </a:lnTo>
                <a:lnTo>
                  <a:pt x="62230" y="669290"/>
                </a:lnTo>
                <a:lnTo>
                  <a:pt x="44450" y="704850"/>
                </a:lnTo>
                <a:lnTo>
                  <a:pt x="44450" y="740410"/>
                </a:lnTo>
                <a:lnTo>
                  <a:pt x="35560" y="767080"/>
                </a:lnTo>
                <a:lnTo>
                  <a:pt x="26670" y="811530"/>
                </a:lnTo>
                <a:lnTo>
                  <a:pt x="17780" y="855980"/>
                </a:lnTo>
                <a:lnTo>
                  <a:pt x="8890" y="901700"/>
                </a:lnTo>
                <a:lnTo>
                  <a:pt x="0" y="919480"/>
                </a:lnTo>
                <a:lnTo>
                  <a:pt x="0" y="946150"/>
                </a:lnTo>
                <a:lnTo>
                  <a:pt x="0" y="981710"/>
                </a:lnTo>
                <a:lnTo>
                  <a:pt x="0" y="1008380"/>
                </a:lnTo>
                <a:lnTo>
                  <a:pt x="8890" y="1026160"/>
                </a:lnTo>
                <a:lnTo>
                  <a:pt x="26670" y="1035050"/>
                </a:lnTo>
                <a:lnTo>
                  <a:pt x="62230" y="1035050"/>
                </a:lnTo>
                <a:lnTo>
                  <a:pt x="97790" y="1035050"/>
                </a:lnTo>
                <a:lnTo>
                  <a:pt x="115570" y="1026160"/>
                </a:lnTo>
                <a:lnTo>
                  <a:pt x="152400" y="1017270"/>
                </a:lnTo>
                <a:lnTo>
                  <a:pt x="187960" y="1017270"/>
                </a:lnTo>
                <a:lnTo>
                  <a:pt x="223520" y="1008380"/>
                </a:lnTo>
                <a:lnTo>
                  <a:pt x="259080" y="1008380"/>
                </a:lnTo>
                <a:lnTo>
                  <a:pt x="294640" y="1008380"/>
                </a:lnTo>
                <a:lnTo>
                  <a:pt x="339090" y="999490"/>
                </a:lnTo>
                <a:lnTo>
                  <a:pt x="374650" y="999490"/>
                </a:lnTo>
                <a:lnTo>
                  <a:pt x="420370" y="990600"/>
                </a:lnTo>
                <a:lnTo>
                  <a:pt x="464820" y="990600"/>
                </a:lnTo>
                <a:lnTo>
                  <a:pt x="509270" y="981710"/>
                </a:lnTo>
                <a:lnTo>
                  <a:pt x="553720" y="981710"/>
                </a:lnTo>
                <a:lnTo>
                  <a:pt x="589280" y="981710"/>
                </a:lnTo>
                <a:lnTo>
                  <a:pt x="624840" y="972820"/>
                </a:lnTo>
                <a:lnTo>
                  <a:pt x="660400" y="972820"/>
                </a:lnTo>
                <a:lnTo>
                  <a:pt x="706120" y="972820"/>
                </a:lnTo>
                <a:lnTo>
                  <a:pt x="741680" y="972820"/>
                </a:lnTo>
                <a:lnTo>
                  <a:pt x="786130" y="972820"/>
                </a:lnTo>
                <a:lnTo>
                  <a:pt x="821690" y="972820"/>
                </a:lnTo>
                <a:lnTo>
                  <a:pt x="866140" y="963930"/>
                </a:lnTo>
                <a:lnTo>
                  <a:pt x="901700" y="963930"/>
                </a:lnTo>
                <a:lnTo>
                  <a:pt x="946150" y="963930"/>
                </a:lnTo>
                <a:lnTo>
                  <a:pt x="981710" y="963930"/>
                </a:lnTo>
                <a:lnTo>
                  <a:pt x="1027430" y="963930"/>
                </a:lnTo>
                <a:lnTo>
                  <a:pt x="1062990" y="963930"/>
                </a:lnTo>
                <a:lnTo>
                  <a:pt x="1107440" y="963930"/>
                </a:lnTo>
                <a:lnTo>
                  <a:pt x="1143000" y="963930"/>
                </a:lnTo>
                <a:lnTo>
                  <a:pt x="1178560" y="963930"/>
                </a:lnTo>
                <a:lnTo>
                  <a:pt x="1223010" y="963930"/>
                </a:lnTo>
                <a:lnTo>
                  <a:pt x="1268730" y="963930"/>
                </a:lnTo>
                <a:lnTo>
                  <a:pt x="1304290" y="972820"/>
                </a:lnTo>
                <a:lnTo>
                  <a:pt x="1348740" y="972820"/>
                </a:lnTo>
                <a:lnTo>
                  <a:pt x="1393190" y="981710"/>
                </a:lnTo>
                <a:lnTo>
                  <a:pt x="1428750" y="981710"/>
                </a:lnTo>
                <a:lnTo>
                  <a:pt x="1473200" y="990600"/>
                </a:lnTo>
                <a:lnTo>
                  <a:pt x="1517650" y="990600"/>
                </a:lnTo>
                <a:lnTo>
                  <a:pt x="1553210" y="990600"/>
                </a:lnTo>
                <a:lnTo>
                  <a:pt x="1590040" y="999490"/>
                </a:lnTo>
                <a:lnTo>
                  <a:pt x="1634490" y="999490"/>
                </a:lnTo>
                <a:lnTo>
                  <a:pt x="1678940" y="1008380"/>
                </a:lnTo>
                <a:lnTo>
                  <a:pt x="1714500" y="1008380"/>
                </a:lnTo>
                <a:lnTo>
                  <a:pt x="1750060" y="1017270"/>
                </a:lnTo>
                <a:lnTo>
                  <a:pt x="1794510" y="1026160"/>
                </a:lnTo>
                <a:lnTo>
                  <a:pt x="1840230" y="1026160"/>
                </a:lnTo>
                <a:lnTo>
                  <a:pt x="1884680" y="1026160"/>
                </a:lnTo>
                <a:lnTo>
                  <a:pt x="1920240" y="1026160"/>
                </a:lnTo>
                <a:lnTo>
                  <a:pt x="1955800" y="1026160"/>
                </a:lnTo>
                <a:lnTo>
                  <a:pt x="1991360" y="1026160"/>
                </a:lnTo>
                <a:lnTo>
                  <a:pt x="2026920" y="1026160"/>
                </a:lnTo>
                <a:lnTo>
                  <a:pt x="2062480" y="1035050"/>
                </a:lnTo>
                <a:lnTo>
                  <a:pt x="2106930" y="1035050"/>
                </a:lnTo>
                <a:lnTo>
                  <a:pt x="2143760" y="1035050"/>
                </a:lnTo>
                <a:lnTo>
                  <a:pt x="2179320" y="1035050"/>
                </a:lnTo>
                <a:lnTo>
                  <a:pt x="2223770" y="1035050"/>
                </a:lnTo>
                <a:lnTo>
                  <a:pt x="2259330" y="1035050"/>
                </a:lnTo>
                <a:lnTo>
                  <a:pt x="2294890" y="1035050"/>
                </a:lnTo>
                <a:lnTo>
                  <a:pt x="2330450" y="1035050"/>
                </a:lnTo>
                <a:lnTo>
                  <a:pt x="2366010" y="1035050"/>
                </a:lnTo>
                <a:lnTo>
                  <a:pt x="2411730" y="1035050"/>
                </a:lnTo>
                <a:lnTo>
                  <a:pt x="2447290" y="1035050"/>
                </a:lnTo>
                <a:lnTo>
                  <a:pt x="2482850" y="1035050"/>
                </a:lnTo>
                <a:lnTo>
                  <a:pt x="2518410" y="1035050"/>
                </a:lnTo>
                <a:lnTo>
                  <a:pt x="2553970" y="1035050"/>
                </a:lnTo>
                <a:lnTo>
                  <a:pt x="2589530" y="1035050"/>
                </a:lnTo>
                <a:lnTo>
                  <a:pt x="2625090" y="1035050"/>
                </a:lnTo>
                <a:lnTo>
                  <a:pt x="2660650" y="1035050"/>
                </a:lnTo>
                <a:lnTo>
                  <a:pt x="2696210" y="1026160"/>
                </a:lnTo>
                <a:lnTo>
                  <a:pt x="2733040" y="1026160"/>
                </a:lnTo>
                <a:lnTo>
                  <a:pt x="2768600" y="1026160"/>
                </a:lnTo>
                <a:lnTo>
                  <a:pt x="2804160" y="1026160"/>
                </a:lnTo>
                <a:lnTo>
                  <a:pt x="2839720" y="1026160"/>
                </a:lnTo>
                <a:lnTo>
                  <a:pt x="2875280" y="1026160"/>
                </a:lnTo>
                <a:lnTo>
                  <a:pt x="2910840" y="1026160"/>
                </a:lnTo>
                <a:lnTo>
                  <a:pt x="2946400" y="1026160"/>
                </a:lnTo>
                <a:lnTo>
                  <a:pt x="2983230" y="1026160"/>
                </a:lnTo>
                <a:lnTo>
                  <a:pt x="3027680" y="1026160"/>
                </a:lnTo>
                <a:lnTo>
                  <a:pt x="3063240" y="1017270"/>
                </a:lnTo>
                <a:lnTo>
                  <a:pt x="3098800" y="1017270"/>
                </a:lnTo>
                <a:lnTo>
                  <a:pt x="3134360" y="1017270"/>
                </a:lnTo>
                <a:lnTo>
                  <a:pt x="3178810" y="1017270"/>
                </a:lnTo>
                <a:lnTo>
                  <a:pt x="3214370" y="1017270"/>
                </a:lnTo>
                <a:lnTo>
                  <a:pt x="3249930" y="1017270"/>
                </a:lnTo>
                <a:lnTo>
                  <a:pt x="3286760" y="1026160"/>
                </a:lnTo>
                <a:lnTo>
                  <a:pt x="3331210" y="1026160"/>
                </a:lnTo>
                <a:lnTo>
                  <a:pt x="3366770" y="1026160"/>
                </a:lnTo>
                <a:lnTo>
                  <a:pt x="3402330" y="1026160"/>
                </a:lnTo>
                <a:lnTo>
                  <a:pt x="3446780" y="1026160"/>
                </a:lnTo>
                <a:lnTo>
                  <a:pt x="3491230" y="1026160"/>
                </a:lnTo>
                <a:lnTo>
                  <a:pt x="3535680" y="1035050"/>
                </a:lnTo>
                <a:lnTo>
                  <a:pt x="3572510" y="1035050"/>
                </a:lnTo>
                <a:lnTo>
                  <a:pt x="3608070" y="1035050"/>
                </a:lnTo>
                <a:lnTo>
                  <a:pt x="3643630" y="1035050"/>
                </a:lnTo>
                <a:lnTo>
                  <a:pt x="3679190" y="1035050"/>
                </a:lnTo>
                <a:lnTo>
                  <a:pt x="3714750" y="1043940"/>
                </a:lnTo>
                <a:lnTo>
                  <a:pt x="3750310" y="1043940"/>
                </a:lnTo>
                <a:lnTo>
                  <a:pt x="3785870" y="1043940"/>
                </a:lnTo>
                <a:lnTo>
                  <a:pt x="3821430" y="1043940"/>
                </a:lnTo>
                <a:lnTo>
                  <a:pt x="3867150" y="1043940"/>
                </a:lnTo>
                <a:lnTo>
                  <a:pt x="3902710" y="1043940"/>
                </a:lnTo>
                <a:lnTo>
                  <a:pt x="3938270" y="1043940"/>
                </a:lnTo>
                <a:lnTo>
                  <a:pt x="3973830" y="1043940"/>
                </a:lnTo>
                <a:lnTo>
                  <a:pt x="4009390" y="1052830"/>
                </a:lnTo>
                <a:lnTo>
                  <a:pt x="4044950" y="1052830"/>
                </a:lnTo>
                <a:lnTo>
                  <a:pt x="4089400" y="1052830"/>
                </a:lnTo>
                <a:lnTo>
                  <a:pt x="4126230" y="1052830"/>
                </a:lnTo>
                <a:lnTo>
                  <a:pt x="4161790" y="1052830"/>
                </a:lnTo>
                <a:lnTo>
                  <a:pt x="4206240" y="1052830"/>
                </a:lnTo>
                <a:lnTo>
                  <a:pt x="4241800" y="1052830"/>
                </a:lnTo>
                <a:lnTo>
                  <a:pt x="4277360" y="1043940"/>
                </a:lnTo>
                <a:lnTo>
                  <a:pt x="4312920" y="1043940"/>
                </a:lnTo>
                <a:lnTo>
                  <a:pt x="4357370" y="1043940"/>
                </a:lnTo>
                <a:lnTo>
                  <a:pt x="4401820" y="1043940"/>
                </a:lnTo>
                <a:lnTo>
                  <a:pt x="4447540" y="1043940"/>
                </a:lnTo>
                <a:lnTo>
                  <a:pt x="4491990" y="1043940"/>
                </a:lnTo>
                <a:lnTo>
                  <a:pt x="4527550" y="1043940"/>
                </a:lnTo>
                <a:lnTo>
                  <a:pt x="4563110" y="1043940"/>
                </a:lnTo>
                <a:lnTo>
                  <a:pt x="4598670" y="1043940"/>
                </a:lnTo>
                <a:lnTo>
                  <a:pt x="4643120" y="1043940"/>
                </a:lnTo>
                <a:lnTo>
                  <a:pt x="4678680" y="1043940"/>
                </a:lnTo>
                <a:lnTo>
                  <a:pt x="4715510" y="1043940"/>
                </a:lnTo>
                <a:lnTo>
                  <a:pt x="4751070" y="1043940"/>
                </a:lnTo>
                <a:lnTo>
                  <a:pt x="4777740" y="1035050"/>
                </a:lnTo>
                <a:lnTo>
                  <a:pt x="4804410" y="1008380"/>
                </a:lnTo>
                <a:lnTo>
                  <a:pt x="4822190" y="981710"/>
                </a:lnTo>
                <a:lnTo>
                  <a:pt x="4831080" y="946150"/>
                </a:lnTo>
                <a:lnTo>
                  <a:pt x="4839970" y="901700"/>
                </a:lnTo>
                <a:lnTo>
                  <a:pt x="4848860" y="866140"/>
                </a:lnTo>
                <a:lnTo>
                  <a:pt x="4857750" y="829310"/>
                </a:lnTo>
                <a:lnTo>
                  <a:pt x="4866640" y="784860"/>
                </a:lnTo>
                <a:lnTo>
                  <a:pt x="4875530" y="749300"/>
                </a:lnTo>
                <a:lnTo>
                  <a:pt x="4875530" y="704850"/>
                </a:lnTo>
                <a:lnTo>
                  <a:pt x="4884420" y="669290"/>
                </a:lnTo>
                <a:lnTo>
                  <a:pt x="4884420" y="633730"/>
                </a:lnTo>
                <a:lnTo>
                  <a:pt x="4893310" y="598170"/>
                </a:lnTo>
                <a:lnTo>
                  <a:pt x="4902200" y="561340"/>
                </a:lnTo>
                <a:lnTo>
                  <a:pt x="4902200" y="525780"/>
                </a:lnTo>
                <a:lnTo>
                  <a:pt x="4911090" y="490220"/>
                </a:lnTo>
                <a:lnTo>
                  <a:pt x="4911090" y="454660"/>
                </a:lnTo>
                <a:lnTo>
                  <a:pt x="4919980" y="419100"/>
                </a:lnTo>
                <a:lnTo>
                  <a:pt x="4919980" y="383540"/>
                </a:lnTo>
                <a:lnTo>
                  <a:pt x="4919980" y="347980"/>
                </a:lnTo>
                <a:lnTo>
                  <a:pt x="4928870" y="312420"/>
                </a:lnTo>
                <a:lnTo>
                  <a:pt x="4928870" y="275590"/>
                </a:lnTo>
                <a:lnTo>
                  <a:pt x="4928870" y="240030"/>
                </a:lnTo>
                <a:lnTo>
                  <a:pt x="4928870" y="195580"/>
                </a:lnTo>
                <a:lnTo>
                  <a:pt x="4937760" y="160020"/>
                </a:lnTo>
                <a:lnTo>
                  <a:pt x="4937760" y="115570"/>
                </a:lnTo>
                <a:lnTo>
                  <a:pt x="4937760" y="71120"/>
                </a:lnTo>
                <a:lnTo>
                  <a:pt x="4928870" y="44450"/>
                </a:lnTo>
                <a:lnTo>
                  <a:pt x="4919980" y="17780"/>
                </a:lnTo>
                <a:lnTo>
                  <a:pt x="4911090" y="0"/>
                </a:lnTo>
                <a:lnTo>
                  <a:pt x="4884420" y="0"/>
                </a:lnTo>
                <a:lnTo>
                  <a:pt x="4848860" y="17780"/>
                </a:lnTo>
                <a:lnTo>
                  <a:pt x="4804410" y="35560"/>
                </a:lnTo>
                <a:lnTo>
                  <a:pt x="4759960" y="44450"/>
                </a:lnTo>
                <a:lnTo>
                  <a:pt x="4724400" y="53340"/>
                </a:lnTo>
                <a:lnTo>
                  <a:pt x="4697730" y="53340"/>
                </a:lnTo>
                <a:lnTo>
                  <a:pt x="4652010" y="62230"/>
                </a:lnTo>
                <a:lnTo>
                  <a:pt x="4616450" y="62230"/>
                </a:lnTo>
                <a:lnTo>
                  <a:pt x="4580890" y="62230"/>
                </a:lnTo>
                <a:lnTo>
                  <a:pt x="4536440" y="62230"/>
                </a:lnTo>
                <a:lnTo>
                  <a:pt x="4500880" y="62230"/>
                </a:lnTo>
                <a:lnTo>
                  <a:pt x="4456430" y="62230"/>
                </a:lnTo>
                <a:lnTo>
                  <a:pt x="4420870" y="62230"/>
                </a:lnTo>
                <a:lnTo>
                  <a:pt x="4375150" y="71120"/>
                </a:lnTo>
                <a:lnTo>
                  <a:pt x="4330700" y="71120"/>
                </a:lnTo>
                <a:lnTo>
                  <a:pt x="4304030" y="71120"/>
                </a:lnTo>
                <a:lnTo>
                  <a:pt x="4259580" y="80010"/>
                </a:lnTo>
                <a:lnTo>
                  <a:pt x="4215130" y="80010"/>
                </a:lnTo>
                <a:lnTo>
                  <a:pt x="4170680" y="88900"/>
                </a:lnTo>
                <a:lnTo>
                  <a:pt x="4144010" y="97790"/>
                </a:lnTo>
                <a:lnTo>
                  <a:pt x="4107180" y="97790"/>
                </a:lnTo>
                <a:lnTo>
                  <a:pt x="4071620" y="106680"/>
                </a:lnTo>
                <a:lnTo>
                  <a:pt x="4027170" y="115570"/>
                </a:lnTo>
                <a:lnTo>
                  <a:pt x="3991610" y="115570"/>
                </a:lnTo>
                <a:lnTo>
                  <a:pt x="3947160" y="133350"/>
                </a:lnTo>
                <a:lnTo>
                  <a:pt x="3911600" y="133350"/>
                </a:lnTo>
                <a:lnTo>
                  <a:pt x="3876040" y="142240"/>
                </a:lnTo>
                <a:lnTo>
                  <a:pt x="3830320" y="151130"/>
                </a:lnTo>
                <a:lnTo>
                  <a:pt x="3803650" y="151130"/>
                </a:lnTo>
                <a:lnTo>
                  <a:pt x="3759200" y="151130"/>
                </a:lnTo>
                <a:lnTo>
                  <a:pt x="3714750" y="151130"/>
                </a:lnTo>
                <a:lnTo>
                  <a:pt x="3679190" y="160020"/>
                </a:lnTo>
                <a:lnTo>
                  <a:pt x="3643630" y="160020"/>
                </a:lnTo>
                <a:lnTo>
                  <a:pt x="3608070" y="160020"/>
                </a:lnTo>
                <a:lnTo>
                  <a:pt x="3572510" y="160020"/>
                </a:lnTo>
                <a:lnTo>
                  <a:pt x="3535680" y="168910"/>
                </a:lnTo>
                <a:lnTo>
                  <a:pt x="3500120" y="168910"/>
                </a:lnTo>
                <a:lnTo>
                  <a:pt x="3464560" y="168910"/>
                </a:lnTo>
                <a:lnTo>
                  <a:pt x="3429000" y="168910"/>
                </a:lnTo>
                <a:lnTo>
                  <a:pt x="3384550" y="168910"/>
                </a:lnTo>
                <a:lnTo>
                  <a:pt x="3348990" y="168910"/>
                </a:lnTo>
                <a:lnTo>
                  <a:pt x="3313430" y="177800"/>
                </a:lnTo>
                <a:lnTo>
                  <a:pt x="3277870" y="177800"/>
                </a:lnTo>
                <a:lnTo>
                  <a:pt x="3232150" y="177800"/>
                </a:lnTo>
                <a:lnTo>
                  <a:pt x="3196590" y="177800"/>
                </a:lnTo>
                <a:lnTo>
                  <a:pt x="3152140" y="177800"/>
                </a:lnTo>
                <a:lnTo>
                  <a:pt x="3116580" y="177800"/>
                </a:lnTo>
                <a:lnTo>
                  <a:pt x="3072130" y="177800"/>
                </a:lnTo>
                <a:lnTo>
                  <a:pt x="3036570" y="177800"/>
                </a:lnTo>
                <a:lnTo>
                  <a:pt x="3009900" y="168910"/>
                </a:lnTo>
                <a:lnTo>
                  <a:pt x="2964180" y="168910"/>
                </a:lnTo>
                <a:lnTo>
                  <a:pt x="2919730" y="168910"/>
                </a:lnTo>
                <a:lnTo>
                  <a:pt x="2884170" y="168910"/>
                </a:lnTo>
                <a:lnTo>
                  <a:pt x="2839720" y="168910"/>
                </a:lnTo>
                <a:lnTo>
                  <a:pt x="2804160" y="168910"/>
                </a:lnTo>
                <a:lnTo>
                  <a:pt x="2768600" y="168910"/>
                </a:lnTo>
                <a:lnTo>
                  <a:pt x="2724150" y="168910"/>
                </a:lnTo>
                <a:lnTo>
                  <a:pt x="2678430" y="160020"/>
                </a:lnTo>
                <a:lnTo>
                  <a:pt x="2642870" y="160020"/>
                </a:lnTo>
                <a:lnTo>
                  <a:pt x="2607310" y="160020"/>
                </a:lnTo>
                <a:lnTo>
                  <a:pt x="2571750" y="160020"/>
                </a:lnTo>
                <a:lnTo>
                  <a:pt x="2536190" y="160020"/>
                </a:lnTo>
                <a:lnTo>
                  <a:pt x="2500630" y="160020"/>
                </a:lnTo>
                <a:lnTo>
                  <a:pt x="2465070" y="160020"/>
                </a:lnTo>
                <a:lnTo>
                  <a:pt x="2420620" y="151130"/>
                </a:lnTo>
                <a:lnTo>
                  <a:pt x="2383790" y="151130"/>
                </a:lnTo>
                <a:lnTo>
                  <a:pt x="2348230" y="151130"/>
                </a:lnTo>
                <a:lnTo>
                  <a:pt x="2312670" y="151130"/>
                </a:lnTo>
                <a:lnTo>
                  <a:pt x="2277110" y="142240"/>
                </a:lnTo>
                <a:lnTo>
                  <a:pt x="2241550" y="142240"/>
                </a:lnTo>
                <a:lnTo>
                  <a:pt x="2205990" y="142240"/>
                </a:lnTo>
                <a:lnTo>
                  <a:pt x="2170430" y="142240"/>
                </a:lnTo>
                <a:lnTo>
                  <a:pt x="2143760" y="142240"/>
                </a:lnTo>
                <a:lnTo>
                  <a:pt x="2106930" y="142240"/>
                </a:lnTo>
                <a:lnTo>
                  <a:pt x="2071370" y="142240"/>
                </a:lnTo>
                <a:lnTo>
                  <a:pt x="2026920" y="142240"/>
                </a:lnTo>
                <a:lnTo>
                  <a:pt x="1982470" y="133350"/>
                </a:lnTo>
                <a:lnTo>
                  <a:pt x="1946910" y="133350"/>
                </a:lnTo>
                <a:lnTo>
                  <a:pt x="1911350" y="133350"/>
                </a:lnTo>
                <a:lnTo>
                  <a:pt x="1875790" y="124460"/>
                </a:lnTo>
                <a:lnTo>
                  <a:pt x="1840230" y="124460"/>
                </a:lnTo>
                <a:lnTo>
                  <a:pt x="1803400" y="124460"/>
                </a:lnTo>
                <a:lnTo>
                  <a:pt x="1767840" y="124460"/>
                </a:lnTo>
                <a:lnTo>
                  <a:pt x="1732280" y="124460"/>
                </a:lnTo>
                <a:lnTo>
                  <a:pt x="1696720" y="115570"/>
                </a:lnTo>
                <a:lnTo>
                  <a:pt x="1661160" y="115570"/>
                </a:lnTo>
                <a:lnTo>
                  <a:pt x="1625600" y="115570"/>
                </a:lnTo>
                <a:lnTo>
                  <a:pt x="1590040" y="115570"/>
                </a:lnTo>
                <a:lnTo>
                  <a:pt x="1553210" y="106680"/>
                </a:lnTo>
                <a:lnTo>
                  <a:pt x="1517650" y="106680"/>
                </a:lnTo>
                <a:lnTo>
                  <a:pt x="1482090" y="106680"/>
                </a:lnTo>
                <a:lnTo>
                  <a:pt x="1446530" y="97790"/>
                </a:lnTo>
                <a:lnTo>
                  <a:pt x="1410970" y="97790"/>
                </a:lnTo>
                <a:lnTo>
                  <a:pt x="1375410" y="97790"/>
                </a:lnTo>
                <a:lnTo>
                  <a:pt x="1339850" y="88900"/>
                </a:lnTo>
                <a:lnTo>
                  <a:pt x="1304290" y="88900"/>
                </a:lnTo>
                <a:lnTo>
                  <a:pt x="1268730" y="80010"/>
                </a:lnTo>
                <a:lnTo>
                  <a:pt x="1223010" y="80010"/>
                </a:lnTo>
                <a:lnTo>
                  <a:pt x="1187450" y="80010"/>
                </a:lnTo>
                <a:lnTo>
                  <a:pt x="1151890" y="80010"/>
                </a:lnTo>
                <a:lnTo>
                  <a:pt x="1116330" y="80010"/>
                </a:lnTo>
                <a:lnTo>
                  <a:pt x="1080770" y="71120"/>
                </a:lnTo>
                <a:lnTo>
                  <a:pt x="1045210" y="71120"/>
                </a:lnTo>
                <a:lnTo>
                  <a:pt x="1000760" y="71120"/>
                </a:lnTo>
                <a:lnTo>
                  <a:pt x="955040" y="71120"/>
                </a:lnTo>
                <a:lnTo>
                  <a:pt x="910590" y="71120"/>
                </a:lnTo>
                <a:lnTo>
                  <a:pt x="866140" y="71120"/>
                </a:lnTo>
                <a:lnTo>
                  <a:pt x="830580" y="71120"/>
                </a:lnTo>
                <a:lnTo>
                  <a:pt x="786130" y="62230"/>
                </a:lnTo>
                <a:lnTo>
                  <a:pt x="750570" y="62230"/>
                </a:lnTo>
                <a:lnTo>
                  <a:pt x="715010" y="62230"/>
                </a:lnTo>
                <a:lnTo>
                  <a:pt x="669290" y="62230"/>
                </a:lnTo>
                <a:lnTo>
                  <a:pt x="633730" y="62230"/>
                </a:lnTo>
                <a:lnTo>
                  <a:pt x="598170" y="62230"/>
                </a:lnTo>
                <a:lnTo>
                  <a:pt x="571500" y="53340"/>
                </a:lnTo>
                <a:lnTo>
                  <a:pt x="535940" y="53340"/>
                </a:lnTo>
                <a:lnTo>
                  <a:pt x="491490" y="53340"/>
                </a:lnTo>
                <a:lnTo>
                  <a:pt x="455930" y="53340"/>
                </a:lnTo>
                <a:lnTo>
                  <a:pt x="410210" y="53340"/>
                </a:lnTo>
                <a:lnTo>
                  <a:pt x="374650" y="53340"/>
                </a:lnTo>
                <a:lnTo>
                  <a:pt x="339090" y="44450"/>
                </a:lnTo>
                <a:lnTo>
                  <a:pt x="312420" y="44450"/>
                </a:lnTo>
                <a:lnTo>
                  <a:pt x="276860" y="44450"/>
                </a:lnTo>
                <a:lnTo>
                  <a:pt x="232410" y="53340"/>
                </a:lnTo>
                <a:lnTo>
                  <a:pt x="196850" y="62230"/>
                </a:lnTo>
                <a:lnTo>
                  <a:pt x="17907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7037070" y="4751070"/>
            <a:ext cx="71121" cy="97791"/>
          </a:xfrm>
          <a:custGeom>
            <a:avLst/>
            <a:gdLst/>
            <a:ahLst/>
            <a:cxnLst/>
            <a:rect l="0" t="0" r="0" b="0"/>
            <a:pathLst>
              <a:path w="71121" h="97791">
                <a:moveTo>
                  <a:pt x="71120" y="0"/>
                </a:moveTo>
                <a:lnTo>
                  <a:pt x="26670" y="35560"/>
                </a:lnTo>
                <a:lnTo>
                  <a:pt x="8890" y="8001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7000240" y="4751070"/>
            <a:ext cx="107951" cy="151131"/>
          </a:xfrm>
          <a:custGeom>
            <a:avLst/>
            <a:gdLst/>
            <a:ahLst/>
            <a:cxnLst/>
            <a:rect l="0" t="0" r="0" b="0"/>
            <a:pathLst>
              <a:path w="107951" h="15113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10160" y="133350"/>
                </a:lnTo>
                <a:lnTo>
                  <a:pt x="36830" y="142240"/>
                </a:lnTo>
                <a:lnTo>
                  <a:pt x="54610" y="142240"/>
                </a:lnTo>
                <a:lnTo>
                  <a:pt x="99060" y="142240"/>
                </a:lnTo>
                <a:lnTo>
                  <a:pt x="10795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5562600" y="4884420"/>
            <a:ext cx="3134361" cy="750571"/>
          </a:xfrm>
          <a:custGeom>
            <a:avLst/>
            <a:gdLst/>
            <a:ahLst/>
            <a:cxnLst/>
            <a:rect l="0" t="0" r="0" b="0"/>
            <a:pathLst>
              <a:path w="3134361" h="750571">
                <a:moveTo>
                  <a:pt x="134620" y="106680"/>
                </a:moveTo>
                <a:lnTo>
                  <a:pt x="125730" y="125730"/>
                </a:lnTo>
                <a:lnTo>
                  <a:pt x="99060" y="170180"/>
                </a:lnTo>
                <a:lnTo>
                  <a:pt x="81280" y="205740"/>
                </a:lnTo>
                <a:lnTo>
                  <a:pt x="72390" y="250190"/>
                </a:lnTo>
                <a:lnTo>
                  <a:pt x="63500" y="294640"/>
                </a:lnTo>
                <a:lnTo>
                  <a:pt x="54610" y="330200"/>
                </a:lnTo>
                <a:lnTo>
                  <a:pt x="45720" y="374650"/>
                </a:lnTo>
                <a:lnTo>
                  <a:pt x="36830" y="411480"/>
                </a:lnTo>
                <a:lnTo>
                  <a:pt x="27940" y="455930"/>
                </a:lnTo>
                <a:lnTo>
                  <a:pt x="19050" y="491490"/>
                </a:lnTo>
                <a:lnTo>
                  <a:pt x="19050" y="509270"/>
                </a:lnTo>
                <a:lnTo>
                  <a:pt x="10160" y="553720"/>
                </a:lnTo>
                <a:lnTo>
                  <a:pt x="0" y="589280"/>
                </a:lnTo>
                <a:lnTo>
                  <a:pt x="0" y="615950"/>
                </a:lnTo>
                <a:lnTo>
                  <a:pt x="0" y="642620"/>
                </a:lnTo>
                <a:lnTo>
                  <a:pt x="10160" y="660400"/>
                </a:lnTo>
                <a:lnTo>
                  <a:pt x="27940" y="669290"/>
                </a:lnTo>
                <a:lnTo>
                  <a:pt x="72390" y="669290"/>
                </a:lnTo>
                <a:lnTo>
                  <a:pt x="116840" y="669290"/>
                </a:lnTo>
                <a:lnTo>
                  <a:pt x="152400" y="669290"/>
                </a:lnTo>
                <a:lnTo>
                  <a:pt x="187960" y="669290"/>
                </a:lnTo>
                <a:lnTo>
                  <a:pt x="223520" y="669290"/>
                </a:lnTo>
                <a:lnTo>
                  <a:pt x="267970" y="669290"/>
                </a:lnTo>
                <a:lnTo>
                  <a:pt x="304800" y="678180"/>
                </a:lnTo>
                <a:lnTo>
                  <a:pt x="349250" y="678180"/>
                </a:lnTo>
                <a:lnTo>
                  <a:pt x="384810" y="688340"/>
                </a:lnTo>
                <a:lnTo>
                  <a:pt x="420370" y="688340"/>
                </a:lnTo>
                <a:lnTo>
                  <a:pt x="447040" y="688340"/>
                </a:lnTo>
                <a:lnTo>
                  <a:pt x="482600" y="688340"/>
                </a:lnTo>
                <a:lnTo>
                  <a:pt x="527050" y="688340"/>
                </a:lnTo>
                <a:lnTo>
                  <a:pt x="562610" y="678180"/>
                </a:lnTo>
                <a:lnTo>
                  <a:pt x="608330" y="678180"/>
                </a:lnTo>
                <a:lnTo>
                  <a:pt x="652780" y="678180"/>
                </a:lnTo>
                <a:lnTo>
                  <a:pt x="679450" y="678180"/>
                </a:lnTo>
                <a:lnTo>
                  <a:pt x="723900" y="678180"/>
                </a:lnTo>
                <a:lnTo>
                  <a:pt x="768350" y="688340"/>
                </a:lnTo>
                <a:lnTo>
                  <a:pt x="803910" y="688340"/>
                </a:lnTo>
                <a:lnTo>
                  <a:pt x="839470" y="697230"/>
                </a:lnTo>
                <a:lnTo>
                  <a:pt x="876300" y="697230"/>
                </a:lnTo>
                <a:lnTo>
                  <a:pt x="911860" y="697230"/>
                </a:lnTo>
                <a:lnTo>
                  <a:pt x="947420" y="706120"/>
                </a:lnTo>
                <a:lnTo>
                  <a:pt x="991870" y="706120"/>
                </a:lnTo>
                <a:lnTo>
                  <a:pt x="1027430" y="706120"/>
                </a:lnTo>
                <a:lnTo>
                  <a:pt x="1062990" y="715010"/>
                </a:lnTo>
                <a:lnTo>
                  <a:pt x="1098550" y="715010"/>
                </a:lnTo>
                <a:lnTo>
                  <a:pt x="1134110" y="715010"/>
                </a:lnTo>
                <a:lnTo>
                  <a:pt x="1170940" y="723900"/>
                </a:lnTo>
                <a:lnTo>
                  <a:pt x="1206500" y="723900"/>
                </a:lnTo>
                <a:lnTo>
                  <a:pt x="1242060" y="732790"/>
                </a:lnTo>
                <a:lnTo>
                  <a:pt x="1277620" y="732790"/>
                </a:lnTo>
                <a:lnTo>
                  <a:pt x="1313180" y="732790"/>
                </a:lnTo>
                <a:lnTo>
                  <a:pt x="1348740" y="732790"/>
                </a:lnTo>
                <a:lnTo>
                  <a:pt x="1384300" y="732790"/>
                </a:lnTo>
                <a:lnTo>
                  <a:pt x="1419860" y="741680"/>
                </a:lnTo>
                <a:lnTo>
                  <a:pt x="1456690" y="741680"/>
                </a:lnTo>
                <a:lnTo>
                  <a:pt x="1501140" y="741680"/>
                </a:lnTo>
                <a:lnTo>
                  <a:pt x="1536700" y="741680"/>
                </a:lnTo>
                <a:lnTo>
                  <a:pt x="1572260" y="741680"/>
                </a:lnTo>
                <a:lnTo>
                  <a:pt x="1607820" y="741680"/>
                </a:lnTo>
                <a:lnTo>
                  <a:pt x="1652270" y="741680"/>
                </a:lnTo>
                <a:lnTo>
                  <a:pt x="1687830" y="750570"/>
                </a:lnTo>
                <a:lnTo>
                  <a:pt x="1724660" y="750570"/>
                </a:lnTo>
                <a:lnTo>
                  <a:pt x="1760220" y="741680"/>
                </a:lnTo>
                <a:lnTo>
                  <a:pt x="1795780" y="741680"/>
                </a:lnTo>
                <a:lnTo>
                  <a:pt x="1840230" y="741680"/>
                </a:lnTo>
                <a:lnTo>
                  <a:pt x="1875790" y="741680"/>
                </a:lnTo>
                <a:lnTo>
                  <a:pt x="1911350" y="741680"/>
                </a:lnTo>
                <a:lnTo>
                  <a:pt x="1946910" y="741680"/>
                </a:lnTo>
                <a:lnTo>
                  <a:pt x="1982470" y="741680"/>
                </a:lnTo>
                <a:lnTo>
                  <a:pt x="2028190" y="741680"/>
                </a:lnTo>
                <a:lnTo>
                  <a:pt x="2063750" y="741680"/>
                </a:lnTo>
                <a:lnTo>
                  <a:pt x="2099310" y="741680"/>
                </a:lnTo>
                <a:lnTo>
                  <a:pt x="2134870" y="741680"/>
                </a:lnTo>
                <a:lnTo>
                  <a:pt x="2170430" y="741680"/>
                </a:lnTo>
                <a:lnTo>
                  <a:pt x="2214880" y="732790"/>
                </a:lnTo>
                <a:lnTo>
                  <a:pt x="2250440" y="732790"/>
                </a:lnTo>
                <a:lnTo>
                  <a:pt x="2286000" y="732790"/>
                </a:lnTo>
                <a:lnTo>
                  <a:pt x="2331720" y="732790"/>
                </a:lnTo>
                <a:lnTo>
                  <a:pt x="2367280" y="732790"/>
                </a:lnTo>
                <a:lnTo>
                  <a:pt x="2411730" y="732790"/>
                </a:lnTo>
                <a:lnTo>
                  <a:pt x="2447290" y="732790"/>
                </a:lnTo>
                <a:lnTo>
                  <a:pt x="2491740" y="732790"/>
                </a:lnTo>
                <a:lnTo>
                  <a:pt x="2527300" y="723900"/>
                </a:lnTo>
                <a:lnTo>
                  <a:pt x="2562860" y="723900"/>
                </a:lnTo>
                <a:lnTo>
                  <a:pt x="2599690" y="723900"/>
                </a:lnTo>
                <a:lnTo>
                  <a:pt x="2644140" y="723900"/>
                </a:lnTo>
                <a:lnTo>
                  <a:pt x="2679700" y="723900"/>
                </a:lnTo>
                <a:lnTo>
                  <a:pt x="2715260" y="723900"/>
                </a:lnTo>
                <a:lnTo>
                  <a:pt x="2750820" y="732790"/>
                </a:lnTo>
                <a:lnTo>
                  <a:pt x="2777490" y="732790"/>
                </a:lnTo>
                <a:lnTo>
                  <a:pt x="2821940" y="732790"/>
                </a:lnTo>
                <a:lnTo>
                  <a:pt x="2857500" y="732790"/>
                </a:lnTo>
                <a:lnTo>
                  <a:pt x="2894330" y="723900"/>
                </a:lnTo>
                <a:lnTo>
                  <a:pt x="2929890" y="723900"/>
                </a:lnTo>
                <a:lnTo>
                  <a:pt x="2974340" y="706120"/>
                </a:lnTo>
                <a:lnTo>
                  <a:pt x="2992120" y="697230"/>
                </a:lnTo>
                <a:lnTo>
                  <a:pt x="3027680" y="651510"/>
                </a:lnTo>
                <a:lnTo>
                  <a:pt x="3036570" y="615950"/>
                </a:lnTo>
                <a:lnTo>
                  <a:pt x="3045460" y="580390"/>
                </a:lnTo>
                <a:lnTo>
                  <a:pt x="3054350" y="544830"/>
                </a:lnTo>
                <a:lnTo>
                  <a:pt x="3063240" y="509270"/>
                </a:lnTo>
                <a:lnTo>
                  <a:pt x="3072130" y="491490"/>
                </a:lnTo>
                <a:lnTo>
                  <a:pt x="3072130" y="464820"/>
                </a:lnTo>
                <a:lnTo>
                  <a:pt x="3081020" y="420370"/>
                </a:lnTo>
                <a:lnTo>
                  <a:pt x="3089910" y="383540"/>
                </a:lnTo>
                <a:lnTo>
                  <a:pt x="3089910" y="347980"/>
                </a:lnTo>
                <a:lnTo>
                  <a:pt x="3107690" y="303530"/>
                </a:lnTo>
                <a:lnTo>
                  <a:pt x="3116580" y="259080"/>
                </a:lnTo>
                <a:lnTo>
                  <a:pt x="3125470" y="223520"/>
                </a:lnTo>
                <a:lnTo>
                  <a:pt x="3134360" y="187960"/>
                </a:lnTo>
                <a:lnTo>
                  <a:pt x="3134360" y="152400"/>
                </a:lnTo>
                <a:lnTo>
                  <a:pt x="3134360" y="125730"/>
                </a:lnTo>
                <a:lnTo>
                  <a:pt x="3134360" y="106680"/>
                </a:lnTo>
                <a:lnTo>
                  <a:pt x="3089910" y="80010"/>
                </a:lnTo>
                <a:lnTo>
                  <a:pt x="3054350" y="62230"/>
                </a:lnTo>
                <a:lnTo>
                  <a:pt x="3018790" y="53340"/>
                </a:lnTo>
                <a:lnTo>
                  <a:pt x="2983230" y="53340"/>
                </a:lnTo>
                <a:lnTo>
                  <a:pt x="2938780" y="53340"/>
                </a:lnTo>
                <a:lnTo>
                  <a:pt x="2894330" y="53340"/>
                </a:lnTo>
                <a:lnTo>
                  <a:pt x="2848610" y="44450"/>
                </a:lnTo>
                <a:lnTo>
                  <a:pt x="2813050" y="44450"/>
                </a:lnTo>
                <a:lnTo>
                  <a:pt x="2768600" y="44450"/>
                </a:lnTo>
                <a:lnTo>
                  <a:pt x="2724150" y="53340"/>
                </a:lnTo>
                <a:lnTo>
                  <a:pt x="2679700" y="53340"/>
                </a:lnTo>
                <a:lnTo>
                  <a:pt x="2635250" y="53340"/>
                </a:lnTo>
                <a:lnTo>
                  <a:pt x="2608580" y="44450"/>
                </a:lnTo>
                <a:lnTo>
                  <a:pt x="2562860" y="26670"/>
                </a:lnTo>
                <a:lnTo>
                  <a:pt x="2518410" y="17780"/>
                </a:lnTo>
                <a:lnTo>
                  <a:pt x="2482850" y="17780"/>
                </a:lnTo>
                <a:lnTo>
                  <a:pt x="2438400" y="8890"/>
                </a:lnTo>
                <a:lnTo>
                  <a:pt x="2402840" y="8890"/>
                </a:lnTo>
                <a:lnTo>
                  <a:pt x="2367280" y="8890"/>
                </a:lnTo>
                <a:lnTo>
                  <a:pt x="2331720" y="8890"/>
                </a:lnTo>
                <a:lnTo>
                  <a:pt x="2296160" y="0"/>
                </a:lnTo>
                <a:lnTo>
                  <a:pt x="2250440" y="0"/>
                </a:lnTo>
                <a:lnTo>
                  <a:pt x="2214880" y="0"/>
                </a:lnTo>
                <a:lnTo>
                  <a:pt x="2170430" y="0"/>
                </a:lnTo>
                <a:lnTo>
                  <a:pt x="2134870" y="0"/>
                </a:lnTo>
                <a:lnTo>
                  <a:pt x="2090420" y="0"/>
                </a:lnTo>
                <a:lnTo>
                  <a:pt x="2045970" y="8890"/>
                </a:lnTo>
                <a:lnTo>
                  <a:pt x="2000250" y="8890"/>
                </a:lnTo>
                <a:lnTo>
                  <a:pt x="1964690" y="8890"/>
                </a:lnTo>
                <a:lnTo>
                  <a:pt x="1929130" y="8890"/>
                </a:lnTo>
                <a:lnTo>
                  <a:pt x="1893570" y="8890"/>
                </a:lnTo>
                <a:lnTo>
                  <a:pt x="1858010" y="8890"/>
                </a:lnTo>
                <a:lnTo>
                  <a:pt x="1822450" y="8890"/>
                </a:lnTo>
                <a:lnTo>
                  <a:pt x="1786890" y="8890"/>
                </a:lnTo>
                <a:lnTo>
                  <a:pt x="1751330" y="8890"/>
                </a:lnTo>
                <a:lnTo>
                  <a:pt x="1714500" y="8890"/>
                </a:lnTo>
                <a:lnTo>
                  <a:pt x="1678940" y="8890"/>
                </a:lnTo>
                <a:lnTo>
                  <a:pt x="1643380" y="8890"/>
                </a:lnTo>
                <a:lnTo>
                  <a:pt x="1607820" y="8890"/>
                </a:lnTo>
                <a:lnTo>
                  <a:pt x="1572260" y="8890"/>
                </a:lnTo>
                <a:lnTo>
                  <a:pt x="1536700" y="8890"/>
                </a:lnTo>
                <a:lnTo>
                  <a:pt x="1501140" y="8890"/>
                </a:lnTo>
                <a:lnTo>
                  <a:pt x="1465580" y="8890"/>
                </a:lnTo>
                <a:lnTo>
                  <a:pt x="1428750" y="8890"/>
                </a:lnTo>
                <a:lnTo>
                  <a:pt x="1393190" y="8890"/>
                </a:lnTo>
                <a:lnTo>
                  <a:pt x="1348740" y="17780"/>
                </a:lnTo>
                <a:lnTo>
                  <a:pt x="1313180" y="17780"/>
                </a:lnTo>
                <a:lnTo>
                  <a:pt x="1277620" y="17780"/>
                </a:lnTo>
                <a:lnTo>
                  <a:pt x="1242060" y="17780"/>
                </a:lnTo>
                <a:lnTo>
                  <a:pt x="1206500" y="17780"/>
                </a:lnTo>
                <a:lnTo>
                  <a:pt x="1170940" y="17780"/>
                </a:lnTo>
                <a:lnTo>
                  <a:pt x="1134110" y="17780"/>
                </a:lnTo>
                <a:lnTo>
                  <a:pt x="1089660" y="17780"/>
                </a:lnTo>
                <a:lnTo>
                  <a:pt x="1054100" y="17780"/>
                </a:lnTo>
                <a:lnTo>
                  <a:pt x="1018540" y="8890"/>
                </a:lnTo>
                <a:lnTo>
                  <a:pt x="974090" y="8890"/>
                </a:lnTo>
                <a:lnTo>
                  <a:pt x="938530" y="8890"/>
                </a:lnTo>
                <a:lnTo>
                  <a:pt x="902970" y="8890"/>
                </a:lnTo>
                <a:lnTo>
                  <a:pt x="866140" y="8890"/>
                </a:lnTo>
                <a:lnTo>
                  <a:pt x="821690" y="8890"/>
                </a:lnTo>
                <a:lnTo>
                  <a:pt x="786130" y="8890"/>
                </a:lnTo>
                <a:lnTo>
                  <a:pt x="750570" y="8890"/>
                </a:lnTo>
                <a:lnTo>
                  <a:pt x="706120" y="8890"/>
                </a:lnTo>
                <a:lnTo>
                  <a:pt x="670560" y="8890"/>
                </a:lnTo>
                <a:lnTo>
                  <a:pt x="635000" y="17780"/>
                </a:lnTo>
                <a:lnTo>
                  <a:pt x="599440" y="17780"/>
                </a:lnTo>
                <a:lnTo>
                  <a:pt x="562610" y="17780"/>
                </a:lnTo>
                <a:lnTo>
                  <a:pt x="527050" y="17780"/>
                </a:lnTo>
                <a:lnTo>
                  <a:pt x="491490" y="26670"/>
                </a:lnTo>
                <a:lnTo>
                  <a:pt x="455930" y="26670"/>
                </a:lnTo>
                <a:lnTo>
                  <a:pt x="420370" y="26670"/>
                </a:lnTo>
                <a:lnTo>
                  <a:pt x="375920" y="26670"/>
                </a:lnTo>
                <a:lnTo>
                  <a:pt x="340360" y="35560"/>
                </a:lnTo>
                <a:lnTo>
                  <a:pt x="294640" y="35560"/>
                </a:lnTo>
                <a:lnTo>
                  <a:pt x="250190" y="44450"/>
                </a:lnTo>
                <a:lnTo>
                  <a:pt x="214630" y="44450"/>
                </a:lnTo>
                <a:lnTo>
                  <a:pt x="187960" y="44450"/>
                </a:lnTo>
                <a:lnTo>
                  <a:pt x="17907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5196840" y="4751070"/>
            <a:ext cx="44451" cy="195581"/>
          </a:xfrm>
          <a:custGeom>
            <a:avLst/>
            <a:gdLst/>
            <a:ahLst/>
            <a:cxnLst/>
            <a:rect l="0" t="0" r="0" b="0"/>
            <a:pathLst>
              <a:path w="44451" h="195581">
                <a:moveTo>
                  <a:pt x="44450" y="0"/>
                </a:moveTo>
                <a:lnTo>
                  <a:pt x="26670" y="8890"/>
                </a:lnTo>
                <a:lnTo>
                  <a:pt x="17780" y="62230"/>
                </a:lnTo>
                <a:lnTo>
                  <a:pt x="8890" y="97790"/>
                </a:lnTo>
                <a:lnTo>
                  <a:pt x="0" y="142240"/>
                </a:lnTo>
                <a:lnTo>
                  <a:pt x="0" y="18669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5125720" y="4928870"/>
            <a:ext cx="160021" cy="72391"/>
          </a:xfrm>
          <a:custGeom>
            <a:avLst/>
            <a:gdLst/>
            <a:ahLst/>
            <a:cxnLst/>
            <a:rect l="0" t="0" r="0" b="0"/>
            <a:pathLst>
              <a:path w="160021" h="72391">
                <a:moveTo>
                  <a:pt x="0" y="0"/>
                </a:moveTo>
                <a:lnTo>
                  <a:pt x="17780" y="8890"/>
                </a:lnTo>
                <a:lnTo>
                  <a:pt x="35560" y="35560"/>
                </a:lnTo>
                <a:lnTo>
                  <a:pt x="53340" y="72390"/>
                </a:lnTo>
                <a:lnTo>
                  <a:pt x="71120" y="72390"/>
                </a:lnTo>
                <a:lnTo>
                  <a:pt x="106680" y="44450"/>
                </a:lnTo>
                <a:lnTo>
                  <a:pt x="151130" y="17780"/>
                </a:lnTo>
                <a:lnTo>
                  <a:pt x="1600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0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04850" y="365760"/>
            <a:ext cx="276861" cy="402591"/>
          </a:xfrm>
          <a:custGeom>
            <a:avLst/>
            <a:gdLst/>
            <a:ahLst/>
            <a:cxnLst/>
            <a:rect l="0" t="0" r="0" b="0"/>
            <a:pathLst>
              <a:path w="276861" h="402591">
                <a:moveTo>
                  <a:pt x="27940" y="90170"/>
                </a:moveTo>
                <a:lnTo>
                  <a:pt x="27940" y="63500"/>
                </a:lnTo>
                <a:lnTo>
                  <a:pt x="27940" y="44450"/>
                </a:lnTo>
                <a:lnTo>
                  <a:pt x="45720" y="26670"/>
                </a:lnTo>
                <a:lnTo>
                  <a:pt x="54610" y="8890"/>
                </a:lnTo>
                <a:lnTo>
                  <a:pt x="72390" y="0"/>
                </a:lnTo>
                <a:lnTo>
                  <a:pt x="99060" y="0"/>
                </a:lnTo>
                <a:lnTo>
                  <a:pt x="125730" y="0"/>
                </a:lnTo>
                <a:lnTo>
                  <a:pt x="152400" y="26670"/>
                </a:lnTo>
                <a:lnTo>
                  <a:pt x="179070" y="72390"/>
                </a:lnTo>
                <a:lnTo>
                  <a:pt x="205740" y="107950"/>
                </a:lnTo>
                <a:lnTo>
                  <a:pt x="223520" y="152400"/>
                </a:lnTo>
                <a:lnTo>
                  <a:pt x="223520" y="179070"/>
                </a:lnTo>
                <a:lnTo>
                  <a:pt x="223520" y="214630"/>
                </a:lnTo>
                <a:lnTo>
                  <a:pt x="205740" y="259080"/>
                </a:lnTo>
                <a:lnTo>
                  <a:pt x="187960" y="294640"/>
                </a:lnTo>
                <a:lnTo>
                  <a:pt x="170180" y="330200"/>
                </a:lnTo>
                <a:lnTo>
                  <a:pt x="134620" y="375920"/>
                </a:lnTo>
                <a:lnTo>
                  <a:pt x="107950" y="402590"/>
                </a:lnTo>
                <a:lnTo>
                  <a:pt x="81280" y="402590"/>
                </a:lnTo>
                <a:lnTo>
                  <a:pt x="63500" y="393700"/>
                </a:lnTo>
                <a:lnTo>
                  <a:pt x="36830" y="375920"/>
                </a:lnTo>
                <a:lnTo>
                  <a:pt x="27940" y="347980"/>
                </a:lnTo>
                <a:lnTo>
                  <a:pt x="8890" y="330200"/>
                </a:lnTo>
                <a:lnTo>
                  <a:pt x="0" y="303530"/>
                </a:lnTo>
                <a:lnTo>
                  <a:pt x="0" y="276860"/>
                </a:lnTo>
                <a:lnTo>
                  <a:pt x="27940" y="250190"/>
                </a:lnTo>
                <a:lnTo>
                  <a:pt x="54610" y="250190"/>
                </a:lnTo>
                <a:lnTo>
                  <a:pt x="81280" y="250190"/>
                </a:lnTo>
                <a:lnTo>
                  <a:pt x="125730" y="267970"/>
                </a:lnTo>
                <a:lnTo>
                  <a:pt x="161290" y="276860"/>
                </a:lnTo>
                <a:lnTo>
                  <a:pt x="205740" y="294640"/>
                </a:lnTo>
                <a:lnTo>
                  <a:pt x="232410" y="321310"/>
                </a:lnTo>
                <a:lnTo>
                  <a:pt x="250190" y="339090"/>
                </a:lnTo>
                <a:lnTo>
                  <a:pt x="27686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625600" y="509270"/>
            <a:ext cx="168911" cy="214631"/>
          </a:xfrm>
          <a:custGeom>
            <a:avLst/>
            <a:gdLst/>
            <a:ahLst/>
            <a:cxnLst/>
            <a:rect l="0" t="0" r="0" b="0"/>
            <a:pathLst>
              <a:path w="168911" h="214631">
                <a:moveTo>
                  <a:pt x="168910" y="80010"/>
                </a:moveTo>
                <a:lnTo>
                  <a:pt x="151130" y="53340"/>
                </a:lnTo>
                <a:lnTo>
                  <a:pt x="124460" y="17780"/>
                </a:lnTo>
                <a:lnTo>
                  <a:pt x="97790" y="8890"/>
                </a:lnTo>
                <a:lnTo>
                  <a:pt x="80010" y="0"/>
                </a:lnTo>
                <a:lnTo>
                  <a:pt x="35560" y="26670"/>
                </a:lnTo>
                <a:lnTo>
                  <a:pt x="17780" y="53340"/>
                </a:lnTo>
                <a:lnTo>
                  <a:pt x="0" y="97790"/>
                </a:lnTo>
                <a:lnTo>
                  <a:pt x="0" y="115570"/>
                </a:lnTo>
                <a:lnTo>
                  <a:pt x="8890" y="142240"/>
                </a:lnTo>
                <a:lnTo>
                  <a:pt x="8890" y="160020"/>
                </a:lnTo>
                <a:lnTo>
                  <a:pt x="26670" y="168910"/>
                </a:lnTo>
                <a:lnTo>
                  <a:pt x="44450" y="177800"/>
                </a:lnTo>
                <a:lnTo>
                  <a:pt x="71120" y="168910"/>
                </a:lnTo>
                <a:lnTo>
                  <a:pt x="97790" y="160020"/>
                </a:lnTo>
                <a:lnTo>
                  <a:pt x="115570" y="142240"/>
                </a:lnTo>
                <a:lnTo>
                  <a:pt x="133350" y="97790"/>
                </a:lnTo>
                <a:lnTo>
                  <a:pt x="142240" y="62230"/>
                </a:lnTo>
                <a:lnTo>
                  <a:pt x="160020" y="62230"/>
                </a:lnTo>
                <a:lnTo>
                  <a:pt x="160020" y="106680"/>
                </a:lnTo>
                <a:lnTo>
                  <a:pt x="160020" y="151130"/>
                </a:lnTo>
                <a:lnTo>
                  <a:pt x="160020" y="195580"/>
                </a:lnTo>
                <a:lnTo>
                  <a:pt x="16891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821180" y="312420"/>
            <a:ext cx="196851" cy="482601"/>
          </a:xfrm>
          <a:custGeom>
            <a:avLst/>
            <a:gdLst/>
            <a:ahLst/>
            <a:cxnLst/>
            <a:rect l="0" t="0" r="0" b="0"/>
            <a:pathLst>
              <a:path w="196851" h="482601">
                <a:moveTo>
                  <a:pt x="0" y="0"/>
                </a:moveTo>
                <a:lnTo>
                  <a:pt x="45720" y="8890"/>
                </a:lnTo>
                <a:lnTo>
                  <a:pt x="90170" y="53340"/>
                </a:lnTo>
                <a:lnTo>
                  <a:pt x="125730" y="97790"/>
                </a:lnTo>
                <a:lnTo>
                  <a:pt x="152400" y="143510"/>
                </a:lnTo>
                <a:lnTo>
                  <a:pt x="170180" y="187960"/>
                </a:lnTo>
                <a:lnTo>
                  <a:pt x="179070" y="223520"/>
                </a:lnTo>
                <a:lnTo>
                  <a:pt x="187960" y="259080"/>
                </a:lnTo>
                <a:lnTo>
                  <a:pt x="196850" y="294640"/>
                </a:lnTo>
                <a:lnTo>
                  <a:pt x="196850" y="330200"/>
                </a:lnTo>
                <a:lnTo>
                  <a:pt x="196850" y="365760"/>
                </a:lnTo>
                <a:lnTo>
                  <a:pt x="187960" y="401320"/>
                </a:lnTo>
                <a:lnTo>
                  <a:pt x="161290" y="447040"/>
                </a:lnTo>
                <a:lnTo>
                  <a:pt x="143510" y="455930"/>
                </a:lnTo>
                <a:lnTo>
                  <a:pt x="116840" y="464820"/>
                </a:lnTo>
                <a:lnTo>
                  <a:pt x="81280" y="464820"/>
                </a:lnTo>
                <a:lnTo>
                  <a:pt x="63500" y="473710"/>
                </a:lnTo>
                <a:lnTo>
                  <a:pt x="4572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500630" y="660400"/>
            <a:ext cx="241301" cy="420371"/>
          </a:xfrm>
          <a:custGeom>
            <a:avLst/>
            <a:gdLst/>
            <a:ahLst/>
            <a:cxnLst/>
            <a:rect l="0" t="0" r="0" b="0"/>
            <a:pathLst>
              <a:path w="241301" h="420371">
                <a:moveTo>
                  <a:pt x="0" y="223520"/>
                </a:moveTo>
                <a:lnTo>
                  <a:pt x="17780" y="232410"/>
                </a:lnTo>
                <a:lnTo>
                  <a:pt x="44450" y="259080"/>
                </a:lnTo>
                <a:lnTo>
                  <a:pt x="80010" y="267970"/>
                </a:lnTo>
                <a:lnTo>
                  <a:pt x="115570" y="267970"/>
                </a:lnTo>
                <a:lnTo>
                  <a:pt x="151130" y="250190"/>
                </a:lnTo>
                <a:lnTo>
                  <a:pt x="168910" y="250190"/>
                </a:lnTo>
                <a:lnTo>
                  <a:pt x="204470" y="205740"/>
                </a:lnTo>
                <a:lnTo>
                  <a:pt x="214630" y="179070"/>
                </a:lnTo>
                <a:lnTo>
                  <a:pt x="232410" y="134620"/>
                </a:lnTo>
                <a:lnTo>
                  <a:pt x="232410" y="99060"/>
                </a:lnTo>
                <a:lnTo>
                  <a:pt x="223520" y="63500"/>
                </a:lnTo>
                <a:lnTo>
                  <a:pt x="214630" y="35560"/>
                </a:lnTo>
                <a:lnTo>
                  <a:pt x="204470" y="17780"/>
                </a:lnTo>
                <a:lnTo>
                  <a:pt x="186690" y="0"/>
                </a:lnTo>
                <a:lnTo>
                  <a:pt x="160020" y="0"/>
                </a:lnTo>
                <a:lnTo>
                  <a:pt x="142240" y="8890"/>
                </a:lnTo>
                <a:lnTo>
                  <a:pt x="124460" y="35560"/>
                </a:lnTo>
                <a:lnTo>
                  <a:pt x="106680" y="72390"/>
                </a:lnTo>
                <a:lnTo>
                  <a:pt x="97790" y="107950"/>
                </a:lnTo>
                <a:lnTo>
                  <a:pt x="97790" y="152400"/>
                </a:lnTo>
                <a:lnTo>
                  <a:pt x="97790" y="187960"/>
                </a:lnTo>
                <a:lnTo>
                  <a:pt x="97790" y="232410"/>
                </a:lnTo>
                <a:lnTo>
                  <a:pt x="97790" y="276860"/>
                </a:lnTo>
                <a:lnTo>
                  <a:pt x="106680" y="312420"/>
                </a:lnTo>
                <a:lnTo>
                  <a:pt x="115570" y="349250"/>
                </a:lnTo>
                <a:lnTo>
                  <a:pt x="142240" y="393700"/>
                </a:lnTo>
                <a:lnTo>
                  <a:pt x="177800" y="411480"/>
                </a:lnTo>
                <a:lnTo>
                  <a:pt x="214630" y="411480"/>
                </a:lnTo>
                <a:lnTo>
                  <a:pt x="241300" y="420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866390" y="232410"/>
            <a:ext cx="62231" cy="356871"/>
          </a:xfrm>
          <a:custGeom>
            <a:avLst/>
            <a:gdLst/>
            <a:ahLst/>
            <a:cxnLst/>
            <a:rect l="0" t="0" r="0" b="0"/>
            <a:pathLst>
              <a:path w="62231" h="356871">
                <a:moveTo>
                  <a:pt x="0" y="347980"/>
                </a:moveTo>
                <a:lnTo>
                  <a:pt x="0" y="330200"/>
                </a:lnTo>
                <a:lnTo>
                  <a:pt x="8890" y="294640"/>
                </a:lnTo>
                <a:lnTo>
                  <a:pt x="17780" y="259080"/>
                </a:lnTo>
                <a:lnTo>
                  <a:pt x="26670" y="214630"/>
                </a:lnTo>
                <a:lnTo>
                  <a:pt x="26670" y="186690"/>
                </a:lnTo>
                <a:lnTo>
                  <a:pt x="35560" y="151130"/>
                </a:lnTo>
                <a:lnTo>
                  <a:pt x="44450" y="106680"/>
                </a:lnTo>
                <a:lnTo>
                  <a:pt x="44450" y="80010"/>
                </a:lnTo>
                <a:lnTo>
                  <a:pt x="44450" y="35560"/>
                </a:lnTo>
                <a:lnTo>
                  <a:pt x="35560" y="17780"/>
                </a:lnTo>
                <a:lnTo>
                  <a:pt x="26670" y="0"/>
                </a:lnTo>
                <a:lnTo>
                  <a:pt x="8890" y="8890"/>
                </a:ln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0" y="186690"/>
                </a:lnTo>
                <a:lnTo>
                  <a:pt x="8890" y="223520"/>
                </a:lnTo>
                <a:lnTo>
                  <a:pt x="8890" y="259080"/>
                </a:lnTo>
                <a:lnTo>
                  <a:pt x="26670" y="294640"/>
                </a:lnTo>
                <a:lnTo>
                  <a:pt x="44450" y="339090"/>
                </a:lnTo>
                <a:lnTo>
                  <a:pt x="6223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3009900" y="321310"/>
            <a:ext cx="151131" cy="205741"/>
          </a:xfrm>
          <a:custGeom>
            <a:avLst/>
            <a:gdLst/>
            <a:ahLst/>
            <a:cxnLst/>
            <a:rect l="0" t="0" r="0" b="0"/>
            <a:pathLst>
              <a:path w="151131" h="205741">
                <a:moveTo>
                  <a:pt x="1778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0" y="97790"/>
                </a:lnTo>
                <a:lnTo>
                  <a:pt x="0" y="125730"/>
                </a:lnTo>
                <a:lnTo>
                  <a:pt x="0" y="143510"/>
                </a:lnTo>
                <a:lnTo>
                  <a:pt x="0" y="187960"/>
                </a:lnTo>
                <a:lnTo>
                  <a:pt x="8890" y="143510"/>
                </a:lnTo>
                <a:lnTo>
                  <a:pt x="17780" y="107950"/>
                </a:lnTo>
                <a:lnTo>
                  <a:pt x="26670" y="80010"/>
                </a:lnTo>
                <a:lnTo>
                  <a:pt x="35560" y="62230"/>
                </a:lnTo>
                <a:lnTo>
                  <a:pt x="53340" y="44450"/>
                </a:lnTo>
                <a:lnTo>
                  <a:pt x="71120" y="35560"/>
                </a:lnTo>
                <a:lnTo>
                  <a:pt x="88900" y="53340"/>
                </a:lnTo>
                <a:lnTo>
                  <a:pt x="124460" y="97790"/>
                </a:lnTo>
                <a:lnTo>
                  <a:pt x="124460" y="134620"/>
                </a:lnTo>
                <a:lnTo>
                  <a:pt x="124460" y="179070"/>
                </a:lnTo>
                <a:lnTo>
                  <a:pt x="133350" y="196850"/>
                </a:lnTo>
                <a:lnTo>
                  <a:pt x="15113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258820" y="152400"/>
            <a:ext cx="107951" cy="419101"/>
          </a:xfrm>
          <a:custGeom>
            <a:avLst/>
            <a:gdLst/>
            <a:ahLst/>
            <a:cxnLst/>
            <a:rect l="0" t="0" r="0" b="0"/>
            <a:pathLst>
              <a:path w="107951" h="419101">
                <a:moveTo>
                  <a:pt x="107950" y="0"/>
                </a:moveTo>
                <a:lnTo>
                  <a:pt x="90170" y="0"/>
                </a:lnTo>
                <a:lnTo>
                  <a:pt x="72390" y="26670"/>
                </a:lnTo>
                <a:lnTo>
                  <a:pt x="54610" y="71120"/>
                </a:lnTo>
                <a:lnTo>
                  <a:pt x="27940" y="115570"/>
                </a:lnTo>
                <a:lnTo>
                  <a:pt x="17780" y="160020"/>
                </a:lnTo>
                <a:lnTo>
                  <a:pt x="8890" y="186690"/>
                </a:lnTo>
                <a:lnTo>
                  <a:pt x="0" y="231140"/>
                </a:lnTo>
                <a:lnTo>
                  <a:pt x="0" y="266700"/>
                </a:lnTo>
                <a:lnTo>
                  <a:pt x="0" y="303530"/>
                </a:lnTo>
                <a:lnTo>
                  <a:pt x="0" y="339090"/>
                </a:lnTo>
                <a:lnTo>
                  <a:pt x="0" y="365760"/>
                </a:lnTo>
                <a:lnTo>
                  <a:pt x="27940" y="392430"/>
                </a:lnTo>
                <a:lnTo>
                  <a:pt x="45720" y="401320"/>
                </a:lnTo>
                <a:lnTo>
                  <a:pt x="63500" y="419100"/>
                </a:lnTo>
                <a:lnTo>
                  <a:pt x="9906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402330" y="214630"/>
            <a:ext cx="160021" cy="303531"/>
          </a:xfrm>
          <a:custGeom>
            <a:avLst/>
            <a:gdLst/>
            <a:ahLst/>
            <a:cxnLst/>
            <a:rect l="0" t="0" r="0" b="0"/>
            <a:pathLst>
              <a:path w="160021" h="303531">
                <a:moveTo>
                  <a:pt x="62230" y="17780"/>
                </a:move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33350" y="35560"/>
                </a:lnTo>
                <a:lnTo>
                  <a:pt x="151130" y="71120"/>
                </a:lnTo>
                <a:lnTo>
                  <a:pt x="160020" y="88900"/>
                </a:lnTo>
                <a:lnTo>
                  <a:pt x="160020" y="133350"/>
                </a:lnTo>
                <a:lnTo>
                  <a:pt x="160020" y="160020"/>
                </a:lnTo>
                <a:lnTo>
                  <a:pt x="151130" y="195580"/>
                </a:lnTo>
                <a:lnTo>
                  <a:pt x="124460" y="241300"/>
                </a:lnTo>
                <a:lnTo>
                  <a:pt x="80010" y="276860"/>
                </a:lnTo>
                <a:lnTo>
                  <a:pt x="53340" y="294640"/>
                </a:lnTo>
                <a:lnTo>
                  <a:pt x="26670" y="294640"/>
                </a:lnTo>
                <a:lnTo>
                  <a:pt x="8890" y="285750"/>
                </a:lnTo>
                <a:lnTo>
                  <a:pt x="0" y="250190"/>
                </a:lnTo>
                <a:lnTo>
                  <a:pt x="0" y="223520"/>
                </a:lnTo>
                <a:lnTo>
                  <a:pt x="0" y="204470"/>
                </a:lnTo>
                <a:lnTo>
                  <a:pt x="17780" y="186690"/>
                </a:lnTo>
                <a:lnTo>
                  <a:pt x="35560" y="177800"/>
                </a:lnTo>
                <a:lnTo>
                  <a:pt x="53340" y="177800"/>
                </a:lnTo>
                <a:lnTo>
                  <a:pt x="71120" y="177800"/>
                </a:lnTo>
                <a:lnTo>
                  <a:pt x="106680" y="204470"/>
                </a:lnTo>
                <a:lnTo>
                  <a:pt x="133350" y="250190"/>
                </a:lnTo>
                <a:lnTo>
                  <a:pt x="151130" y="294640"/>
                </a:lnTo>
                <a:lnTo>
                  <a:pt x="16002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688080" y="312420"/>
            <a:ext cx="17781" cy="196851"/>
          </a:xfrm>
          <a:custGeom>
            <a:avLst/>
            <a:gdLst/>
            <a:ahLst/>
            <a:cxnLst/>
            <a:rect l="0" t="0" r="0" b="0"/>
            <a:pathLst>
              <a:path w="17781" h="1968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1778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812540" y="330200"/>
            <a:ext cx="8891" cy="196851"/>
          </a:xfrm>
          <a:custGeom>
            <a:avLst/>
            <a:gdLst/>
            <a:ahLst/>
            <a:cxnLst/>
            <a:rect l="0" t="0" r="0" b="0"/>
            <a:pathLst>
              <a:path w="8891" h="19685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684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643630" y="267970"/>
            <a:ext cx="250191" cy="97791"/>
          </a:xfrm>
          <a:custGeom>
            <a:avLst/>
            <a:gdLst/>
            <a:ahLst/>
            <a:cxnLst/>
            <a:rect l="0" t="0" r="0" b="0"/>
            <a:pathLst>
              <a:path w="250191" h="97791">
                <a:moveTo>
                  <a:pt x="8890" y="97790"/>
                </a:moveTo>
                <a:lnTo>
                  <a:pt x="0" y="80010"/>
                </a:lnTo>
                <a:lnTo>
                  <a:pt x="8890" y="62230"/>
                </a:lnTo>
                <a:lnTo>
                  <a:pt x="26670" y="26670"/>
                </a:lnTo>
                <a:lnTo>
                  <a:pt x="44450" y="17780"/>
                </a:lnTo>
                <a:lnTo>
                  <a:pt x="62230" y="17780"/>
                </a:lnTo>
                <a:lnTo>
                  <a:pt x="106680" y="62230"/>
                </a:lnTo>
                <a:lnTo>
                  <a:pt x="133350" y="62230"/>
                </a:lnTo>
                <a:lnTo>
                  <a:pt x="160020" y="62230"/>
                </a:lnTo>
                <a:lnTo>
                  <a:pt x="214630" y="3556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884930" y="106680"/>
            <a:ext cx="133351" cy="509271"/>
          </a:xfrm>
          <a:custGeom>
            <a:avLst/>
            <a:gdLst/>
            <a:ahLst/>
            <a:cxnLst/>
            <a:rect l="0" t="0" r="0" b="0"/>
            <a:pathLst>
              <a:path w="133351" h="509271">
                <a:moveTo>
                  <a:pt x="0" y="0"/>
                </a:moveTo>
                <a:lnTo>
                  <a:pt x="35560" y="17780"/>
                </a:lnTo>
                <a:lnTo>
                  <a:pt x="62230" y="54610"/>
                </a:lnTo>
                <a:lnTo>
                  <a:pt x="88900" y="90170"/>
                </a:lnTo>
                <a:lnTo>
                  <a:pt x="106680" y="125730"/>
                </a:lnTo>
                <a:lnTo>
                  <a:pt x="124460" y="170180"/>
                </a:lnTo>
                <a:lnTo>
                  <a:pt x="133350" y="196850"/>
                </a:lnTo>
                <a:lnTo>
                  <a:pt x="133350" y="232410"/>
                </a:lnTo>
                <a:lnTo>
                  <a:pt x="133350" y="267970"/>
                </a:lnTo>
                <a:lnTo>
                  <a:pt x="124460" y="303530"/>
                </a:lnTo>
                <a:lnTo>
                  <a:pt x="115570" y="340360"/>
                </a:lnTo>
                <a:lnTo>
                  <a:pt x="106680" y="375920"/>
                </a:lnTo>
                <a:lnTo>
                  <a:pt x="80010" y="411480"/>
                </a:lnTo>
                <a:lnTo>
                  <a:pt x="53340" y="455930"/>
                </a:lnTo>
                <a:lnTo>
                  <a:pt x="8890" y="500380"/>
                </a:lnTo>
                <a:lnTo>
                  <a:pt x="889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5116830" y="518160"/>
            <a:ext cx="53341" cy="571501"/>
          </a:xfrm>
          <a:custGeom>
            <a:avLst/>
            <a:gdLst/>
            <a:ahLst/>
            <a:cxnLst/>
            <a:rect l="0" t="0" r="0" b="0"/>
            <a:pathLst>
              <a:path w="53341" h="571501">
                <a:moveTo>
                  <a:pt x="17780" y="0"/>
                </a:moveTo>
                <a:lnTo>
                  <a:pt x="8890" y="17780"/>
                </a:lnTo>
                <a:lnTo>
                  <a:pt x="0" y="62230"/>
                </a:lnTo>
                <a:lnTo>
                  <a:pt x="0" y="97790"/>
                </a:lnTo>
                <a:lnTo>
                  <a:pt x="0" y="142240"/>
                </a:lnTo>
                <a:lnTo>
                  <a:pt x="8890" y="17780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30200"/>
                </a:lnTo>
                <a:lnTo>
                  <a:pt x="26670" y="365760"/>
                </a:lnTo>
                <a:lnTo>
                  <a:pt x="35560" y="401320"/>
                </a:lnTo>
                <a:lnTo>
                  <a:pt x="35560" y="436880"/>
                </a:lnTo>
                <a:lnTo>
                  <a:pt x="44450" y="472440"/>
                </a:lnTo>
                <a:lnTo>
                  <a:pt x="44450" y="509270"/>
                </a:lnTo>
                <a:lnTo>
                  <a:pt x="44450" y="544830"/>
                </a:lnTo>
                <a:lnTo>
                  <a:pt x="5334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5259070" y="713740"/>
            <a:ext cx="187961" cy="331471"/>
          </a:xfrm>
          <a:custGeom>
            <a:avLst/>
            <a:gdLst/>
            <a:ahLst/>
            <a:cxnLst/>
            <a:rect l="0" t="0" r="0" b="0"/>
            <a:pathLst>
              <a:path w="187961" h="331471">
                <a:moveTo>
                  <a:pt x="45720" y="0"/>
                </a:moveTo>
                <a:lnTo>
                  <a:pt x="26670" y="0"/>
                </a:lnTo>
                <a:lnTo>
                  <a:pt x="889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36830" y="322580"/>
                </a:lnTo>
                <a:lnTo>
                  <a:pt x="63500" y="331470"/>
                </a:lnTo>
                <a:lnTo>
                  <a:pt x="99060" y="331470"/>
                </a:lnTo>
                <a:lnTo>
                  <a:pt x="116840" y="331470"/>
                </a:lnTo>
                <a:lnTo>
                  <a:pt x="134620" y="322580"/>
                </a:lnTo>
                <a:lnTo>
                  <a:pt x="152400" y="304800"/>
                </a:lnTo>
                <a:lnTo>
                  <a:pt x="170180" y="276860"/>
                </a:lnTo>
                <a:lnTo>
                  <a:pt x="179070" y="241300"/>
                </a:lnTo>
                <a:lnTo>
                  <a:pt x="187960" y="196850"/>
                </a:lnTo>
                <a:lnTo>
                  <a:pt x="187960" y="179070"/>
                </a:lnTo>
                <a:lnTo>
                  <a:pt x="179070" y="134620"/>
                </a:lnTo>
                <a:lnTo>
                  <a:pt x="170180" y="99060"/>
                </a:lnTo>
                <a:lnTo>
                  <a:pt x="161290" y="72390"/>
                </a:lnTo>
                <a:lnTo>
                  <a:pt x="116840" y="27940"/>
                </a:lnTo>
                <a:lnTo>
                  <a:pt x="81280" y="19050"/>
                </a:lnTo>
                <a:lnTo>
                  <a:pt x="54610" y="19050"/>
                </a:lnTo>
                <a:lnTo>
                  <a:pt x="36830" y="27940"/>
                </a:lnTo>
                <a:lnTo>
                  <a:pt x="17780" y="54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5464810" y="741680"/>
            <a:ext cx="303531" cy="642621"/>
          </a:xfrm>
          <a:custGeom>
            <a:avLst/>
            <a:gdLst/>
            <a:ahLst/>
            <a:cxnLst/>
            <a:rect l="0" t="0" r="0" b="0"/>
            <a:pathLst>
              <a:path w="303531" h="642621">
                <a:moveTo>
                  <a:pt x="214630" y="17780"/>
                </a:moveTo>
                <a:lnTo>
                  <a:pt x="187960" y="0"/>
                </a:lnTo>
                <a:lnTo>
                  <a:pt x="170180" y="0"/>
                </a:lnTo>
                <a:lnTo>
                  <a:pt x="152400" y="8890"/>
                </a:lnTo>
                <a:lnTo>
                  <a:pt x="116840" y="53340"/>
                </a:lnTo>
                <a:lnTo>
                  <a:pt x="97790" y="97790"/>
                </a:lnTo>
                <a:lnTo>
                  <a:pt x="80010" y="133350"/>
                </a:lnTo>
                <a:lnTo>
                  <a:pt x="80010" y="177800"/>
                </a:lnTo>
                <a:lnTo>
                  <a:pt x="80010" y="222250"/>
                </a:lnTo>
                <a:lnTo>
                  <a:pt x="88900" y="248920"/>
                </a:lnTo>
                <a:lnTo>
                  <a:pt x="97790" y="267970"/>
                </a:lnTo>
                <a:lnTo>
                  <a:pt x="116840" y="285750"/>
                </a:lnTo>
                <a:lnTo>
                  <a:pt x="143510" y="285750"/>
                </a:lnTo>
                <a:lnTo>
                  <a:pt x="161290" y="276860"/>
                </a:lnTo>
                <a:lnTo>
                  <a:pt x="196850" y="240030"/>
                </a:lnTo>
                <a:lnTo>
                  <a:pt x="205740" y="222250"/>
                </a:lnTo>
                <a:lnTo>
                  <a:pt x="223520" y="177800"/>
                </a:lnTo>
                <a:lnTo>
                  <a:pt x="232410" y="133350"/>
                </a:lnTo>
                <a:lnTo>
                  <a:pt x="241300" y="106680"/>
                </a:lnTo>
                <a:lnTo>
                  <a:pt x="241300" y="71120"/>
                </a:lnTo>
                <a:lnTo>
                  <a:pt x="232410" y="35560"/>
                </a:lnTo>
                <a:lnTo>
                  <a:pt x="223520" y="17780"/>
                </a:lnTo>
                <a:lnTo>
                  <a:pt x="214630" y="44450"/>
                </a:lnTo>
                <a:lnTo>
                  <a:pt x="214630" y="88900"/>
                </a:lnTo>
                <a:lnTo>
                  <a:pt x="223520" y="124460"/>
                </a:lnTo>
                <a:lnTo>
                  <a:pt x="232410" y="160020"/>
                </a:lnTo>
                <a:lnTo>
                  <a:pt x="241300" y="195580"/>
                </a:lnTo>
                <a:lnTo>
                  <a:pt x="259080" y="240030"/>
                </a:lnTo>
                <a:lnTo>
                  <a:pt x="267970" y="285750"/>
                </a:lnTo>
                <a:lnTo>
                  <a:pt x="276860" y="321310"/>
                </a:lnTo>
                <a:lnTo>
                  <a:pt x="285750" y="365760"/>
                </a:lnTo>
                <a:lnTo>
                  <a:pt x="294640" y="401320"/>
                </a:lnTo>
                <a:lnTo>
                  <a:pt x="303530" y="436880"/>
                </a:lnTo>
                <a:lnTo>
                  <a:pt x="303530" y="472440"/>
                </a:lnTo>
                <a:lnTo>
                  <a:pt x="303530" y="508000"/>
                </a:lnTo>
                <a:lnTo>
                  <a:pt x="294640" y="553720"/>
                </a:lnTo>
                <a:lnTo>
                  <a:pt x="267970" y="589280"/>
                </a:lnTo>
                <a:lnTo>
                  <a:pt x="232410" y="624840"/>
                </a:lnTo>
                <a:lnTo>
                  <a:pt x="205740" y="642620"/>
                </a:lnTo>
                <a:lnTo>
                  <a:pt x="161290" y="642620"/>
                </a:lnTo>
                <a:lnTo>
                  <a:pt x="125730" y="642620"/>
                </a:lnTo>
                <a:lnTo>
                  <a:pt x="88900" y="633730"/>
                </a:lnTo>
                <a:lnTo>
                  <a:pt x="44450" y="615950"/>
                </a:lnTo>
                <a:lnTo>
                  <a:pt x="8890" y="607060"/>
                </a:lnTo>
                <a:lnTo>
                  <a:pt x="0" y="58928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902960" y="1000760"/>
            <a:ext cx="186691" cy="257811"/>
          </a:xfrm>
          <a:custGeom>
            <a:avLst/>
            <a:gdLst/>
            <a:ahLst/>
            <a:cxnLst/>
            <a:rect l="0" t="0" r="0" b="0"/>
            <a:pathLst>
              <a:path w="186691" h="257811">
                <a:moveTo>
                  <a:pt x="8890" y="62230"/>
                </a:moveTo>
                <a:lnTo>
                  <a:pt x="17780" y="88900"/>
                </a:lnTo>
                <a:lnTo>
                  <a:pt x="35560" y="106680"/>
                </a:lnTo>
                <a:lnTo>
                  <a:pt x="80010" y="133350"/>
                </a:lnTo>
                <a:lnTo>
                  <a:pt x="97790" y="133350"/>
                </a:lnTo>
                <a:lnTo>
                  <a:pt x="115570" y="124460"/>
                </a:lnTo>
                <a:lnTo>
                  <a:pt x="124460" y="97790"/>
                </a:lnTo>
                <a:lnTo>
                  <a:pt x="124460" y="71120"/>
                </a:lnTo>
                <a:lnTo>
                  <a:pt x="115570" y="44450"/>
                </a:lnTo>
                <a:lnTo>
                  <a:pt x="88900" y="8890"/>
                </a:lnTo>
                <a:lnTo>
                  <a:pt x="71120" y="0"/>
                </a:lnTo>
                <a:lnTo>
                  <a:pt x="53340" y="0"/>
                </a:lnTo>
                <a:lnTo>
                  <a:pt x="26670" y="8890"/>
                </a:lnTo>
                <a:lnTo>
                  <a:pt x="889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17780" y="195580"/>
                </a:lnTo>
                <a:lnTo>
                  <a:pt x="35560" y="222250"/>
                </a:lnTo>
                <a:lnTo>
                  <a:pt x="62230" y="240030"/>
                </a:lnTo>
                <a:lnTo>
                  <a:pt x="88900" y="257810"/>
                </a:lnTo>
                <a:lnTo>
                  <a:pt x="133350" y="257810"/>
                </a:lnTo>
                <a:lnTo>
                  <a:pt x="160020" y="257810"/>
                </a:lnTo>
                <a:lnTo>
                  <a:pt x="18669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6144260" y="571500"/>
            <a:ext cx="294641" cy="401321"/>
          </a:xfrm>
          <a:custGeom>
            <a:avLst/>
            <a:gdLst/>
            <a:ahLst/>
            <a:cxnLst/>
            <a:rect l="0" t="0" r="0" b="0"/>
            <a:pathLst>
              <a:path w="294641" h="401321">
                <a:moveTo>
                  <a:pt x="8890" y="152400"/>
                </a:moveTo>
                <a:lnTo>
                  <a:pt x="35560" y="196850"/>
                </a:lnTo>
                <a:lnTo>
                  <a:pt x="62230" y="214630"/>
                </a:lnTo>
                <a:lnTo>
                  <a:pt x="88900" y="232410"/>
                </a:lnTo>
                <a:lnTo>
                  <a:pt x="133350" y="223520"/>
                </a:lnTo>
                <a:lnTo>
                  <a:pt x="160020" y="214630"/>
                </a:lnTo>
                <a:lnTo>
                  <a:pt x="177800" y="187960"/>
                </a:lnTo>
                <a:lnTo>
                  <a:pt x="195580" y="161290"/>
                </a:lnTo>
                <a:lnTo>
                  <a:pt x="204470" y="133350"/>
                </a:lnTo>
                <a:lnTo>
                  <a:pt x="204470" y="88900"/>
                </a:lnTo>
                <a:lnTo>
                  <a:pt x="204470" y="62230"/>
                </a:lnTo>
                <a:lnTo>
                  <a:pt x="177800" y="35560"/>
                </a:lnTo>
                <a:lnTo>
                  <a:pt x="160020" y="17780"/>
                </a:lnTo>
                <a:lnTo>
                  <a:pt x="133350" y="0"/>
                </a:lnTo>
                <a:lnTo>
                  <a:pt x="115570" y="0"/>
                </a:lnTo>
                <a:lnTo>
                  <a:pt x="80010" y="8890"/>
                </a:lnTo>
                <a:lnTo>
                  <a:pt x="44450" y="53340"/>
                </a:lnTo>
                <a:lnTo>
                  <a:pt x="26670" y="97790"/>
                </a:lnTo>
                <a:lnTo>
                  <a:pt x="17780" y="13335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17780" y="321310"/>
                </a:lnTo>
                <a:lnTo>
                  <a:pt x="44450" y="365760"/>
                </a:lnTo>
                <a:lnTo>
                  <a:pt x="80010" y="383540"/>
                </a:lnTo>
                <a:lnTo>
                  <a:pt x="106680" y="401320"/>
                </a:lnTo>
                <a:lnTo>
                  <a:pt x="142240" y="401320"/>
                </a:lnTo>
                <a:lnTo>
                  <a:pt x="177800" y="401320"/>
                </a:lnTo>
                <a:lnTo>
                  <a:pt x="204470" y="392430"/>
                </a:lnTo>
                <a:lnTo>
                  <a:pt x="240030" y="365760"/>
                </a:lnTo>
                <a:lnTo>
                  <a:pt x="284480" y="339090"/>
                </a:lnTo>
                <a:lnTo>
                  <a:pt x="29464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6510020" y="187960"/>
            <a:ext cx="160021" cy="276861"/>
          </a:xfrm>
          <a:custGeom>
            <a:avLst/>
            <a:gdLst/>
            <a:ahLst/>
            <a:cxnLst/>
            <a:rect l="0" t="0" r="0" b="0"/>
            <a:pathLst>
              <a:path w="160021" h="276861">
                <a:moveTo>
                  <a:pt x="160020" y="0"/>
                </a:moveTo>
                <a:lnTo>
                  <a:pt x="133350" y="35560"/>
                </a:lnTo>
                <a:lnTo>
                  <a:pt x="106680" y="80010"/>
                </a:lnTo>
                <a:lnTo>
                  <a:pt x="88900" y="124460"/>
                </a:lnTo>
                <a:lnTo>
                  <a:pt x="62230" y="168910"/>
                </a:lnTo>
                <a:lnTo>
                  <a:pt x="35560" y="204470"/>
                </a:lnTo>
                <a:lnTo>
                  <a:pt x="8890" y="250190"/>
                </a:lnTo>
                <a:lnTo>
                  <a:pt x="0" y="26797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6483350" y="241300"/>
            <a:ext cx="232411" cy="259081"/>
          </a:xfrm>
          <a:custGeom>
            <a:avLst/>
            <a:gdLst/>
            <a:ahLst/>
            <a:cxnLst/>
            <a:rect l="0" t="0" r="0" b="0"/>
            <a:pathLst>
              <a:path w="232411" h="259081">
                <a:moveTo>
                  <a:pt x="0" y="0"/>
                </a:moveTo>
                <a:lnTo>
                  <a:pt x="44450" y="53340"/>
                </a:lnTo>
                <a:lnTo>
                  <a:pt x="71120" y="88900"/>
                </a:lnTo>
                <a:lnTo>
                  <a:pt x="115570" y="142240"/>
                </a:lnTo>
                <a:lnTo>
                  <a:pt x="133350" y="160020"/>
                </a:lnTo>
                <a:lnTo>
                  <a:pt x="160020" y="187960"/>
                </a:lnTo>
                <a:lnTo>
                  <a:pt x="177800" y="205740"/>
                </a:lnTo>
                <a:lnTo>
                  <a:pt x="204470" y="232410"/>
                </a:lnTo>
                <a:lnTo>
                  <a:pt x="23241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6795770" y="61595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1778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  <a:lnTo>
                  <a:pt x="115570" y="0"/>
                </a:lnTo>
                <a:lnTo>
                  <a:pt x="14224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6866890" y="74168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44450" y="889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7250430" y="500380"/>
            <a:ext cx="187961" cy="410211"/>
          </a:xfrm>
          <a:custGeom>
            <a:avLst/>
            <a:gdLst/>
            <a:ahLst/>
            <a:cxnLst/>
            <a:rect l="0" t="0" r="0" b="0"/>
            <a:pathLst>
              <a:path w="187961" h="410211">
                <a:moveTo>
                  <a:pt x="187960" y="0"/>
                </a:moveTo>
                <a:lnTo>
                  <a:pt x="161290" y="35560"/>
                </a:lnTo>
                <a:lnTo>
                  <a:pt x="143510" y="80010"/>
                </a:lnTo>
                <a:lnTo>
                  <a:pt x="125730" y="115570"/>
                </a:lnTo>
                <a:lnTo>
                  <a:pt x="107950" y="151130"/>
                </a:lnTo>
                <a:lnTo>
                  <a:pt x="81280" y="195580"/>
                </a:lnTo>
                <a:lnTo>
                  <a:pt x="63500" y="241300"/>
                </a:lnTo>
                <a:lnTo>
                  <a:pt x="45720" y="276860"/>
                </a:lnTo>
                <a:lnTo>
                  <a:pt x="26670" y="312420"/>
                </a:lnTo>
                <a:lnTo>
                  <a:pt x="17780" y="347980"/>
                </a:lnTo>
                <a:lnTo>
                  <a:pt x="8890" y="383540"/>
                </a:lnTo>
                <a:lnTo>
                  <a:pt x="0" y="401320"/>
                </a:lnTo>
                <a:lnTo>
                  <a:pt x="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7188200" y="535940"/>
            <a:ext cx="276861" cy="392431"/>
          </a:xfrm>
          <a:custGeom>
            <a:avLst/>
            <a:gdLst/>
            <a:ahLst/>
            <a:cxnLst/>
            <a:rect l="0" t="0" r="0" b="0"/>
            <a:pathLst>
              <a:path w="276861" h="392431">
                <a:moveTo>
                  <a:pt x="0" y="0"/>
                </a:moveTo>
                <a:lnTo>
                  <a:pt x="17780" y="35560"/>
                </a:lnTo>
                <a:lnTo>
                  <a:pt x="26670" y="53340"/>
                </a:lnTo>
                <a:lnTo>
                  <a:pt x="35560" y="80010"/>
                </a:lnTo>
                <a:lnTo>
                  <a:pt x="53340" y="115570"/>
                </a:lnTo>
                <a:lnTo>
                  <a:pt x="88900" y="160020"/>
                </a:lnTo>
                <a:lnTo>
                  <a:pt x="116840" y="205740"/>
                </a:lnTo>
                <a:lnTo>
                  <a:pt x="143510" y="250190"/>
                </a:lnTo>
                <a:lnTo>
                  <a:pt x="170180" y="285750"/>
                </a:lnTo>
                <a:lnTo>
                  <a:pt x="196850" y="330200"/>
                </a:lnTo>
                <a:lnTo>
                  <a:pt x="241300" y="365760"/>
                </a:lnTo>
                <a:lnTo>
                  <a:pt x="27686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599430" y="1838960"/>
            <a:ext cx="365761" cy="518161"/>
          </a:xfrm>
          <a:custGeom>
            <a:avLst/>
            <a:gdLst/>
            <a:ahLst/>
            <a:cxnLst/>
            <a:rect l="0" t="0" r="0" b="0"/>
            <a:pathLst>
              <a:path w="365761" h="518161">
                <a:moveTo>
                  <a:pt x="0" y="313690"/>
                </a:moveTo>
                <a:lnTo>
                  <a:pt x="35560" y="331470"/>
                </a:lnTo>
                <a:lnTo>
                  <a:pt x="80010" y="340360"/>
                </a:lnTo>
                <a:lnTo>
                  <a:pt x="115570" y="340360"/>
                </a:lnTo>
                <a:lnTo>
                  <a:pt x="142240" y="340360"/>
                </a:lnTo>
                <a:lnTo>
                  <a:pt x="160020" y="331470"/>
                </a:lnTo>
                <a:lnTo>
                  <a:pt x="204470" y="285750"/>
                </a:lnTo>
                <a:lnTo>
                  <a:pt x="213360" y="250190"/>
                </a:lnTo>
                <a:lnTo>
                  <a:pt x="222250" y="214630"/>
                </a:lnTo>
                <a:lnTo>
                  <a:pt x="231140" y="170180"/>
                </a:lnTo>
                <a:lnTo>
                  <a:pt x="231140" y="134620"/>
                </a:lnTo>
                <a:lnTo>
                  <a:pt x="231140" y="99060"/>
                </a:lnTo>
                <a:lnTo>
                  <a:pt x="222250" y="63500"/>
                </a:lnTo>
                <a:lnTo>
                  <a:pt x="204470" y="17780"/>
                </a:lnTo>
                <a:lnTo>
                  <a:pt x="168910" y="0"/>
                </a:lnTo>
                <a:lnTo>
                  <a:pt x="142240" y="0"/>
                </a:lnTo>
                <a:lnTo>
                  <a:pt x="124460" y="0"/>
                </a:lnTo>
                <a:lnTo>
                  <a:pt x="97790" y="8890"/>
                </a:lnTo>
                <a:lnTo>
                  <a:pt x="80010" y="27940"/>
                </a:lnTo>
                <a:lnTo>
                  <a:pt x="62230" y="72390"/>
                </a:lnTo>
                <a:lnTo>
                  <a:pt x="53340" y="107950"/>
                </a:lnTo>
                <a:lnTo>
                  <a:pt x="53340" y="143510"/>
                </a:lnTo>
                <a:lnTo>
                  <a:pt x="53340" y="187960"/>
                </a:lnTo>
                <a:lnTo>
                  <a:pt x="53340" y="223520"/>
                </a:lnTo>
                <a:lnTo>
                  <a:pt x="62230" y="259080"/>
                </a:lnTo>
                <a:lnTo>
                  <a:pt x="71120" y="304800"/>
                </a:lnTo>
                <a:lnTo>
                  <a:pt x="80010" y="340360"/>
                </a:lnTo>
                <a:lnTo>
                  <a:pt x="97790" y="384810"/>
                </a:lnTo>
                <a:lnTo>
                  <a:pt x="115570" y="420370"/>
                </a:lnTo>
                <a:lnTo>
                  <a:pt x="142240" y="455930"/>
                </a:lnTo>
                <a:lnTo>
                  <a:pt x="151130" y="482600"/>
                </a:lnTo>
                <a:lnTo>
                  <a:pt x="186690" y="509270"/>
                </a:lnTo>
                <a:lnTo>
                  <a:pt x="213360" y="518160"/>
                </a:lnTo>
                <a:lnTo>
                  <a:pt x="257810" y="518160"/>
                </a:lnTo>
                <a:lnTo>
                  <a:pt x="276860" y="518160"/>
                </a:lnTo>
                <a:lnTo>
                  <a:pt x="303530" y="509270"/>
                </a:lnTo>
                <a:lnTo>
                  <a:pt x="347980" y="482600"/>
                </a:lnTo>
                <a:lnTo>
                  <a:pt x="356870" y="464820"/>
                </a:lnTo>
                <a:lnTo>
                  <a:pt x="36576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6045200" y="1384300"/>
            <a:ext cx="116841" cy="374651"/>
          </a:xfrm>
          <a:custGeom>
            <a:avLst/>
            <a:gdLst/>
            <a:ahLst/>
            <a:cxnLst/>
            <a:rect l="0" t="0" r="0" b="0"/>
            <a:pathLst>
              <a:path w="116841" h="374651">
                <a:moveTo>
                  <a:pt x="0" y="374650"/>
                </a:moveTo>
                <a:lnTo>
                  <a:pt x="17780" y="330200"/>
                </a:lnTo>
                <a:lnTo>
                  <a:pt x="35560" y="294640"/>
                </a:lnTo>
                <a:lnTo>
                  <a:pt x="44450" y="259080"/>
                </a:lnTo>
                <a:lnTo>
                  <a:pt x="53340" y="223520"/>
                </a:lnTo>
                <a:lnTo>
                  <a:pt x="62230" y="187960"/>
                </a:lnTo>
                <a:lnTo>
                  <a:pt x="62230" y="142240"/>
                </a:lnTo>
                <a:lnTo>
                  <a:pt x="71120" y="106680"/>
                </a:lnTo>
                <a:lnTo>
                  <a:pt x="71120" y="71120"/>
                </a:lnTo>
                <a:lnTo>
                  <a:pt x="71120" y="35560"/>
                </a:lnTo>
                <a:lnTo>
                  <a:pt x="62230" y="17780"/>
                </a:lnTo>
                <a:lnTo>
                  <a:pt x="53340" y="0"/>
                </a:lnTo>
                <a:lnTo>
                  <a:pt x="35560" y="8890"/>
                </a:lnTo>
                <a:lnTo>
                  <a:pt x="26670" y="53340"/>
                </a:lnTo>
                <a:lnTo>
                  <a:pt x="26670" y="97790"/>
                </a:lnTo>
                <a:lnTo>
                  <a:pt x="26670" y="133350"/>
                </a:lnTo>
                <a:lnTo>
                  <a:pt x="26670" y="168910"/>
                </a:lnTo>
                <a:lnTo>
                  <a:pt x="35560" y="214630"/>
                </a:lnTo>
                <a:lnTo>
                  <a:pt x="44450" y="259080"/>
                </a:lnTo>
                <a:lnTo>
                  <a:pt x="53340" y="294640"/>
                </a:lnTo>
                <a:lnTo>
                  <a:pt x="62230" y="330200"/>
                </a:lnTo>
                <a:lnTo>
                  <a:pt x="88900" y="347980"/>
                </a:lnTo>
                <a:lnTo>
                  <a:pt x="11684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6233160" y="1517650"/>
            <a:ext cx="88901" cy="187961"/>
          </a:xfrm>
          <a:custGeom>
            <a:avLst/>
            <a:gdLst/>
            <a:ahLst/>
            <a:cxnLst/>
            <a:rect l="0" t="0" r="0" b="0"/>
            <a:pathLst>
              <a:path w="88901" h="187961">
                <a:moveTo>
                  <a:pt x="8890" y="17780"/>
                </a:moveTo>
                <a:lnTo>
                  <a:pt x="0" y="44450"/>
                </a:lnTo>
                <a:lnTo>
                  <a:pt x="0" y="81280"/>
                </a:lnTo>
                <a:lnTo>
                  <a:pt x="8890" y="116840"/>
                </a:lnTo>
                <a:lnTo>
                  <a:pt x="17780" y="161290"/>
                </a:lnTo>
                <a:lnTo>
                  <a:pt x="35560" y="179070"/>
                </a:lnTo>
                <a:lnTo>
                  <a:pt x="53340" y="187960"/>
                </a:lnTo>
                <a:lnTo>
                  <a:pt x="71120" y="179070"/>
                </a:lnTo>
                <a:lnTo>
                  <a:pt x="88900" y="152400"/>
                </a:lnTo>
                <a:lnTo>
                  <a:pt x="88900" y="116840"/>
                </a:lnTo>
                <a:lnTo>
                  <a:pt x="88900" y="81280"/>
                </a:lnTo>
                <a:lnTo>
                  <a:pt x="88900" y="54610"/>
                </a:lnTo>
                <a:lnTo>
                  <a:pt x="80010" y="35560"/>
                </a:lnTo>
                <a:lnTo>
                  <a:pt x="71120" y="17780"/>
                </a:lnTo>
                <a:lnTo>
                  <a:pt x="53340" y="0"/>
                </a:lnTo>
                <a:lnTo>
                  <a:pt x="35560" y="0"/>
                </a:ln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6419850" y="1508760"/>
            <a:ext cx="125731" cy="455931"/>
          </a:xfrm>
          <a:custGeom>
            <a:avLst/>
            <a:gdLst/>
            <a:ahLst/>
            <a:cxnLst/>
            <a:rect l="0" t="0" r="0" b="0"/>
            <a:pathLst>
              <a:path w="125731" h="455931">
                <a:moveTo>
                  <a:pt x="54610" y="0"/>
                </a:moveTo>
                <a:lnTo>
                  <a:pt x="36830" y="0"/>
                </a:lnTo>
                <a:lnTo>
                  <a:pt x="8890" y="5334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8890" y="170180"/>
                </a:lnTo>
                <a:lnTo>
                  <a:pt x="19050" y="187960"/>
                </a:lnTo>
                <a:lnTo>
                  <a:pt x="45720" y="179070"/>
                </a:lnTo>
                <a:lnTo>
                  <a:pt x="72390" y="152400"/>
                </a:lnTo>
                <a:lnTo>
                  <a:pt x="90170" y="116840"/>
                </a:lnTo>
                <a:lnTo>
                  <a:pt x="90170" y="90170"/>
                </a:lnTo>
                <a:lnTo>
                  <a:pt x="90170" y="53340"/>
                </a:lnTo>
                <a:lnTo>
                  <a:pt x="81280" y="35560"/>
                </a:lnTo>
                <a:lnTo>
                  <a:pt x="63500" y="35560"/>
                </a:lnTo>
                <a:lnTo>
                  <a:pt x="63500" y="81280"/>
                </a:lnTo>
                <a:lnTo>
                  <a:pt x="72390" y="125730"/>
                </a:lnTo>
                <a:lnTo>
                  <a:pt x="81280" y="161290"/>
                </a:lnTo>
                <a:lnTo>
                  <a:pt x="90170" y="205740"/>
                </a:lnTo>
                <a:lnTo>
                  <a:pt x="107950" y="241300"/>
                </a:lnTo>
                <a:lnTo>
                  <a:pt x="116840" y="276860"/>
                </a:lnTo>
                <a:lnTo>
                  <a:pt x="125730" y="312420"/>
                </a:lnTo>
                <a:lnTo>
                  <a:pt x="125730" y="347980"/>
                </a:lnTo>
                <a:lnTo>
                  <a:pt x="125730" y="393700"/>
                </a:lnTo>
                <a:lnTo>
                  <a:pt x="116840" y="411480"/>
                </a:lnTo>
                <a:lnTo>
                  <a:pt x="107950" y="429260"/>
                </a:lnTo>
                <a:lnTo>
                  <a:pt x="72390" y="455930"/>
                </a:lnTo>
                <a:lnTo>
                  <a:pt x="45720" y="447040"/>
                </a:lnTo>
                <a:lnTo>
                  <a:pt x="19050" y="420370"/>
                </a:lnTo>
                <a:lnTo>
                  <a:pt x="19050" y="393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652260" y="1643380"/>
            <a:ext cx="134621" cy="168911"/>
          </a:xfrm>
          <a:custGeom>
            <a:avLst/>
            <a:gdLst/>
            <a:ahLst/>
            <a:cxnLst/>
            <a:rect l="0" t="0" r="0" b="0"/>
            <a:pathLst>
              <a:path w="134621" h="168911">
                <a:moveTo>
                  <a:pt x="8890" y="80010"/>
                </a:moveTo>
                <a:lnTo>
                  <a:pt x="35560" y="97790"/>
                </a:lnTo>
                <a:lnTo>
                  <a:pt x="53340" y="106680"/>
                </a:lnTo>
                <a:lnTo>
                  <a:pt x="72390" y="97790"/>
                </a:lnTo>
                <a:lnTo>
                  <a:pt x="81280" y="80010"/>
                </a:lnTo>
                <a:lnTo>
                  <a:pt x="81280" y="44450"/>
                </a:lnTo>
                <a:lnTo>
                  <a:pt x="81280" y="26670"/>
                </a:lnTo>
                <a:lnTo>
                  <a:pt x="72390" y="8890"/>
                </a:lnTo>
                <a:lnTo>
                  <a:pt x="53340" y="0"/>
                </a:lnTo>
                <a:lnTo>
                  <a:pt x="26670" y="0"/>
                </a:lnTo>
                <a:lnTo>
                  <a:pt x="8890" y="8890"/>
                </a:lnTo>
                <a:lnTo>
                  <a:pt x="0" y="35560"/>
                </a:lnTo>
                <a:lnTo>
                  <a:pt x="0" y="80010"/>
                </a:lnTo>
                <a:lnTo>
                  <a:pt x="8890" y="124460"/>
                </a:lnTo>
                <a:lnTo>
                  <a:pt x="35560" y="160020"/>
                </a:lnTo>
                <a:lnTo>
                  <a:pt x="53340" y="168910"/>
                </a:lnTo>
                <a:lnTo>
                  <a:pt x="90170" y="168910"/>
                </a:lnTo>
                <a:lnTo>
                  <a:pt x="134620" y="1422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902450" y="1419860"/>
            <a:ext cx="152401" cy="312421"/>
          </a:xfrm>
          <a:custGeom>
            <a:avLst/>
            <a:gdLst/>
            <a:ahLst/>
            <a:cxnLst/>
            <a:rect l="0" t="0" r="0" b="0"/>
            <a:pathLst>
              <a:path w="152401" h="312421">
                <a:moveTo>
                  <a:pt x="152400" y="0"/>
                </a:moveTo>
                <a:lnTo>
                  <a:pt x="125730" y="35560"/>
                </a:lnTo>
                <a:lnTo>
                  <a:pt x="88900" y="80010"/>
                </a:lnTo>
                <a:lnTo>
                  <a:pt x="71120" y="115570"/>
                </a:lnTo>
                <a:lnTo>
                  <a:pt x="62230" y="152400"/>
                </a:lnTo>
                <a:lnTo>
                  <a:pt x="44450" y="196850"/>
                </a:lnTo>
                <a:lnTo>
                  <a:pt x="26670" y="232410"/>
                </a:lnTo>
                <a:lnTo>
                  <a:pt x="17780" y="267970"/>
                </a:lnTo>
                <a:lnTo>
                  <a:pt x="8890" y="294640"/>
                </a:lnTo>
                <a:lnTo>
                  <a:pt x="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875780" y="1402080"/>
            <a:ext cx="294641" cy="285751"/>
          </a:xfrm>
          <a:custGeom>
            <a:avLst/>
            <a:gdLst/>
            <a:ahLst/>
            <a:cxnLst/>
            <a:rect l="0" t="0" r="0" b="0"/>
            <a:pathLst>
              <a:path w="294641" h="285751">
                <a:moveTo>
                  <a:pt x="0" y="0"/>
                </a:moveTo>
                <a:lnTo>
                  <a:pt x="26670" y="35560"/>
                </a:lnTo>
                <a:lnTo>
                  <a:pt x="62230" y="71120"/>
                </a:lnTo>
                <a:lnTo>
                  <a:pt x="106680" y="115570"/>
                </a:lnTo>
                <a:lnTo>
                  <a:pt x="143510" y="151130"/>
                </a:lnTo>
                <a:lnTo>
                  <a:pt x="179070" y="196850"/>
                </a:lnTo>
                <a:lnTo>
                  <a:pt x="196850" y="223520"/>
                </a:lnTo>
                <a:lnTo>
                  <a:pt x="241300" y="259080"/>
                </a:lnTo>
                <a:lnTo>
                  <a:pt x="276860" y="276860"/>
                </a:lnTo>
                <a:lnTo>
                  <a:pt x="29464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7313930" y="196469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0"/>
                </a:moveTo>
                <a:lnTo>
                  <a:pt x="44450" y="8890"/>
                </a:lnTo>
                <a:lnTo>
                  <a:pt x="88900" y="8890"/>
                </a:lnTo>
                <a:lnTo>
                  <a:pt x="977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277100" y="2115820"/>
            <a:ext cx="72391" cy="27941"/>
          </a:xfrm>
          <a:custGeom>
            <a:avLst/>
            <a:gdLst/>
            <a:ahLst/>
            <a:cxnLst/>
            <a:rect l="0" t="0" r="0" b="0"/>
            <a:pathLst>
              <a:path w="72391" h="27941">
                <a:moveTo>
                  <a:pt x="0" y="0"/>
                </a:moveTo>
                <a:lnTo>
                  <a:pt x="36830" y="8890"/>
                </a:lnTo>
                <a:lnTo>
                  <a:pt x="72390" y="27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7661910" y="1670050"/>
            <a:ext cx="214631" cy="527051"/>
          </a:xfrm>
          <a:custGeom>
            <a:avLst/>
            <a:gdLst/>
            <a:ahLst/>
            <a:cxnLst/>
            <a:rect l="0" t="0" r="0" b="0"/>
            <a:pathLst>
              <a:path w="214631" h="527051">
                <a:moveTo>
                  <a:pt x="214630" y="0"/>
                </a:moveTo>
                <a:lnTo>
                  <a:pt x="196850" y="0"/>
                </a:lnTo>
                <a:lnTo>
                  <a:pt x="168910" y="44450"/>
                </a:lnTo>
                <a:lnTo>
                  <a:pt x="160020" y="88900"/>
                </a:lnTo>
                <a:lnTo>
                  <a:pt x="142240" y="124460"/>
                </a:lnTo>
                <a:lnTo>
                  <a:pt x="124460" y="160020"/>
                </a:lnTo>
                <a:lnTo>
                  <a:pt x="115570" y="196850"/>
                </a:lnTo>
                <a:lnTo>
                  <a:pt x="97790" y="241300"/>
                </a:lnTo>
                <a:lnTo>
                  <a:pt x="80010" y="285750"/>
                </a:lnTo>
                <a:lnTo>
                  <a:pt x="71120" y="321310"/>
                </a:lnTo>
                <a:lnTo>
                  <a:pt x="53340" y="356870"/>
                </a:lnTo>
                <a:lnTo>
                  <a:pt x="44450" y="401320"/>
                </a:lnTo>
                <a:lnTo>
                  <a:pt x="35560" y="436880"/>
                </a:lnTo>
                <a:lnTo>
                  <a:pt x="17780" y="482600"/>
                </a:lnTo>
                <a:lnTo>
                  <a:pt x="8890" y="509270"/>
                </a:lnTo>
                <a:lnTo>
                  <a:pt x="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581900" y="1714500"/>
            <a:ext cx="356871" cy="571501"/>
          </a:xfrm>
          <a:custGeom>
            <a:avLst/>
            <a:gdLst/>
            <a:ahLst/>
            <a:cxnLst/>
            <a:rect l="0" t="0" r="0" b="0"/>
            <a:pathLst>
              <a:path w="356871" h="57150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53340" y="115570"/>
                </a:lnTo>
                <a:lnTo>
                  <a:pt x="80010" y="152400"/>
                </a:lnTo>
                <a:lnTo>
                  <a:pt x="106680" y="196850"/>
                </a:lnTo>
                <a:lnTo>
                  <a:pt x="133350" y="232410"/>
                </a:lnTo>
                <a:lnTo>
                  <a:pt x="160020" y="276860"/>
                </a:lnTo>
                <a:lnTo>
                  <a:pt x="195580" y="312420"/>
                </a:lnTo>
                <a:lnTo>
                  <a:pt x="222250" y="347980"/>
                </a:lnTo>
                <a:lnTo>
                  <a:pt x="248920" y="383540"/>
                </a:lnTo>
                <a:lnTo>
                  <a:pt x="266700" y="419100"/>
                </a:lnTo>
                <a:lnTo>
                  <a:pt x="294640" y="455930"/>
                </a:lnTo>
                <a:lnTo>
                  <a:pt x="312420" y="500380"/>
                </a:lnTo>
                <a:lnTo>
                  <a:pt x="339090" y="535940"/>
                </a:lnTo>
                <a:lnTo>
                  <a:pt x="35687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000250" y="1687830"/>
            <a:ext cx="401321" cy="518161"/>
          </a:xfrm>
          <a:custGeom>
            <a:avLst/>
            <a:gdLst/>
            <a:ahLst/>
            <a:cxnLst/>
            <a:rect l="0" t="0" r="0" b="0"/>
            <a:pathLst>
              <a:path w="401321" h="518161">
                <a:moveTo>
                  <a:pt x="17780" y="365760"/>
                </a:moveTo>
                <a:lnTo>
                  <a:pt x="0" y="356870"/>
                </a:lnTo>
                <a:lnTo>
                  <a:pt x="35560" y="383540"/>
                </a:lnTo>
                <a:lnTo>
                  <a:pt x="71120" y="392430"/>
                </a:lnTo>
                <a:lnTo>
                  <a:pt x="88900" y="401320"/>
                </a:lnTo>
                <a:lnTo>
                  <a:pt x="133350" y="392430"/>
                </a:lnTo>
                <a:lnTo>
                  <a:pt x="170180" y="383540"/>
                </a:lnTo>
                <a:lnTo>
                  <a:pt x="196850" y="365760"/>
                </a:lnTo>
                <a:lnTo>
                  <a:pt x="214630" y="339090"/>
                </a:lnTo>
                <a:lnTo>
                  <a:pt x="241300" y="303530"/>
                </a:lnTo>
                <a:lnTo>
                  <a:pt x="259080" y="259080"/>
                </a:lnTo>
                <a:lnTo>
                  <a:pt x="267970" y="223520"/>
                </a:lnTo>
                <a:lnTo>
                  <a:pt x="276860" y="187960"/>
                </a:lnTo>
                <a:lnTo>
                  <a:pt x="285750" y="151130"/>
                </a:lnTo>
                <a:lnTo>
                  <a:pt x="294640" y="106680"/>
                </a:lnTo>
                <a:lnTo>
                  <a:pt x="294640" y="88900"/>
                </a:lnTo>
                <a:lnTo>
                  <a:pt x="285750" y="44450"/>
                </a:lnTo>
                <a:lnTo>
                  <a:pt x="276860" y="17780"/>
                </a:lnTo>
                <a:lnTo>
                  <a:pt x="259080" y="8890"/>
                </a:lnTo>
                <a:lnTo>
                  <a:pt x="241300" y="0"/>
                </a:lnTo>
                <a:lnTo>
                  <a:pt x="214630" y="17780"/>
                </a:lnTo>
                <a:lnTo>
                  <a:pt x="187960" y="62230"/>
                </a:lnTo>
                <a:lnTo>
                  <a:pt x="170180" y="97790"/>
                </a:lnTo>
                <a:lnTo>
                  <a:pt x="161290" y="142240"/>
                </a:lnTo>
                <a:lnTo>
                  <a:pt x="161290" y="179070"/>
                </a:lnTo>
                <a:lnTo>
                  <a:pt x="161290" y="214630"/>
                </a:lnTo>
                <a:lnTo>
                  <a:pt x="161290" y="250190"/>
                </a:lnTo>
                <a:lnTo>
                  <a:pt x="161290" y="294640"/>
                </a:lnTo>
                <a:lnTo>
                  <a:pt x="170180" y="330200"/>
                </a:lnTo>
                <a:lnTo>
                  <a:pt x="179070" y="365760"/>
                </a:lnTo>
                <a:lnTo>
                  <a:pt x="187960" y="401320"/>
                </a:lnTo>
                <a:lnTo>
                  <a:pt x="205740" y="436880"/>
                </a:lnTo>
                <a:lnTo>
                  <a:pt x="223520" y="464820"/>
                </a:lnTo>
                <a:lnTo>
                  <a:pt x="259080" y="500380"/>
                </a:lnTo>
                <a:lnTo>
                  <a:pt x="303530" y="518160"/>
                </a:lnTo>
                <a:lnTo>
                  <a:pt x="339090" y="518160"/>
                </a:lnTo>
                <a:lnTo>
                  <a:pt x="365760" y="518160"/>
                </a:lnTo>
                <a:lnTo>
                  <a:pt x="40132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2465070" y="1304290"/>
            <a:ext cx="53341" cy="436881"/>
          </a:xfrm>
          <a:custGeom>
            <a:avLst/>
            <a:gdLst/>
            <a:ahLst/>
            <a:cxnLst/>
            <a:rect l="0" t="0" r="0" b="0"/>
            <a:pathLst>
              <a:path w="53341" h="43688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0" y="222250"/>
                </a:lnTo>
                <a:lnTo>
                  <a:pt x="8890" y="267970"/>
                </a:lnTo>
                <a:lnTo>
                  <a:pt x="8890" y="303530"/>
                </a:lnTo>
                <a:lnTo>
                  <a:pt x="17780" y="339090"/>
                </a:lnTo>
                <a:lnTo>
                  <a:pt x="26670" y="374650"/>
                </a:lnTo>
                <a:lnTo>
                  <a:pt x="44450" y="419100"/>
                </a:lnTo>
                <a:lnTo>
                  <a:pt x="5334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2589530" y="1437640"/>
            <a:ext cx="97791" cy="223521"/>
          </a:xfrm>
          <a:custGeom>
            <a:avLst/>
            <a:gdLst/>
            <a:ahLst/>
            <a:cxnLst/>
            <a:rect l="0" t="0" r="0" b="0"/>
            <a:pathLst>
              <a:path w="97791" h="223521">
                <a:moveTo>
                  <a:pt x="17780" y="17780"/>
                </a:moveTo>
                <a:lnTo>
                  <a:pt x="0" y="53340"/>
                </a:lnTo>
                <a:lnTo>
                  <a:pt x="0" y="9779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196850"/>
                </a:lnTo>
                <a:lnTo>
                  <a:pt x="17780" y="214630"/>
                </a:lnTo>
                <a:lnTo>
                  <a:pt x="44450" y="223520"/>
                </a:lnTo>
                <a:lnTo>
                  <a:pt x="62230" y="205740"/>
                </a:lnTo>
                <a:lnTo>
                  <a:pt x="80010" y="196850"/>
                </a:lnTo>
                <a:lnTo>
                  <a:pt x="88900" y="152400"/>
                </a:lnTo>
                <a:lnTo>
                  <a:pt x="97790" y="124460"/>
                </a:lnTo>
                <a:lnTo>
                  <a:pt x="97790" y="80010"/>
                </a:lnTo>
                <a:lnTo>
                  <a:pt x="97790" y="35560"/>
                </a:lnTo>
                <a:lnTo>
                  <a:pt x="80010" y="8890"/>
                </a:lnTo>
                <a:lnTo>
                  <a:pt x="53340" y="0"/>
                </a:lnTo>
                <a:lnTo>
                  <a:pt x="26670" y="0"/>
                </a:lnTo>
                <a:lnTo>
                  <a:pt x="8890" y="17780"/>
                </a:lnTo>
                <a:lnTo>
                  <a:pt x="0" y="3556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2705100" y="1455420"/>
            <a:ext cx="125731" cy="482601"/>
          </a:xfrm>
          <a:custGeom>
            <a:avLst/>
            <a:gdLst/>
            <a:ahLst/>
            <a:cxnLst/>
            <a:rect l="0" t="0" r="0" b="0"/>
            <a:pathLst>
              <a:path w="125731" h="482601">
                <a:moveTo>
                  <a:pt x="116840" y="0"/>
                </a:moveTo>
                <a:lnTo>
                  <a:pt x="99060" y="0"/>
                </a:lnTo>
                <a:lnTo>
                  <a:pt x="72390" y="8890"/>
                </a:lnTo>
                <a:lnTo>
                  <a:pt x="45720" y="17780"/>
                </a:lnTo>
                <a:lnTo>
                  <a:pt x="36830" y="35560"/>
                </a:lnTo>
                <a:lnTo>
                  <a:pt x="19050" y="71120"/>
                </a:lnTo>
                <a:lnTo>
                  <a:pt x="0" y="106680"/>
                </a:lnTo>
                <a:lnTo>
                  <a:pt x="0" y="143510"/>
                </a:lnTo>
                <a:lnTo>
                  <a:pt x="0" y="187960"/>
                </a:lnTo>
                <a:lnTo>
                  <a:pt x="0" y="205740"/>
                </a:lnTo>
                <a:lnTo>
                  <a:pt x="10160" y="223520"/>
                </a:lnTo>
                <a:lnTo>
                  <a:pt x="27940" y="232410"/>
                </a:lnTo>
                <a:lnTo>
                  <a:pt x="54610" y="214630"/>
                </a:lnTo>
                <a:lnTo>
                  <a:pt x="72390" y="187960"/>
                </a:lnTo>
                <a:lnTo>
                  <a:pt x="90170" y="143510"/>
                </a:lnTo>
                <a:lnTo>
                  <a:pt x="99060" y="116840"/>
                </a:lnTo>
                <a:lnTo>
                  <a:pt x="99060" y="80010"/>
                </a:lnTo>
                <a:lnTo>
                  <a:pt x="99060" y="35560"/>
                </a:lnTo>
                <a:lnTo>
                  <a:pt x="99060" y="71120"/>
                </a:lnTo>
                <a:lnTo>
                  <a:pt x="99060" y="116840"/>
                </a:lnTo>
                <a:lnTo>
                  <a:pt x="107950" y="152400"/>
                </a:lnTo>
                <a:lnTo>
                  <a:pt x="107950" y="196850"/>
                </a:lnTo>
                <a:lnTo>
                  <a:pt x="116840" y="241300"/>
                </a:lnTo>
                <a:lnTo>
                  <a:pt x="116840" y="285750"/>
                </a:lnTo>
                <a:lnTo>
                  <a:pt x="125730" y="330200"/>
                </a:lnTo>
                <a:lnTo>
                  <a:pt x="125730" y="365760"/>
                </a:lnTo>
                <a:lnTo>
                  <a:pt x="125730" y="401320"/>
                </a:lnTo>
                <a:lnTo>
                  <a:pt x="125730" y="447040"/>
                </a:lnTo>
                <a:lnTo>
                  <a:pt x="116840" y="473710"/>
                </a:lnTo>
                <a:lnTo>
                  <a:pt x="107950" y="482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2928620" y="1661160"/>
            <a:ext cx="170181" cy="205741"/>
          </a:xfrm>
          <a:custGeom>
            <a:avLst/>
            <a:gdLst/>
            <a:ahLst/>
            <a:cxnLst/>
            <a:rect l="0" t="0" r="0" b="0"/>
            <a:pathLst>
              <a:path w="170181" h="205741">
                <a:moveTo>
                  <a:pt x="0" y="71120"/>
                </a:moveTo>
                <a:lnTo>
                  <a:pt x="0" y="88900"/>
                </a:lnTo>
                <a:lnTo>
                  <a:pt x="17780" y="106680"/>
                </a:lnTo>
                <a:lnTo>
                  <a:pt x="35560" y="115570"/>
                </a:lnTo>
                <a:lnTo>
                  <a:pt x="62230" y="106680"/>
                </a:lnTo>
                <a:lnTo>
                  <a:pt x="81280" y="80010"/>
                </a:lnTo>
                <a:lnTo>
                  <a:pt x="81280" y="53340"/>
                </a:lnTo>
                <a:lnTo>
                  <a:pt x="71120" y="17780"/>
                </a:lnTo>
                <a:lnTo>
                  <a:pt x="62230" y="0"/>
                </a:lnTo>
                <a:lnTo>
                  <a:pt x="44450" y="17780"/>
                </a:lnTo>
                <a:lnTo>
                  <a:pt x="44450" y="62230"/>
                </a:lnTo>
                <a:lnTo>
                  <a:pt x="44450" y="97790"/>
                </a:lnTo>
                <a:lnTo>
                  <a:pt x="44450" y="133350"/>
                </a:lnTo>
                <a:lnTo>
                  <a:pt x="53340" y="168910"/>
                </a:lnTo>
                <a:lnTo>
                  <a:pt x="62230" y="186690"/>
                </a:lnTo>
                <a:lnTo>
                  <a:pt x="81280" y="205740"/>
                </a:lnTo>
                <a:lnTo>
                  <a:pt x="99060" y="205740"/>
                </a:lnTo>
                <a:lnTo>
                  <a:pt x="125730" y="195580"/>
                </a:lnTo>
                <a:lnTo>
                  <a:pt x="17018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3161030" y="1295400"/>
            <a:ext cx="170181" cy="347981"/>
          </a:xfrm>
          <a:custGeom>
            <a:avLst/>
            <a:gdLst/>
            <a:ahLst/>
            <a:cxnLst/>
            <a:rect l="0" t="0" r="0" b="0"/>
            <a:pathLst>
              <a:path w="170181" h="347981">
                <a:moveTo>
                  <a:pt x="0" y="17780"/>
                </a:moveTo>
                <a:lnTo>
                  <a:pt x="0" y="0"/>
                </a:lnTo>
                <a:lnTo>
                  <a:pt x="26670" y="0"/>
                </a:lnTo>
                <a:lnTo>
                  <a:pt x="62230" y="17780"/>
                </a:lnTo>
                <a:lnTo>
                  <a:pt x="80010" y="26670"/>
                </a:lnTo>
                <a:lnTo>
                  <a:pt x="106680" y="71120"/>
                </a:lnTo>
                <a:lnTo>
                  <a:pt x="134620" y="97790"/>
                </a:lnTo>
                <a:lnTo>
                  <a:pt x="143510" y="142240"/>
                </a:lnTo>
                <a:lnTo>
                  <a:pt x="143510" y="160020"/>
                </a:lnTo>
                <a:lnTo>
                  <a:pt x="134620" y="195580"/>
                </a:lnTo>
                <a:lnTo>
                  <a:pt x="125730" y="240030"/>
                </a:lnTo>
                <a:lnTo>
                  <a:pt x="115570" y="276860"/>
                </a:lnTo>
                <a:lnTo>
                  <a:pt x="88900" y="312420"/>
                </a:lnTo>
                <a:lnTo>
                  <a:pt x="62230" y="339090"/>
                </a:lnTo>
                <a:lnTo>
                  <a:pt x="44450" y="347980"/>
                </a:lnTo>
                <a:lnTo>
                  <a:pt x="26670" y="321310"/>
                </a:lnTo>
                <a:lnTo>
                  <a:pt x="17780" y="303530"/>
                </a:lnTo>
                <a:lnTo>
                  <a:pt x="17780" y="266700"/>
                </a:lnTo>
                <a:lnTo>
                  <a:pt x="17780" y="240030"/>
                </a:lnTo>
                <a:lnTo>
                  <a:pt x="26670" y="222250"/>
                </a:lnTo>
                <a:lnTo>
                  <a:pt x="44450" y="213360"/>
                </a:lnTo>
                <a:lnTo>
                  <a:pt x="62230" y="204470"/>
                </a:lnTo>
                <a:lnTo>
                  <a:pt x="88900" y="222250"/>
                </a:lnTo>
                <a:lnTo>
                  <a:pt x="134620" y="248920"/>
                </a:lnTo>
                <a:lnTo>
                  <a:pt x="17018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3526790" y="1375410"/>
            <a:ext cx="26671" cy="303531"/>
          </a:xfrm>
          <a:custGeom>
            <a:avLst/>
            <a:gdLst/>
            <a:ahLst/>
            <a:cxnLst/>
            <a:rect l="0" t="0" r="0" b="0"/>
            <a:pathLst>
              <a:path w="26671" h="3035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0" y="232410"/>
                </a:lnTo>
                <a:lnTo>
                  <a:pt x="17780" y="276860"/>
                </a:lnTo>
                <a:lnTo>
                  <a:pt x="2667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652520" y="1393190"/>
            <a:ext cx="35561" cy="285751"/>
          </a:xfrm>
          <a:custGeom>
            <a:avLst/>
            <a:gdLst/>
            <a:ahLst/>
            <a:cxnLst/>
            <a:rect l="0" t="0" r="0" b="0"/>
            <a:pathLst>
              <a:path w="35561" h="2857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1130"/>
                </a:lnTo>
                <a:lnTo>
                  <a:pt x="17780" y="187960"/>
                </a:lnTo>
                <a:lnTo>
                  <a:pt x="26670" y="232410"/>
                </a:lnTo>
                <a:lnTo>
                  <a:pt x="26670" y="259080"/>
                </a:lnTo>
                <a:lnTo>
                  <a:pt x="3556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455670" y="1348740"/>
            <a:ext cx="267971" cy="133351"/>
          </a:xfrm>
          <a:custGeom>
            <a:avLst/>
            <a:gdLst/>
            <a:ahLst/>
            <a:cxnLst/>
            <a:rect l="0" t="0" r="0" b="0"/>
            <a:pathLst>
              <a:path w="267971" h="133351">
                <a:moveTo>
                  <a:pt x="8890" y="133350"/>
                </a:moveTo>
                <a:lnTo>
                  <a:pt x="0" y="115570"/>
                </a:lnTo>
                <a:lnTo>
                  <a:pt x="0" y="97790"/>
                </a:lnTo>
                <a:lnTo>
                  <a:pt x="0" y="80010"/>
                </a:lnTo>
                <a:lnTo>
                  <a:pt x="8890" y="62230"/>
                </a:lnTo>
                <a:lnTo>
                  <a:pt x="26670" y="44450"/>
                </a:lnTo>
                <a:lnTo>
                  <a:pt x="53340" y="44450"/>
                </a:lnTo>
                <a:lnTo>
                  <a:pt x="97790" y="62230"/>
                </a:lnTo>
                <a:lnTo>
                  <a:pt x="125730" y="62230"/>
                </a:lnTo>
                <a:lnTo>
                  <a:pt x="170180" y="62230"/>
                </a:lnTo>
                <a:lnTo>
                  <a:pt x="196850" y="53340"/>
                </a:lnTo>
                <a:lnTo>
                  <a:pt x="232410" y="17780"/>
                </a:lnTo>
                <a:lnTo>
                  <a:pt x="267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999740" y="1276350"/>
            <a:ext cx="179071" cy="455931"/>
          </a:xfrm>
          <a:custGeom>
            <a:avLst/>
            <a:gdLst/>
            <a:ahLst/>
            <a:cxnLst/>
            <a:rect l="0" t="0" r="0" b="0"/>
            <a:pathLst>
              <a:path w="179071" h="455931">
                <a:moveTo>
                  <a:pt x="36830" y="0"/>
                </a:moveTo>
                <a:lnTo>
                  <a:pt x="19050" y="36830"/>
                </a:lnTo>
                <a:lnTo>
                  <a:pt x="1016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10160" y="267970"/>
                </a:lnTo>
                <a:lnTo>
                  <a:pt x="19050" y="304800"/>
                </a:lnTo>
                <a:lnTo>
                  <a:pt x="36830" y="340360"/>
                </a:lnTo>
                <a:lnTo>
                  <a:pt x="54610" y="384810"/>
                </a:lnTo>
                <a:lnTo>
                  <a:pt x="90170" y="420370"/>
                </a:lnTo>
                <a:lnTo>
                  <a:pt x="125730" y="438150"/>
                </a:lnTo>
                <a:lnTo>
                  <a:pt x="143510" y="447040"/>
                </a:lnTo>
                <a:lnTo>
                  <a:pt x="17907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3732530" y="1231900"/>
            <a:ext cx="134621" cy="635001"/>
          </a:xfrm>
          <a:custGeom>
            <a:avLst/>
            <a:gdLst/>
            <a:ahLst/>
            <a:cxnLst/>
            <a:rect l="0" t="0" r="0" b="0"/>
            <a:pathLst>
              <a:path w="134621" h="635001">
                <a:moveTo>
                  <a:pt x="0" y="0"/>
                </a:moveTo>
                <a:lnTo>
                  <a:pt x="26670" y="26670"/>
                </a:lnTo>
                <a:lnTo>
                  <a:pt x="53340" y="63500"/>
                </a:lnTo>
                <a:lnTo>
                  <a:pt x="80010" y="107950"/>
                </a:lnTo>
                <a:lnTo>
                  <a:pt x="88900" y="143510"/>
                </a:lnTo>
                <a:lnTo>
                  <a:pt x="106680" y="187960"/>
                </a:lnTo>
                <a:lnTo>
                  <a:pt x="125730" y="223520"/>
                </a:lnTo>
                <a:lnTo>
                  <a:pt x="125730" y="259080"/>
                </a:lnTo>
                <a:lnTo>
                  <a:pt x="134620" y="294640"/>
                </a:lnTo>
                <a:lnTo>
                  <a:pt x="134620" y="330200"/>
                </a:lnTo>
                <a:lnTo>
                  <a:pt x="134620" y="367030"/>
                </a:lnTo>
                <a:lnTo>
                  <a:pt x="125730" y="402590"/>
                </a:lnTo>
                <a:lnTo>
                  <a:pt x="115570" y="438150"/>
                </a:lnTo>
                <a:lnTo>
                  <a:pt x="106680" y="473710"/>
                </a:lnTo>
                <a:lnTo>
                  <a:pt x="88900" y="509270"/>
                </a:lnTo>
                <a:lnTo>
                  <a:pt x="71120" y="544830"/>
                </a:lnTo>
                <a:lnTo>
                  <a:pt x="53340" y="580390"/>
                </a:lnTo>
                <a:lnTo>
                  <a:pt x="35560" y="624840"/>
                </a:lnTo>
                <a:lnTo>
                  <a:pt x="35560" y="635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3920490" y="191135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3956050" y="203581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4304030" y="1572260"/>
            <a:ext cx="294641" cy="598171"/>
          </a:xfrm>
          <a:custGeom>
            <a:avLst/>
            <a:gdLst/>
            <a:ahLst/>
            <a:cxnLst/>
            <a:rect l="0" t="0" r="0" b="0"/>
            <a:pathLst>
              <a:path w="294641" h="598171">
                <a:moveTo>
                  <a:pt x="0" y="44450"/>
                </a:moveTo>
                <a:lnTo>
                  <a:pt x="889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8900" y="0"/>
                </a:lnTo>
                <a:lnTo>
                  <a:pt x="115570" y="8890"/>
                </a:lnTo>
                <a:lnTo>
                  <a:pt x="161290" y="62230"/>
                </a:lnTo>
                <a:lnTo>
                  <a:pt x="179070" y="97790"/>
                </a:lnTo>
                <a:lnTo>
                  <a:pt x="187960" y="133350"/>
                </a:lnTo>
                <a:lnTo>
                  <a:pt x="187960" y="177800"/>
                </a:lnTo>
                <a:lnTo>
                  <a:pt x="187960" y="204470"/>
                </a:lnTo>
                <a:lnTo>
                  <a:pt x="187960" y="240030"/>
                </a:lnTo>
                <a:lnTo>
                  <a:pt x="187960" y="275590"/>
                </a:lnTo>
                <a:lnTo>
                  <a:pt x="187960" y="303530"/>
                </a:lnTo>
                <a:lnTo>
                  <a:pt x="187960" y="330200"/>
                </a:lnTo>
                <a:lnTo>
                  <a:pt x="187960" y="365760"/>
                </a:lnTo>
                <a:lnTo>
                  <a:pt x="187960" y="392430"/>
                </a:lnTo>
                <a:lnTo>
                  <a:pt x="179070" y="419100"/>
                </a:lnTo>
                <a:lnTo>
                  <a:pt x="179070" y="454660"/>
                </a:lnTo>
                <a:lnTo>
                  <a:pt x="170180" y="499110"/>
                </a:lnTo>
                <a:lnTo>
                  <a:pt x="152400" y="525780"/>
                </a:lnTo>
                <a:lnTo>
                  <a:pt x="134620" y="571500"/>
                </a:lnTo>
                <a:lnTo>
                  <a:pt x="115570" y="598170"/>
                </a:lnTo>
                <a:lnTo>
                  <a:pt x="97790" y="598170"/>
                </a:lnTo>
                <a:lnTo>
                  <a:pt x="71120" y="598170"/>
                </a:lnTo>
                <a:lnTo>
                  <a:pt x="53340" y="580390"/>
                </a:lnTo>
                <a:lnTo>
                  <a:pt x="35560" y="571500"/>
                </a:lnTo>
                <a:lnTo>
                  <a:pt x="26670" y="543560"/>
                </a:lnTo>
                <a:lnTo>
                  <a:pt x="17780" y="499110"/>
                </a:lnTo>
                <a:lnTo>
                  <a:pt x="17780" y="463550"/>
                </a:lnTo>
                <a:lnTo>
                  <a:pt x="17780" y="427990"/>
                </a:lnTo>
                <a:lnTo>
                  <a:pt x="26670" y="401320"/>
                </a:lnTo>
                <a:lnTo>
                  <a:pt x="44450" y="383540"/>
                </a:lnTo>
                <a:lnTo>
                  <a:pt x="71120" y="365760"/>
                </a:lnTo>
                <a:lnTo>
                  <a:pt x="97790" y="365760"/>
                </a:lnTo>
                <a:lnTo>
                  <a:pt x="125730" y="365760"/>
                </a:lnTo>
                <a:lnTo>
                  <a:pt x="170180" y="383540"/>
                </a:lnTo>
                <a:lnTo>
                  <a:pt x="205740" y="401320"/>
                </a:lnTo>
                <a:lnTo>
                  <a:pt x="223520" y="427990"/>
                </a:lnTo>
                <a:lnTo>
                  <a:pt x="232410" y="463550"/>
                </a:lnTo>
                <a:lnTo>
                  <a:pt x="250190" y="499110"/>
                </a:lnTo>
                <a:lnTo>
                  <a:pt x="267970" y="543560"/>
                </a:lnTo>
                <a:lnTo>
                  <a:pt x="29464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4705350" y="1785620"/>
            <a:ext cx="81281" cy="375921"/>
          </a:xfrm>
          <a:custGeom>
            <a:avLst/>
            <a:gdLst/>
            <a:ahLst/>
            <a:cxnLst/>
            <a:rect l="0" t="0" r="0" b="0"/>
            <a:pathLst>
              <a:path w="81281" h="37592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99060"/>
                </a:lnTo>
                <a:lnTo>
                  <a:pt x="8890" y="143510"/>
                </a:lnTo>
                <a:lnTo>
                  <a:pt x="8890" y="179070"/>
                </a:lnTo>
                <a:lnTo>
                  <a:pt x="19050" y="223520"/>
                </a:lnTo>
                <a:lnTo>
                  <a:pt x="27940" y="267970"/>
                </a:lnTo>
                <a:lnTo>
                  <a:pt x="36830" y="303530"/>
                </a:lnTo>
                <a:lnTo>
                  <a:pt x="54610" y="347980"/>
                </a:lnTo>
                <a:lnTo>
                  <a:pt x="8128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911090" y="1776730"/>
            <a:ext cx="90171" cy="429261"/>
          </a:xfrm>
          <a:custGeom>
            <a:avLst/>
            <a:gdLst/>
            <a:ahLst/>
            <a:cxnLst/>
            <a:rect l="0" t="0" r="0" b="0"/>
            <a:pathLst>
              <a:path w="90171" h="429261">
                <a:moveTo>
                  <a:pt x="8890" y="0"/>
                </a:moveTo>
                <a:lnTo>
                  <a:pt x="0" y="53340"/>
                </a:lnTo>
                <a:lnTo>
                  <a:pt x="8890" y="99060"/>
                </a:lnTo>
                <a:lnTo>
                  <a:pt x="8890" y="134620"/>
                </a:lnTo>
                <a:lnTo>
                  <a:pt x="17780" y="179070"/>
                </a:lnTo>
                <a:lnTo>
                  <a:pt x="26670" y="214630"/>
                </a:lnTo>
                <a:lnTo>
                  <a:pt x="35560" y="259080"/>
                </a:lnTo>
                <a:lnTo>
                  <a:pt x="44450" y="294640"/>
                </a:lnTo>
                <a:lnTo>
                  <a:pt x="62230" y="339090"/>
                </a:lnTo>
                <a:lnTo>
                  <a:pt x="71120" y="384810"/>
                </a:lnTo>
                <a:lnTo>
                  <a:pt x="80010" y="402590"/>
                </a:lnTo>
                <a:lnTo>
                  <a:pt x="9017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625340" y="1687830"/>
            <a:ext cx="312421" cy="97791"/>
          </a:xfrm>
          <a:custGeom>
            <a:avLst/>
            <a:gdLst/>
            <a:ahLst/>
            <a:cxnLst/>
            <a:rect l="0" t="0" r="0" b="0"/>
            <a:pathLst>
              <a:path w="312421" h="97791">
                <a:moveTo>
                  <a:pt x="0" y="97790"/>
                </a:moveTo>
                <a:lnTo>
                  <a:pt x="0" y="80010"/>
                </a:lnTo>
                <a:lnTo>
                  <a:pt x="8890" y="62230"/>
                </a:lnTo>
                <a:lnTo>
                  <a:pt x="26670" y="62230"/>
                </a:lnTo>
                <a:lnTo>
                  <a:pt x="71120" y="80010"/>
                </a:lnTo>
                <a:lnTo>
                  <a:pt x="107950" y="97790"/>
                </a:lnTo>
                <a:lnTo>
                  <a:pt x="143510" y="97790"/>
                </a:lnTo>
                <a:lnTo>
                  <a:pt x="187960" y="97790"/>
                </a:lnTo>
                <a:lnTo>
                  <a:pt x="223520" y="80010"/>
                </a:lnTo>
                <a:lnTo>
                  <a:pt x="241300" y="71120"/>
                </a:lnTo>
                <a:lnTo>
                  <a:pt x="276860" y="35560"/>
                </a:lnTo>
                <a:lnTo>
                  <a:pt x="3124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3973830" y="1437640"/>
            <a:ext cx="1249681" cy="928371"/>
          </a:xfrm>
          <a:custGeom>
            <a:avLst/>
            <a:gdLst/>
            <a:ahLst/>
            <a:cxnLst/>
            <a:rect l="0" t="0" r="0" b="0"/>
            <a:pathLst>
              <a:path w="1249681" h="928371">
                <a:moveTo>
                  <a:pt x="1098550" y="53340"/>
                </a:moveTo>
                <a:lnTo>
                  <a:pt x="1116330" y="88900"/>
                </a:lnTo>
                <a:lnTo>
                  <a:pt x="1125220" y="134620"/>
                </a:lnTo>
                <a:lnTo>
                  <a:pt x="1134110" y="170180"/>
                </a:lnTo>
                <a:lnTo>
                  <a:pt x="1143000" y="205740"/>
                </a:lnTo>
                <a:lnTo>
                  <a:pt x="1151890" y="241300"/>
                </a:lnTo>
                <a:lnTo>
                  <a:pt x="1160780" y="276860"/>
                </a:lnTo>
                <a:lnTo>
                  <a:pt x="1169670" y="321310"/>
                </a:lnTo>
                <a:lnTo>
                  <a:pt x="1178560" y="365760"/>
                </a:lnTo>
                <a:lnTo>
                  <a:pt x="1178560" y="410210"/>
                </a:lnTo>
                <a:lnTo>
                  <a:pt x="1187450" y="455930"/>
                </a:lnTo>
                <a:lnTo>
                  <a:pt x="1196340" y="500380"/>
                </a:lnTo>
                <a:lnTo>
                  <a:pt x="1196340" y="535940"/>
                </a:lnTo>
                <a:lnTo>
                  <a:pt x="1205230" y="580390"/>
                </a:lnTo>
                <a:lnTo>
                  <a:pt x="1214120" y="615950"/>
                </a:lnTo>
                <a:lnTo>
                  <a:pt x="1223010" y="651510"/>
                </a:lnTo>
                <a:lnTo>
                  <a:pt x="1231900" y="687070"/>
                </a:lnTo>
                <a:lnTo>
                  <a:pt x="1231900" y="732790"/>
                </a:lnTo>
                <a:lnTo>
                  <a:pt x="1240790" y="777240"/>
                </a:lnTo>
                <a:lnTo>
                  <a:pt x="1249680" y="812800"/>
                </a:lnTo>
                <a:lnTo>
                  <a:pt x="1249680" y="839470"/>
                </a:lnTo>
                <a:lnTo>
                  <a:pt x="1196340" y="866140"/>
                </a:lnTo>
                <a:lnTo>
                  <a:pt x="1160780" y="866140"/>
                </a:lnTo>
                <a:lnTo>
                  <a:pt x="1116330" y="866140"/>
                </a:lnTo>
                <a:lnTo>
                  <a:pt x="1080770" y="875030"/>
                </a:lnTo>
                <a:lnTo>
                  <a:pt x="1045210" y="875030"/>
                </a:lnTo>
                <a:lnTo>
                  <a:pt x="1008380" y="875030"/>
                </a:lnTo>
                <a:lnTo>
                  <a:pt x="972820" y="875030"/>
                </a:lnTo>
                <a:lnTo>
                  <a:pt x="937260" y="875030"/>
                </a:lnTo>
                <a:lnTo>
                  <a:pt x="892810" y="883920"/>
                </a:lnTo>
                <a:lnTo>
                  <a:pt x="848360" y="883920"/>
                </a:lnTo>
                <a:lnTo>
                  <a:pt x="803910" y="883920"/>
                </a:lnTo>
                <a:lnTo>
                  <a:pt x="777240" y="883920"/>
                </a:lnTo>
                <a:lnTo>
                  <a:pt x="740410" y="892810"/>
                </a:lnTo>
                <a:lnTo>
                  <a:pt x="704850" y="892810"/>
                </a:lnTo>
                <a:lnTo>
                  <a:pt x="678180" y="901700"/>
                </a:lnTo>
                <a:lnTo>
                  <a:pt x="651510" y="901700"/>
                </a:lnTo>
                <a:lnTo>
                  <a:pt x="615950" y="901700"/>
                </a:lnTo>
                <a:lnTo>
                  <a:pt x="580390" y="910590"/>
                </a:lnTo>
                <a:lnTo>
                  <a:pt x="553720" y="910590"/>
                </a:lnTo>
                <a:lnTo>
                  <a:pt x="518160" y="919480"/>
                </a:lnTo>
                <a:lnTo>
                  <a:pt x="473710" y="919480"/>
                </a:lnTo>
                <a:lnTo>
                  <a:pt x="436880" y="919480"/>
                </a:lnTo>
                <a:lnTo>
                  <a:pt x="392430" y="928370"/>
                </a:lnTo>
                <a:lnTo>
                  <a:pt x="356870" y="928370"/>
                </a:lnTo>
                <a:lnTo>
                  <a:pt x="321310" y="928370"/>
                </a:lnTo>
                <a:lnTo>
                  <a:pt x="285750" y="928370"/>
                </a:lnTo>
                <a:lnTo>
                  <a:pt x="241300" y="928370"/>
                </a:lnTo>
                <a:lnTo>
                  <a:pt x="205740" y="928370"/>
                </a:lnTo>
                <a:lnTo>
                  <a:pt x="187960" y="919480"/>
                </a:lnTo>
                <a:lnTo>
                  <a:pt x="168910" y="892810"/>
                </a:lnTo>
                <a:lnTo>
                  <a:pt x="160020" y="857250"/>
                </a:lnTo>
                <a:lnTo>
                  <a:pt x="160020" y="812800"/>
                </a:lnTo>
                <a:lnTo>
                  <a:pt x="151130" y="768350"/>
                </a:lnTo>
                <a:lnTo>
                  <a:pt x="151130" y="732790"/>
                </a:lnTo>
                <a:lnTo>
                  <a:pt x="142240" y="695960"/>
                </a:lnTo>
                <a:lnTo>
                  <a:pt x="142240" y="660400"/>
                </a:lnTo>
                <a:lnTo>
                  <a:pt x="133350" y="624840"/>
                </a:lnTo>
                <a:lnTo>
                  <a:pt x="133350" y="580390"/>
                </a:lnTo>
                <a:lnTo>
                  <a:pt x="124460" y="535940"/>
                </a:lnTo>
                <a:lnTo>
                  <a:pt x="115570" y="491490"/>
                </a:lnTo>
                <a:lnTo>
                  <a:pt x="106680" y="447040"/>
                </a:lnTo>
                <a:lnTo>
                  <a:pt x="97790" y="401320"/>
                </a:lnTo>
                <a:lnTo>
                  <a:pt x="88900" y="356870"/>
                </a:lnTo>
                <a:lnTo>
                  <a:pt x="80010" y="321310"/>
                </a:lnTo>
                <a:lnTo>
                  <a:pt x="71120" y="285750"/>
                </a:lnTo>
                <a:lnTo>
                  <a:pt x="53340" y="250190"/>
                </a:lnTo>
                <a:lnTo>
                  <a:pt x="35560" y="205740"/>
                </a:lnTo>
                <a:lnTo>
                  <a:pt x="17780" y="161290"/>
                </a:lnTo>
                <a:lnTo>
                  <a:pt x="8890" y="143510"/>
                </a:lnTo>
                <a:lnTo>
                  <a:pt x="0" y="97790"/>
                </a:lnTo>
                <a:lnTo>
                  <a:pt x="0" y="62230"/>
                </a:lnTo>
                <a:lnTo>
                  <a:pt x="8890" y="26670"/>
                </a:lnTo>
                <a:lnTo>
                  <a:pt x="8890" y="8890"/>
                </a:ln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8890"/>
                </a:lnTo>
                <a:lnTo>
                  <a:pt x="179070" y="17780"/>
                </a:lnTo>
                <a:lnTo>
                  <a:pt x="214630" y="17780"/>
                </a:lnTo>
                <a:lnTo>
                  <a:pt x="250190" y="17780"/>
                </a:lnTo>
                <a:lnTo>
                  <a:pt x="285750" y="17780"/>
                </a:lnTo>
                <a:lnTo>
                  <a:pt x="330200" y="26670"/>
                </a:lnTo>
                <a:lnTo>
                  <a:pt x="374650" y="26670"/>
                </a:lnTo>
                <a:lnTo>
                  <a:pt x="401320" y="26670"/>
                </a:lnTo>
                <a:lnTo>
                  <a:pt x="436880" y="26670"/>
                </a:lnTo>
                <a:lnTo>
                  <a:pt x="473710" y="26670"/>
                </a:lnTo>
                <a:lnTo>
                  <a:pt x="509270" y="26670"/>
                </a:lnTo>
                <a:lnTo>
                  <a:pt x="535940" y="26670"/>
                </a:lnTo>
                <a:lnTo>
                  <a:pt x="571500" y="26670"/>
                </a:lnTo>
                <a:lnTo>
                  <a:pt x="607060" y="26670"/>
                </a:lnTo>
                <a:lnTo>
                  <a:pt x="633730" y="35560"/>
                </a:lnTo>
                <a:lnTo>
                  <a:pt x="669290" y="35560"/>
                </a:lnTo>
                <a:lnTo>
                  <a:pt x="713740" y="44450"/>
                </a:lnTo>
                <a:lnTo>
                  <a:pt x="750570" y="44450"/>
                </a:lnTo>
                <a:lnTo>
                  <a:pt x="795020" y="53340"/>
                </a:lnTo>
                <a:lnTo>
                  <a:pt x="830580" y="53340"/>
                </a:lnTo>
                <a:lnTo>
                  <a:pt x="866140" y="53340"/>
                </a:lnTo>
                <a:lnTo>
                  <a:pt x="910590" y="53340"/>
                </a:lnTo>
                <a:lnTo>
                  <a:pt x="946150" y="53340"/>
                </a:lnTo>
                <a:lnTo>
                  <a:pt x="990600" y="53340"/>
                </a:lnTo>
                <a:lnTo>
                  <a:pt x="1027430" y="62230"/>
                </a:lnTo>
                <a:lnTo>
                  <a:pt x="1071880" y="62230"/>
                </a:lnTo>
                <a:lnTo>
                  <a:pt x="108077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1437640" y="2777490"/>
            <a:ext cx="241301" cy="356871"/>
          </a:xfrm>
          <a:custGeom>
            <a:avLst/>
            <a:gdLst/>
            <a:ahLst/>
            <a:cxnLst/>
            <a:rect l="0" t="0" r="0" b="0"/>
            <a:pathLst>
              <a:path w="241301" h="35687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06680"/>
                </a:lnTo>
                <a:lnTo>
                  <a:pt x="17780" y="142240"/>
                </a:lnTo>
                <a:lnTo>
                  <a:pt x="26670" y="186690"/>
                </a:lnTo>
                <a:lnTo>
                  <a:pt x="35560" y="232410"/>
                </a:lnTo>
                <a:lnTo>
                  <a:pt x="35560" y="267970"/>
                </a:lnTo>
                <a:lnTo>
                  <a:pt x="44450" y="294640"/>
                </a:lnTo>
                <a:lnTo>
                  <a:pt x="44450" y="330200"/>
                </a:lnTo>
                <a:lnTo>
                  <a:pt x="44450" y="356870"/>
                </a:lnTo>
                <a:lnTo>
                  <a:pt x="53340" y="330200"/>
                </a:lnTo>
                <a:lnTo>
                  <a:pt x="71120" y="285750"/>
                </a:lnTo>
                <a:lnTo>
                  <a:pt x="80010" y="259080"/>
                </a:lnTo>
                <a:lnTo>
                  <a:pt x="124460" y="222250"/>
                </a:lnTo>
                <a:lnTo>
                  <a:pt x="152400" y="195580"/>
                </a:lnTo>
                <a:lnTo>
                  <a:pt x="170180" y="186690"/>
                </a:lnTo>
                <a:lnTo>
                  <a:pt x="196850" y="186690"/>
                </a:lnTo>
                <a:lnTo>
                  <a:pt x="223520" y="204470"/>
                </a:lnTo>
                <a:lnTo>
                  <a:pt x="241300" y="222250"/>
                </a:lnTo>
                <a:lnTo>
                  <a:pt x="241300" y="241300"/>
                </a:lnTo>
                <a:lnTo>
                  <a:pt x="232410" y="259080"/>
                </a:lnTo>
                <a:lnTo>
                  <a:pt x="223520" y="276860"/>
                </a:lnTo>
                <a:lnTo>
                  <a:pt x="214630" y="294640"/>
                </a:lnTo>
                <a:lnTo>
                  <a:pt x="170180" y="321310"/>
                </a:lnTo>
                <a:lnTo>
                  <a:pt x="124460" y="339090"/>
                </a:lnTo>
                <a:lnTo>
                  <a:pt x="88900" y="347980"/>
                </a:lnTo>
                <a:lnTo>
                  <a:pt x="62230" y="347980"/>
                </a:lnTo>
                <a:lnTo>
                  <a:pt x="17780" y="33909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1572260" y="2651760"/>
            <a:ext cx="294641" cy="750571"/>
          </a:xfrm>
          <a:custGeom>
            <a:avLst/>
            <a:gdLst/>
            <a:ahLst/>
            <a:cxnLst/>
            <a:rect l="0" t="0" r="0" b="0"/>
            <a:pathLst>
              <a:path w="294641" h="750571">
                <a:moveTo>
                  <a:pt x="0" y="0"/>
                </a:moveTo>
                <a:lnTo>
                  <a:pt x="35560" y="17780"/>
                </a:lnTo>
                <a:lnTo>
                  <a:pt x="80010" y="53340"/>
                </a:lnTo>
                <a:lnTo>
                  <a:pt x="106680" y="81280"/>
                </a:lnTo>
                <a:lnTo>
                  <a:pt x="151130" y="125730"/>
                </a:lnTo>
                <a:lnTo>
                  <a:pt x="177800" y="161290"/>
                </a:lnTo>
                <a:lnTo>
                  <a:pt x="213360" y="196850"/>
                </a:lnTo>
                <a:lnTo>
                  <a:pt x="240030" y="241300"/>
                </a:lnTo>
                <a:lnTo>
                  <a:pt x="257810" y="285750"/>
                </a:lnTo>
                <a:lnTo>
                  <a:pt x="275590" y="330200"/>
                </a:lnTo>
                <a:lnTo>
                  <a:pt x="284480" y="367030"/>
                </a:lnTo>
                <a:lnTo>
                  <a:pt x="294640" y="402590"/>
                </a:lnTo>
                <a:lnTo>
                  <a:pt x="294640" y="447040"/>
                </a:lnTo>
                <a:lnTo>
                  <a:pt x="294640" y="473710"/>
                </a:lnTo>
                <a:lnTo>
                  <a:pt x="284480" y="509270"/>
                </a:lnTo>
                <a:lnTo>
                  <a:pt x="266700" y="544830"/>
                </a:lnTo>
                <a:lnTo>
                  <a:pt x="240030" y="589280"/>
                </a:lnTo>
                <a:lnTo>
                  <a:pt x="204470" y="615950"/>
                </a:lnTo>
                <a:lnTo>
                  <a:pt x="160020" y="652780"/>
                </a:lnTo>
                <a:lnTo>
                  <a:pt x="115570" y="679450"/>
                </a:lnTo>
                <a:lnTo>
                  <a:pt x="80010" y="715010"/>
                </a:lnTo>
                <a:lnTo>
                  <a:pt x="35560" y="741680"/>
                </a:lnTo>
                <a:lnTo>
                  <a:pt x="35560" y="750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2170430" y="2660650"/>
            <a:ext cx="44451" cy="643891"/>
          </a:xfrm>
          <a:custGeom>
            <a:avLst/>
            <a:gdLst/>
            <a:ahLst/>
            <a:cxnLst/>
            <a:rect l="0" t="0" r="0" b="0"/>
            <a:pathLst>
              <a:path w="44451" h="64389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0" y="358140"/>
                </a:lnTo>
                <a:lnTo>
                  <a:pt x="0" y="393700"/>
                </a:lnTo>
                <a:lnTo>
                  <a:pt x="0" y="438150"/>
                </a:lnTo>
                <a:lnTo>
                  <a:pt x="0" y="473710"/>
                </a:lnTo>
                <a:lnTo>
                  <a:pt x="0" y="509270"/>
                </a:lnTo>
                <a:lnTo>
                  <a:pt x="0" y="544830"/>
                </a:lnTo>
                <a:lnTo>
                  <a:pt x="8890" y="589280"/>
                </a:lnTo>
                <a:lnTo>
                  <a:pt x="17780" y="626110"/>
                </a:lnTo>
                <a:lnTo>
                  <a:pt x="44450" y="643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2277110" y="2919730"/>
            <a:ext cx="196851" cy="347981"/>
          </a:xfrm>
          <a:custGeom>
            <a:avLst/>
            <a:gdLst/>
            <a:ahLst/>
            <a:cxnLst/>
            <a:rect l="0" t="0" r="0" b="0"/>
            <a:pathLst>
              <a:path w="196851" h="347981">
                <a:moveTo>
                  <a:pt x="71120" y="26670"/>
                </a:moveTo>
                <a:lnTo>
                  <a:pt x="44450" y="53340"/>
                </a:lnTo>
                <a:lnTo>
                  <a:pt x="35560" y="71120"/>
                </a:lnTo>
                <a:lnTo>
                  <a:pt x="26670" y="116840"/>
                </a:lnTo>
                <a:lnTo>
                  <a:pt x="26670" y="152400"/>
                </a:lnTo>
                <a:lnTo>
                  <a:pt x="26670" y="187960"/>
                </a:lnTo>
                <a:lnTo>
                  <a:pt x="35560" y="223520"/>
                </a:lnTo>
                <a:lnTo>
                  <a:pt x="44450" y="259080"/>
                </a:lnTo>
                <a:lnTo>
                  <a:pt x="44450" y="285750"/>
                </a:lnTo>
                <a:lnTo>
                  <a:pt x="71120" y="330200"/>
                </a:lnTo>
                <a:lnTo>
                  <a:pt x="88900" y="339090"/>
                </a:lnTo>
                <a:lnTo>
                  <a:pt x="106680" y="347980"/>
                </a:lnTo>
                <a:lnTo>
                  <a:pt x="133350" y="339090"/>
                </a:lnTo>
                <a:lnTo>
                  <a:pt x="151130" y="321310"/>
                </a:lnTo>
                <a:lnTo>
                  <a:pt x="170180" y="285750"/>
                </a:lnTo>
                <a:lnTo>
                  <a:pt x="187960" y="250190"/>
                </a:lnTo>
                <a:lnTo>
                  <a:pt x="196850" y="214630"/>
                </a:lnTo>
                <a:lnTo>
                  <a:pt x="196850" y="179070"/>
                </a:lnTo>
                <a:lnTo>
                  <a:pt x="196850" y="143510"/>
                </a:lnTo>
                <a:lnTo>
                  <a:pt x="187960" y="99060"/>
                </a:lnTo>
                <a:lnTo>
                  <a:pt x="179070" y="62230"/>
                </a:lnTo>
                <a:lnTo>
                  <a:pt x="170180" y="35560"/>
                </a:lnTo>
                <a:lnTo>
                  <a:pt x="151130" y="17780"/>
                </a:lnTo>
                <a:lnTo>
                  <a:pt x="124460" y="0"/>
                </a:lnTo>
                <a:lnTo>
                  <a:pt x="106680" y="0"/>
                </a:lnTo>
                <a:lnTo>
                  <a:pt x="80010" y="8890"/>
                </a:lnTo>
                <a:lnTo>
                  <a:pt x="44450" y="26670"/>
                </a:lnTo>
                <a:lnTo>
                  <a:pt x="26670" y="44450"/>
                </a:lnTo>
                <a:lnTo>
                  <a:pt x="8890" y="71120"/>
                </a:lnTo>
                <a:lnTo>
                  <a:pt x="0" y="99060"/>
                </a:lnTo>
                <a:lnTo>
                  <a:pt x="0" y="14351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2509520" y="2955290"/>
            <a:ext cx="232411" cy="759461"/>
          </a:xfrm>
          <a:custGeom>
            <a:avLst/>
            <a:gdLst/>
            <a:ahLst/>
            <a:cxnLst/>
            <a:rect l="0" t="0" r="0" b="0"/>
            <a:pathLst>
              <a:path w="232411" h="759461">
                <a:moveTo>
                  <a:pt x="142240" y="17780"/>
                </a:moveTo>
                <a:lnTo>
                  <a:pt x="115570" y="17780"/>
                </a:lnTo>
                <a:lnTo>
                  <a:pt x="97790" y="17780"/>
                </a:lnTo>
                <a:lnTo>
                  <a:pt x="80010" y="26670"/>
                </a:lnTo>
                <a:lnTo>
                  <a:pt x="53340" y="72390"/>
                </a:lnTo>
                <a:lnTo>
                  <a:pt x="35560" y="107950"/>
                </a:lnTo>
                <a:lnTo>
                  <a:pt x="1778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12420"/>
                </a:lnTo>
                <a:lnTo>
                  <a:pt x="53340" y="340360"/>
                </a:lnTo>
                <a:lnTo>
                  <a:pt x="80010" y="340360"/>
                </a:lnTo>
                <a:lnTo>
                  <a:pt x="106680" y="340360"/>
                </a:lnTo>
                <a:lnTo>
                  <a:pt x="151130" y="285750"/>
                </a:lnTo>
                <a:lnTo>
                  <a:pt x="168910" y="267970"/>
                </a:lnTo>
                <a:lnTo>
                  <a:pt x="177800" y="232410"/>
                </a:lnTo>
                <a:lnTo>
                  <a:pt x="186690" y="196850"/>
                </a:lnTo>
                <a:lnTo>
                  <a:pt x="195580" y="161290"/>
                </a:lnTo>
                <a:lnTo>
                  <a:pt x="195580" y="116840"/>
                </a:lnTo>
                <a:lnTo>
                  <a:pt x="195580" y="81280"/>
                </a:lnTo>
                <a:lnTo>
                  <a:pt x="186690" y="44450"/>
                </a:lnTo>
                <a:lnTo>
                  <a:pt x="177800" y="0"/>
                </a:lnTo>
                <a:lnTo>
                  <a:pt x="168910" y="35560"/>
                </a:lnTo>
                <a:lnTo>
                  <a:pt x="168910" y="72390"/>
                </a:lnTo>
                <a:lnTo>
                  <a:pt x="177800" y="116840"/>
                </a:lnTo>
                <a:lnTo>
                  <a:pt x="186690" y="152400"/>
                </a:lnTo>
                <a:lnTo>
                  <a:pt x="195580" y="196850"/>
                </a:lnTo>
                <a:lnTo>
                  <a:pt x="205740" y="232410"/>
                </a:lnTo>
                <a:lnTo>
                  <a:pt x="214630" y="267970"/>
                </a:lnTo>
                <a:lnTo>
                  <a:pt x="223520" y="303530"/>
                </a:lnTo>
                <a:lnTo>
                  <a:pt x="223520" y="340360"/>
                </a:lnTo>
                <a:lnTo>
                  <a:pt x="223520" y="375920"/>
                </a:lnTo>
                <a:lnTo>
                  <a:pt x="232410" y="411480"/>
                </a:lnTo>
                <a:lnTo>
                  <a:pt x="232410" y="438150"/>
                </a:lnTo>
                <a:lnTo>
                  <a:pt x="232410" y="473710"/>
                </a:lnTo>
                <a:lnTo>
                  <a:pt x="232410" y="509270"/>
                </a:lnTo>
                <a:lnTo>
                  <a:pt x="223520" y="535940"/>
                </a:lnTo>
                <a:lnTo>
                  <a:pt x="223520" y="571500"/>
                </a:lnTo>
                <a:lnTo>
                  <a:pt x="214630" y="598170"/>
                </a:lnTo>
                <a:lnTo>
                  <a:pt x="205740" y="626110"/>
                </a:lnTo>
                <a:lnTo>
                  <a:pt x="195580" y="661670"/>
                </a:lnTo>
                <a:lnTo>
                  <a:pt x="168910" y="697230"/>
                </a:lnTo>
                <a:lnTo>
                  <a:pt x="142240" y="723900"/>
                </a:lnTo>
                <a:lnTo>
                  <a:pt x="106680" y="759460"/>
                </a:lnTo>
                <a:lnTo>
                  <a:pt x="88900" y="759460"/>
                </a:lnTo>
                <a:lnTo>
                  <a:pt x="35560" y="741680"/>
                </a:lnTo>
                <a:lnTo>
                  <a:pt x="8890" y="688340"/>
                </a:lnTo>
                <a:lnTo>
                  <a:pt x="0" y="652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2848610" y="3276600"/>
            <a:ext cx="71121" cy="276861"/>
          </a:xfrm>
          <a:custGeom>
            <a:avLst/>
            <a:gdLst/>
            <a:ahLst/>
            <a:cxnLst/>
            <a:rect l="0" t="0" r="0" b="0"/>
            <a:pathLst>
              <a:path w="71121" h="276861">
                <a:moveTo>
                  <a:pt x="0" y="19050"/>
                </a:moveTo>
                <a:lnTo>
                  <a:pt x="0" y="0"/>
                </a:lnTo>
                <a:lnTo>
                  <a:pt x="17780" y="0"/>
                </a:lnTo>
                <a:lnTo>
                  <a:pt x="35560" y="0"/>
                </a:lnTo>
                <a:lnTo>
                  <a:pt x="53340" y="10160"/>
                </a:lnTo>
                <a:lnTo>
                  <a:pt x="53340" y="27940"/>
                </a:lnTo>
                <a:lnTo>
                  <a:pt x="35560" y="72390"/>
                </a:lnTo>
                <a:lnTo>
                  <a:pt x="8890" y="99060"/>
                </a:lnTo>
                <a:lnTo>
                  <a:pt x="35560" y="107950"/>
                </a:lnTo>
                <a:lnTo>
                  <a:pt x="53340" y="125730"/>
                </a:lnTo>
                <a:lnTo>
                  <a:pt x="71120" y="161290"/>
                </a:lnTo>
                <a:lnTo>
                  <a:pt x="71120" y="179070"/>
                </a:lnTo>
                <a:lnTo>
                  <a:pt x="71120" y="196850"/>
                </a:lnTo>
                <a:lnTo>
                  <a:pt x="62230" y="223520"/>
                </a:lnTo>
                <a:lnTo>
                  <a:pt x="44450" y="241300"/>
                </a:lnTo>
                <a:lnTo>
                  <a:pt x="0" y="26797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3045460" y="2598420"/>
            <a:ext cx="990601" cy="651511"/>
          </a:xfrm>
          <a:custGeom>
            <a:avLst/>
            <a:gdLst/>
            <a:ahLst/>
            <a:cxnLst/>
            <a:rect l="0" t="0" r="0" b="0"/>
            <a:pathLst>
              <a:path w="990601" h="651511">
                <a:moveTo>
                  <a:pt x="0" y="464820"/>
                </a:moveTo>
                <a:lnTo>
                  <a:pt x="17780" y="500380"/>
                </a:lnTo>
                <a:lnTo>
                  <a:pt x="35560" y="544830"/>
                </a:lnTo>
                <a:lnTo>
                  <a:pt x="53340" y="571500"/>
                </a:lnTo>
                <a:lnTo>
                  <a:pt x="80010" y="607060"/>
                </a:lnTo>
                <a:lnTo>
                  <a:pt x="106680" y="642620"/>
                </a:lnTo>
                <a:lnTo>
                  <a:pt x="133350" y="651510"/>
                </a:lnTo>
                <a:lnTo>
                  <a:pt x="142240" y="615950"/>
                </a:lnTo>
                <a:lnTo>
                  <a:pt x="142240" y="598170"/>
                </a:lnTo>
                <a:lnTo>
                  <a:pt x="142240" y="562610"/>
                </a:lnTo>
                <a:lnTo>
                  <a:pt x="133350" y="527050"/>
                </a:lnTo>
                <a:lnTo>
                  <a:pt x="124460" y="491490"/>
                </a:lnTo>
                <a:lnTo>
                  <a:pt x="115570" y="447040"/>
                </a:lnTo>
                <a:lnTo>
                  <a:pt x="106680" y="411480"/>
                </a:lnTo>
                <a:lnTo>
                  <a:pt x="97790" y="374650"/>
                </a:lnTo>
                <a:lnTo>
                  <a:pt x="88900" y="330200"/>
                </a:lnTo>
                <a:lnTo>
                  <a:pt x="80010" y="294640"/>
                </a:lnTo>
                <a:lnTo>
                  <a:pt x="71120" y="259080"/>
                </a:lnTo>
                <a:lnTo>
                  <a:pt x="71120" y="223520"/>
                </a:lnTo>
                <a:lnTo>
                  <a:pt x="53340" y="179070"/>
                </a:lnTo>
                <a:lnTo>
                  <a:pt x="44450" y="134620"/>
                </a:lnTo>
                <a:lnTo>
                  <a:pt x="26670" y="88900"/>
                </a:lnTo>
                <a:lnTo>
                  <a:pt x="17780" y="44450"/>
                </a:lnTo>
                <a:lnTo>
                  <a:pt x="17780" y="17780"/>
                </a:lnTo>
                <a:lnTo>
                  <a:pt x="35560" y="8890"/>
                </a:lnTo>
                <a:lnTo>
                  <a:pt x="8001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95580" y="8890"/>
                </a:lnTo>
                <a:lnTo>
                  <a:pt x="231140" y="17780"/>
                </a:lnTo>
                <a:lnTo>
                  <a:pt x="276860" y="17780"/>
                </a:lnTo>
                <a:lnTo>
                  <a:pt x="312420" y="17780"/>
                </a:lnTo>
                <a:lnTo>
                  <a:pt x="347980" y="17780"/>
                </a:lnTo>
                <a:lnTo>
                  <a:pt x="392430" y="17780"/>
                </a:lnTo>
                <a:lnTo>
                  <a:pt x="436880" y="17780"/>
                </a:lnTo>
                <a:lnTo>
                  <a:pt x="463550" y="17780"/>
                </a:lnTo>
                <a:lnTo>
                  <a:pt x="499110" y="17780"/>
                </a:lnTo>
                <a:lnTo>
                  <a:pt x="535940" y="8890"/>
                </a:lnTo>
                <a:lnTo>
                  <a:pt x="562610" y="8890"/>
                </a:lnTo>
                <a:lnTo>
                  <a:pt x="589280" y="8890"/>
                </a:lnTo>
                <a:lnTo>
                  <a:pt x="624840" y="8890"/>
                </a:lnTo>
                <a:lnTo>
                  <a:pt x="651510" y="8890"/>
                </a:lnTo>
                <a:lnTo>
                  <a:pt x="678180" y="0"/>
                </a:lnTo>
                <a:lnTo>
                  <a:pt x="713740" y="0"/>
                </a:lnTo>
                <a:lnTo>
                  <a:pt x="740410" y="0"/>
                </a:lnTo>
                <a:lnTo>
                  <a:pt x="767080" y="0"/>
                </a:lnTo>
                <a:lnTo>
                  <a:pt x="812800" y="0"/>
                </a:lnTo>
                <a:lnTo>
                  <a:pt x="848360" y="0"/>
                </a:lnTo>
                <a:lnTo>
                  <a:pt x="892810" y="0"/>
                </a:lnTo>
                <a:lnTo>
                  <a:pt x="937260" y="0"/>
                </a:lnTo>
                <a:lnTo>
                  <a:pt x="972820" y="8890"/>
                </a:lnTo>
                <a:lnTo>
                  <a:pt x="99060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3331210" y="2733040"/>
            <a:ext cx="365761" cy="463551"/>
          </a:xfrm>
          <a:custGeom>
            <a:avLst/>
            <a:gdLst/>
            <a:ahLst/>
            <a:cxnLst/>
            <a:rect l="0" t="0" r="0" b="0"/>
            <a:pathLst>
              <a:path w="365761" h="463551">
                <a:moveTo>
                  <a:pt x="17780" y="26670"/>
                </a:moveTo>
                <a:lnTo>
                  <a:pt x="35560" y="889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17780"/>
                </a:lnTo>
                <a:lnTo>
                  <a:pt x="151130" y="26670"/>
                </a:lnTo>
                <a:lnTo>
                  <a:pt x="186690" y="62230"/>
                </a:lnTo>
                <a:lnTo>
                  <a:pt x="222250" y="106680"/>
                </a:lnTo>
                <a:lnTo>
                  <a:pt x="240030" y="151130"/>
                </a:lnTo>
                <a:lnTo>
                  <a:pt x="250190" y="186690"/>
                </a:lnTo>
                <a:lnTo>
                  <a:pt x="250190" y="231140"/>
                </a:lnTo>
                <a:lnTo>
                  <a:pt x="250190" y="266700"/>
                </a:lnTo>
                <a:lnTo>
                  <a:pt x="240030" y="303530"/>
                </a:lnTo>
                <a:lnTo>
                  <a:pt x="231140" y="339090"/>
                </a:lnTo>
                <a:lnTo>
                  <a:pt x="213360" y="374650"/>
                </a:lnTo>
                <a:lnTo>
                  <a:pt x="177800" y="419100"/>
                </a:lnTo>
                <a:lnTo>
                  <a:pt x="151130" y="445770"/>
                </a:lnTo>
                <a:lnTo>
                  <a:pt x="106680" y="463550"/>
                </a:lnTo>
                <a:lnTo>
                  <a:pt x="88900" y="463550"/>
                </a:lnTo>
                <a:lnTo>
                  <a:pt x="53340" y="454660"/>
                </a:lnTo>
                <a:lnTo>
                  <a:pt x="17780" y="410210"/>
                </a:lnTo>
                <a:lnTo>
                  <a:pt x="0" y="383540"/>
                </a:lnTo>
                <a:lnTo>
                  <a:pt x="0" y="365760"/>
                </a:lnTo>
                <a:lnTo>
                  <a:pt x="8890" y="330200"/>
                </a:lnTo>
                <a:lnTo>
                  <a:pt x="17780" y="303530"/>
                </a:lnTo>
                <a:lnTo>
                  <a:pt x="35560" y="294640"/>
                </a:lnTo>
                <a:lnTo>
                  <a:pt x="62230" y="276860"/>
                </a:lnTo>
                <a:lnTo>
                  <a:pt x="88900" y="276860"/>
                </a:lnTo>
                <a:lnTo>
                  <a:pt x="133350" y="276860"/>
                </a:lnTo>
                <a:lnTo>
                  <a:pt x="168910" y="285750"/>
                </a:lnTo>
                <a:lnTo>
                  <a:pt x="204470" y="303530"/>
                </a:lnTo>
                <a:lnTo>
                  <a:pt x="240030" y="321310"/>
                </a:lnTo>
                <a:lnTo>
                  <a:pt x="259080" y="330200"/>
                </a:lnTo>
                <a:lnTo>
                  <a:pt x="285750" y="339090"/>
                </a:lnTo>
                <a:lnTo>
                  <a:pt x="339090" y="392430"/>
                </a:lnTo>
                <a:lnTo>
                  <a:pt x="365760" y="419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696970" y="2750820"/>
            <a:ext cx="250191" cy="454661"/>
          </a:xfrm>
          <a:custGeom>
            <a:avLst/>
            <a:gdLst/>
            <a:ahLst/>
            <a:cxnLst/>
            <a:rect l="0" t="0" r="0" b="0"/>
            <a:pathLst>
              <a:path w="250191" h="454661">
                <a:moveTo>
                  <a:pt x="0" y="26670"/>
                </a:moveTo>
                <a:lnTo>
                  <a:pt x="26670" y="26670"/>
                </a:lnTo>
                <a:lnTo>
                  <a:pt x="71120" y="26670"/>
                </a:lnTo>
                <a:lnTo>
                  <a:pt x="88900" y="17780"/>
                </a:lnTo>
                <a:lnTo>
                  <a:pt x="115570" y="17780"/>
                </a:lnTo>
                <a:lnTo>
                  <a:pt x="133350" y="8890"/>
                </a:lnTo>
                <a:lnTo>
                  <a:pt x="161290" y="8890"/>
                </a:lnTo>
                <a:lnTo>
                  <a:pt x="179070" y="0"/>
                </a:lnTo>
                <a:lnTo>
                  <a:pt x="205740" y="0"/>
                </a:lnTo>
                <a:lnTo>
                  <a:pt x="241300" y="0"/>
                </a:lnTo>
                <a:lnTo>
                  <a:pt x="250190" y="17780"/>
                </a:lnTo>
                <a:lnTo>
                  <a:pt x="241300" y="62230"/>
                </a:lnTo>
                <a:lnTo>
                  <a:pt x="232410" y="97790"/>
                </a:lnTo>
                <a:lnTo>
                  <a:pt x="214630" y="142240"/>
                </a:lnTo>
                <a:lnTo>
                  <a:pt x="205740" y="177800"/>
                </a:lnTo>
                <a:lnTo>
                  <a:pt x="196850" y="213360"/>
                </a:lnTo>
                <a:lnTo>
                  <a:pt x="187960" y="248920"/>
                </a:lnTo>
                <a:lnTo>
                  <a:pt x="179070" y="285750"/>
                </a:lnTo>
                <a:lnTo>
                  <a:pt x="179070" y="330200"/>
                </a:lnTo>
                <a:lnTo>
                  <a:pt x="179070" y="374650"/>
                </a:lnTo>
                <a:lnTo>
                  <a:pt x="179070" y="419100"/>
                </a:lnTo>
                <a:lnTo>
                  <a:pt x="179070" y="4546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4241800" y="2946400"/>
            <a:ext cx="115571" cy="35561"/>
          </a:xfrm>
          <a:custGeom>
            <a:avLst/>
            <a:gdLst/>
            <a:ahLst/>
            <a:cxnLst/>
            <a:rect l="0" t="0" r="0" b="0"/>
            <a:pathLst>
              <a:path w="115571" h="35561">
                <a:moveTo>
                  <a:pt x="0" y="35560"/>
                </a:moveTo>
                <a:lnTo>
                  <a:pt x="35560" y="8890"/>
                </a:lnTo>
                <a:lnTo>
                  <a:pt x="62230" y="8890"/>
                </a:lnTo>
                <a:lnTo>
                  <a:pt x="8001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4277360" y="3018790"/>
            <a:ext cx="106681" cy="26671"/>
          </a:xfrm>
          <a:custGeom>
            <a:avLst/>
            <a:gdLst/>
            <a:ahLst/>
            <a:cxnLst/>
            <a:rect l="0" t="0" r="0" b="0"/>
            <a:pathLst>
              <a:path w="106681" h="26671">
                <a:moveTo>
                  <a:pt x="0" y="26670"/>
                </a:moveTo>
                <a:lnTo>
                  <a:pt x="17780" y="8890"/>
                </a:lnTo>
                <a:lnTo>
                  <a:pt x="6223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4634230" y="2777490"/>
            <a:ext cx="44451" cy="624841"/>
          </a:xfrm>
          <a:custGeom>
            <a:avLst/>
            <a:gdLst/>
            <a:ahLst/>
            <a:cxnLst/>
            <a:rect l="0" t="0" r="0" b="0"/>
            <a:pathLst>
              <a:path w="44451" h="624841">
                <a:moveTo>
                  <a:pt x="1778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41300"/>
                </a:lnTo>
                <a:lnTo>
                  <a:pt x="0" y="285750"/>
                </a:lnTo>
                <a:lnTo>
                  <a:pt x="0" y="312420"/>
                </a:lnTo>
                <a:lnTo>
                  <a:pt x="0" y="347980"/>
                </a:lnTo>
                <a:lnTo>
                  <a:pt x="0" y="374650"/>
                </a:lnTo>
                <a:lnTo>
                  <a:pt x="0" y="410210"/>
                </a:lnTo>
                <a:lnTo>
                  <a:pt x="0" y="436880"/>
                </a:lnTo>
                <a:lnTo>
                  <a:pt x="8890" y="463550"/>
                </a:lnTo>
                <a:lnTo>
                  <a:pt x="17780" y="509270"/>
                </a:lnTo>
                <a:lnTo>
                  <a:pt x="17780" y="544830"/>
                </a:lnTo>
                <a:lnTo>
                  <a:pt x="26670" y="571500"/>
                </a:lnTo>
                <a:lnTo>
                  <a:pt x="35560" y="615950"/>
                </a:lnTo>
                <a:lnTo>
                  <a:pt x="4445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4733290" y="2999740"/>
            <a:ext cx="160021" cy="384811"/>
          </a:xfrm>
          <a:custGeom>
            <a:avLst/>
            <a:gdLst/>
            <a:ahLst/>
            <a:cxnLst/>
            <a:rect l="0" t="0" r="0" b="0"/>
            <a:pathLst>
              <a:path w="160021" h="384811">
                <a:moveTo>
                  <a:pt x="62230" y="0"/>
                </a:moveTo>
                <a:lnTo>
                  <a:pt x="44450" y="0"/>
                </a:lnTo>
                <a:lnTo>
                  <a:pt x="35560" y="27940"/>
                </a:lnTo>
                <a:lnTo>
                  <a:pt x="17780" y="72390"/>
                </a:lnTo>
                <a:lnTo>
                  <a:pt x="8890" y="9906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8890" y="241300"/>
                </a:lnTo>
                <a:lnTo>
                  <a:pt x="8890" y="276860"/>
                </a:lnTo>
                <a:lnTo>
                  <a:pt x="17780" y="322580"/>
                </a:lnTo>
                <a:lnTo>
                  <a:pt x="26670" y="349250"/>
                </a:lnTo>
                <a:lnTo>
                  <a:pt x="44450" y="367030"/>
                </a:lnTo>
                <a:lnTo>
                  <a:pt x="71120" y="384810"/>
                </a:lnTo>
                <a:lnTo>
                  <a:pt x="106680" y="367030"/>
                </a:lnTo>
                <a:lnTo>
                  <a:pt x="142240" y="313690"/>
                </a:lnTo>
                <a:lnTo>
                  <a:pt x="160020" y="267970"/>
                </a:lnTo>
                <a:lnTo>
                  <a:pt x="160020" y="232410"/>
                </a:lnTo>
                <a:lnTo>
                  <a:pt x="160020" y="196850"/>
                </a:lnTo>
                <a:lnTo>
                  <a:pt x="160020" y="161290"/>
                </a:lnTo>
                <a:lnTo>
                  <a:pt x="151130" y="134620"/>
                </a:lnTo>
                <a:lnTo>
                  <a:pt x="124460" y="90170"/>
                </a:lnTo>
                <a:lnTo>
                  <a:pt x="97790" y="54610"/>
                </a:lnTo>
                <a:lnTo>
                  <a:pt x="71120" y="36830"/>
                </a:lnTo>
                <a:lnTo>
                  <a:pt x="53340" y="36830"/>
                </a:lnTo>
                <a:lnTo>
                  <a:pt x="26670" y="45720"/>
                </a:lnTo>
                <a:lnTo>
                  <a:pt x="8890" y="54610"/>
                </a:lnTo>
                <a:lnTo>
                  <a:pt x="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4893310" y="3045460"/>
            <a:ext cx="205741" cy="731521"/>
          </a:xfrm>
          <a:custGeom>
            <a:avLst/>
            <a:gdLst/>
            <a:ahLst/>
            <a:cxnLst/>
            <a:rect l="0" t="0" r="0" b="0"/>
            <a:pathLst>
              <a:path w="205741" h="731521">
                <a:moveTo>
                  <a:pt x="179070" y="0"/>
                </a:moveTo>
                <a:lnTo>
                  <a:pt x="134620" y="0"/>
                </a:lnTo>
                <a:lnTo>
                  <a:pt x="116840" y="0"/>
                </a:lnTo>
                <a:lnTo>
                  <a:pt x="88900" y="26670"/>
                </a:lnTo>
                <a:lnTo>
                  <a:pt x="71120" y="53340"/>
                </a:lnTo>
                <a:lnTo>
                  <a:pt x="62230" y="88900"/>
                </a:lnTo>
                <a:lnTo>
                  <a:pt x="53340" y="124460"/>
                </a:lnTo>
                <a:lnTo>
                  <a:pt x="44450" y="168910"/>
                </a:lnTo>
                <a:lnTo>
                  <a:pt x="35560" y="213360"/>
                </a:lnTo>
                <a:lnTo>
                  <a:pt x="35560" y="250190"/>
                </a:lnTo>
                <a:lnTo>
                  <a:pt x="35560" y="285750"/>
                </a:lnTo>
                <a:lnTo>
                  <a:pt x="35560" y="312420"/>
                </a:lnTo>
                <a:lnTo>
                  <a:pt x="44450" y="330200"/>
                </a:lnTo>
                <a:lnTo>
                  <a:pt x="62230" y="330200"/>
                </a:lnTo>
                <a:lnTo>
                  <a:pt x="80010" y="330200"/>
                </a:lnTo>
                <a:lnTo>
                  <a:pt x="116840" y="276860"/>
                </a:lnTo>
                <a:lnTo>
                  <a:pt x="143510" y="231140"/>
                </a:lnTo>
                <a:lnTo>
                  <a:pt x="152400" y="195580"/>
                </a:lnTo>
                <a:lnTo>
                  <a:pt x="170180" y="151130"/>
                </a:lnTo>
                <a:lnTo>
                  <a:pt x="187960" y="115570"/>
                </a:lnTo>
                <a:lnTo>
                  <a:pt x="196850" y="80010"/>
                </a:lnTo>
                <a:lnTo>
                  <a:pt x="205740" y="35560"/>
                </a:lnTo>
                <a:lnTo>
                  <a:pt x="205740" y="17780"/>
                </a:lnTo>
                <a:lnTo>
                  <a:pt x="187960" y="62230"/>
                </a:lnTo>
                <a:lnTo>
                  <a:pt x="187960" y="97790"/>
                </a:lnTo>
                <a:lnTo>
                  <a:pt x="187960" y="133350"/>
                </a:lnTo>
                <a:lnTo>
                  <a:pt x="187960" y="177800"/>
                </a:lnTo>
                <a:lnTo>
                  <a:pt x="187960" y="213360"/>
                </a:lnTo>
                <a:lnTo>
                  <a:pt x="187960" y="250190"/>
                </a:lnTo>
                <a:lnTo>
                  <a:pt x="196850" y="276860"/>
                </a:lnTo>
                <a:lnTo>
                  <a:pt x="196850" y="312420"/>
                </a:lnTo>
                <a:lnTo>
                  <a:pt x="196850" y="339090"/>
                </a:lnTo>
                <a:lnTo>
                  <a:pt x="205740" y="374650"/>
                </a:lnTo>
                <a:lnTo>
                  <a:pt x="205740" y="410210"/>
                </a:lnTo>
                <a:lnTo>
                  <a:pt x="205740" y="436880"/>
                </a:lnTo>
                <a:lnTo>
                  <a:pt x="205740" y="472440"/>
                </a:lnTo>
                <a:lnTo>
                  <a:pt x="205740" y="499110"/>
                </a:lnTo>
                <a:lnTo>
                  <a:pt x="205740" y="535940"/>
                </a:lnTo>
                <a:lnTo>
                  <a:pt x="196850" y="562610"/>
                </a:lnTo>
                <a:lnTo>
                  <a:pt x="187960" y="589280"/>
                </a:lnTo>
                <a:lnTo>
                  <a:pt x="170180" y="633730"/>
                </a:lnTo>
                <a:lnTo>
                  <a:pt x="152400" y="669290"/>
                </a:lnTo>
                <a:lnTo>
                  <a:pt x="125730" y="704850"/>
                </a:lnTo>
                <a:lnTo>
                  <a:pt x="107950" y="722630"/>
                </a:lnTo>
                <a:lnTo>
                  <a:pt x="62230" y="731520"/>
                </a:lnTo>
                <a:lnTo>
                  <a:pt x="35560" y="731520"/>
                </a:lnTo>
                <a:lnTo>
                  <a:pt x="8890" y="722630"/>
                </a:lnTo>
                <a:lnTo>
                  <a:pt x="0" y="704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5313680" y="3304540"/>
            <a:ext cx="124461" cy="276861"/>
          </a:xfrm>
          <a:custGeom>
            <a:avLst/>
            <a:gdLst/>
            <a:ahLst/>
            <a:cxnLst/>
            <a:rect l="0" t="0" r="0" b="0"/>
            <a:pathLst>
              <a:path w="124461" h="276861">
                <a:moveTo>
                  <a:pt x="8890" y="35560"/>
                </a:moveTo>
                <a:lnTo>
                  <a:pt x="0" y="17780"/>
                </a:lnTo>
                <a:lnTo>
                  <a:pt x="1778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97790" y="17780"/>
                </a:lnTo>
                <a:lnTo>
                  <a:pt x="80010" y="62230"/>
                </a:lnTo>
                <a:lnTo>
                  <a:pt x="62230" y="80010"/>
                </a:lnTo>
                <a:lnTo>
                  <a:pt x="53340" y="97790"/>
                </a:lnTo>
                <a:lnTo>
                  <a:pt x="17780" y="115570"/>
                </a:lnTo>
                <a:lnTo>
                  <a:pt x="44450" y="106680"/>
                </a:lnTo>
                <a:lnTo>
                  <a:pt x="62230" y="115570"/>
                </a:lnTo>
                <a:lnTo>
                  <a:pt x="88900" y="124460"/>
                </a:lnTo>
                <a:lnTo>
                  <a:pt x="115570" y="142240"/>
                </a:lnTo>
                <a:lnTo>
                  <a:pt x="124460" y="160020"/>
                </a:lnTo>
                <a:lnTo>
                  <a:pt x="124460" y="177800"/>
                </a:lnTo>
                <a:lnTo>
                  <a:pt x="115570" y="195580"/>
                </a:lnTo>
                <a:lnTo>
                  <a:pt x="97790" y="222250"/>
                </a:lnTo>
                <a:lnTo>
                  <a:pt x="62230" y="248920"/>
                </a:lnTo>
                <a:lnTo>
                  <a:pt x="3556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5626100" y="2786380"/>
            <a:ext cx="312421" cy="445771"/>
          </a:xfrm>
          <a:custGeom>
            <a:avLst/>
            <a:gdLst/>
            <a:ahLst/>
            <a:cxnLst/>
            <a:rect l="0" t="0" r="0" b="0"/>
            <a:pathLst>
              <a:path w="312421" h="445771">
                <a:moveTo>
                  <a:pt x="71120" y="26670"/>
                </a:moveTo>
                <a:lnTo>
                  <a:pt x="71120" y="8890"/>
                </a:lnTo>
                <a:lnTo>
                  <a:pt x="106680" y="0"/>
                </a:lnTo>
                <a:lnTo>
                  <a:pt x="142240" y="8890"/>
                </a:lnTo>
                <a:lnTo>
                  <a:pt x="186690" y="62230"/>
                </a:lnTo>
                <a:lnTo>
                  <a:pt x="195580" y="88900"/>
                </a:lnTo>
                <a:lnTo>
                  <a:pt x="204470" y="124460"/>
                </a:lnTo>
                <a:lnTo>
                  <a:pt x="204470" y="160020"/>
                </a:lnTo>
                <a:lnTo>
                  <a:pt x="204470" y="204470"/>
                </a:lnTo>
                <a:lnTo>
                  <a:pt x="204470" y="241300"/>
                </a:lnTo>
                <a:lnTo>
                  <a:pt x="195580" y="276860"/>
                </a:lnTo>
                <a:lnTo>
                  <a:pt x="186690" y="321310"/>
                </a:lnTo>
                <a:lnTo>
                  <a:pt x="160020" y="356870"/>
                </a:lnTo>
                <a:lnTo>
                  <a:pt x="133350" y="392430"/>
                </a:lnTo>
                <a:lnTo>
                  <a:pt x="124460" y="410210"/>
                </a:lnTo>
                <a:lnTo>
                  <a:pt x="106680" y="427990"/>
                </a:lnTo>
                <a:lnTo>
                  <a:pt x="71120" y="445770"/>
                </a:lnTo>
                <a:lnTo>
                  <a:pt x="44450" y="436880"/>
                </a:lnTo>
                <a:lnTo>
                  <a:pt x="17780" y="427990"/>
                </a:lnTo>
                <a:lnTo>
                  <a:pt x="8890" y="410210"/>
                </a:lnTo>
                <a:lnTo>
                  <a:pt x="0" y="383540"/>
                </a:lnTo>
                <a:lnTo>
                  <a:pt x="17780" y="347980"/>
                </a:lnTo>
                <a:lnTo>
                  <a:pt x="26670" y="330200"/>
                </a:lnTo>
                <a:lnTo>
                  <a:pt x="53340" y="303530"/>
                </a:lnTo>
                <a:lnTo>
                  <a:pt x="71120" y="303530"/>
                </a:lnTo>
                <a:lnTo>
                  <a:pt x="106680" y="312420"/>
                </a:lnTo>
                <a:lnTo>
                  <a:pt x="151130" y="330200"/>
                </a:lnTo>
                <a:lnTo>
                  <a:pt x="186690" y="347980"/>
                </a:lnTo>
                <a:lnTo>
                  <a:pt x="231140" y="365760"/>
                </a:lnTo>
                <a:lnTo>
                  <a:pt x="276860" y="392430"/>
                </a:lnTo>
                <a:lnTo>
                  <a:pt x="312420" y="4013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5929630" y="2795270"/>
            <a:ext cx="195581" cy="518161"/>
          </a:xfrm>
          <a:custGeom>
            <a:avLst/>
            <a:gdLst/>
            <a:ahLst/>
            <a:cxnLst/>
            <a:rect l="0" t="0" r="0" b="0"/>
            <a:pathLst>
              <a:path w="195581" h="51816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68910" y="0"/>
                </a:lnTo>
                <a:lnTo>
                  <a:pt x="186690" y="8890"/>
                </a:lnTo>
                <a:lnTo>
                  <a:pt x="195580" y="26670"/>
                </a:lnTo>
                <a:lnTo>
                  <a:pt x="195580" y="44450"/>
                </a:lnTo>
                <a:lnTo>
                  <a:pt x="186690" y="88900"/>
                </a:lnTo>
                <a:lnTo>
                  <a:pt x="186690" y="115570"/>
                </a:lnTo>
                <a:lnTo>
                  <a:pt x="168910" y="160020"/>
                </a:lnTo>
                <a:lnTo>
                  <a:pt x="160020" y="204470"/>
                </a:lnTo>
                <a:lnTo>
                  <a:pt x="151130" y="232410"/>
                </a:lnTo>
                <a:lnTo>
                  <a:pt x="151130" y="267970"/>
                </a:lnTo>
                <a:lnTo>
                  <a:pt x="142240" y="303530"/>
                </a:lnTo>
                <a:lnTo>
                  <a:pt x="142240" y="330200"/>
                </a:lnTo>
                <a:lnTo>
                  <a:pt x="133350" y="374650"/>
                </a:lnTo>
                <a:lnTo>
                  <a:pt x="133350" y="410210"/>
                </a:lnTo>
                <a:lnTo>
                  <a:pt x="133350" y="445770"/>
                </a:lnTo>
                <a:lnTo>
                  <a:pt x="151130" y="491490"/>
                </a:lnTo>
                <a:lnTo>
                  <a:pt x="177800" y="518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375400" y="2428240"/>
            <a:ext cx="1" cy="125731"/>
          </a:xfrm>
          <a:custGeom>
            <a:avLst/>
            <a:gdLst/>
            <a:ahLst/>
            <a:cxnLst/>
            <a:rect l="0" t="0" r="0" b="0"/>
            <a:pathLst>
              <a:path w="1" h="12573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6268720" y="2589530"/>
            <a:ext cx="205741" cy="44451"/>
          </a:xfrm>
          <a:custGeom>
            <a:avLst/>
            <a:gdLst/>
            <a:ahLst/>
            <a:cxnLst/>
            <a:rect l="0" t="0" r="0" b="0"/>
            <a:pathLst>
              <a:path w="205741" h="44451">
                <a:moveTo>
                  <a:pt x="0" y="44450"/>
                </a:moveTo>
                <a:lnTo>
                  <a:pt x="44450" y="26670"/>
                </a:lnTo>
                <a:lnTo>
                  <a:pt x="71120" y="26670"/>
                </a:lnTo>
                <a:lnTo>
                  <a:pt x="88900" y="17780"/>
                </a:lnTo>
                <a:lnTo>
                  <a:pt x="133350" y="8890"/>
                </a:lnTo>
                <a:lnTo>
                  <a:pt x="17018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6357620" y="2678430"/>
            <a:ext cx="143511" cy="170181"/>
          </a:xfrm>
          <a:custGeom>
            <a:avLst/>
            <a:gdLst/>
            <a:ahLst/>
            <a:cxnLst/>
            <a:rect l="0" t="0" r="0" b="0"/>
            <a:pathLst>
              <a:path w="143511" h="170181">
                <a:moveTo>
                  <a:pt x="8890" y="90170"/>
                </a:moveTo>
                <a:lnTo>
                  <a:pt x="0" y="72390"/>
                </a:lnTo>
                <a:lnTo>
                  <a:pt x="8890" y="45720"/>
                </a:lnTo>
                <a:lnTo>
                  <a:pt x="62230" y="8890"/>
                </a:lnTo>
                <a:lnTo>
                  <a:pt x="90170" y="0"/>
                </a:lnTo>
                <a:lnTo>
                  <a:pt x="107950" y="8890"/>
                </a:lnTo>
                <a:lnTo>
                  <a:pt x="107950" y="26670"/>
                </a:lnTo>
                <a:lnTo>
                  <a:pt x="107950" y="54610"/>
                </a:lnTo>
                <a:lnTo>
                  <a:pt x="90170" y="90170"/>
                </a:lnTo>
                <a:lnTo>
                  <a:pt x="81280" y="107950"/>
                </a:lnTo>
                <a:lnTo>
                  <a:pt x="44450" y="143510"/>
                </a:lnTo>
                <a:lnTo>
                  <a:pt x="35560" y="161290"/>
                </a:lnTo>
                <a:lnTo>
                  <a:pt x="90170" y="170180"/>
                </a:lnTo>
                <a:lnTo>
                  <a:pt x="125730" y="161290"/>
                </a:lnTo>
                <a:lnTo>
                  <a:pt x="14351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4857750" y="4018280"/>
            <a:ext cx="35561" cy="535941"/>
          </a:xfrm>
          <a:custGeom>
            <a:avLst/>
            <a:gdLst/>
            <a:ahLst/>
            <a:cxnLst/>
            <a:rect l="0" t="0" r="0" b="0"/>
            <a:pathLst>
              <a:path w="35561" h="535941">
                <a:moveTo>
                  <a:pt x="35560" y="0"/>
                </a:moveTo>
                <a:lnTo>
                  <a:pt x="26670" y="44450"/>
                </a:lnTo>
                <a:lnTo>
                  <a:pt x="26670" y="80010"/>
                </a:lnTo>
                <a:lnTo>
                  <a:pt x="26670" y="115570"/>
                </a:lnTo>
                <a:lnTo>
                  <a:pt x="26670" y="152400"/>
                </a:lnTo>
                <a:lnTo>
                  <a:pt x="26670" y="187960"/>
                </a:lnTo>
                <a:lnTo>
                  <a:pt x="17780" y="223520"/>
                </a:lnTo>
                <a:lnTo>
                  <a:pt x="17780" y="259080"/>
                </a:lnTo>
                <a:lnTo>
                  <a:pt x="17780" y="294640"/>
                </a:lnTo>
                <a:lnTo>
                  <a:pt x="17780" y="339090"/>
                </a:lnTo>
                <a:lnTo>
                  <a:pt x="8890" y="374650"/>
                </a:lnTo>
                <a:lnTo>
                  <a:pt x="8890" y="411480"/>
                </a:lnTo>
                <a:lnTo>
                  <a:pt x="0" y="447040"/>
                </a:lnTo>
                <a:lnTo>
                  <a:pt x="0" y="491490"/>
                </a:lnTo>
                <a:lnTo>
                  <a:pt x="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4973320" y="4188460"/>
            <a:ext cx="276861" cy="383541"/>
          </a:xfrm>
          <a:custGeom>
            <a:avLst/>
            <a:gdLst/>
            <a:ahLst/>
            <a:cxnLst/>
            <a:rect l="0" t="0" r="0" b="0"/>
            <a:pathLst>
              <a:path w="276861" h="383541">
                <a:moveTo>
                  <a:pt x="116840" y="17780"/>
                </a:moveTo>
                <a:lnTo>
                  <a:pt x="90170" y="17780"/>
                </a:lnTo>
                <a:lnTo>
                  <a:pt x="54610" y="53340"/>
                </a:lnTo>
                <a:lnTo>
                  <a:pt x="45720" y="80010"/>
                </a:lnTo>
                <a:lnTo>
                  <a:pt x="27940" y="124460"/>
                </a:lnTo>
                <a:lnTo>
                  <a:pt x="8890" y="160020"/>
                </a:lnTo>
                <a:lnTo>
                  <a:pt x="0" y="204470"/>
                </a:lnTo>
                <a:lnTo>
                  <a:pt x="0" y="231140"/>
                </a:lnTo>
                <a:lnTo>
                  <a:pt x="0" y="276860"/>
                </a:lnTo>
                <a:lnTo>
                  <a:pt x="0" y="303530"/>
                </a:lnTo>
                <a:lnTo>
                  <a:pt x="8890" y="330200"/>
                </a:lnTo>
                <a:lnTo>
                  <a:pt x="36830" y="365760"/>
                </a:lnTo>
                <a:lnTo>
                  <a:pt x="63500" y="374650"/>
                </a:lnTo>
                <a:lnTo>
                  <a:pt x="99060" y="383540"/>
                </a:lnTo>
                <a:lnTo>
                  <a:pt x="134620" y="383540"/>
                </a:lnTo>
                <a:lnTo>
                  <a:pt x="161290" y="374650"/>
                </a:lnTo>
                <a:lnTo>
                  <a:pt x="196850" y="347980"/>
                </a:lnTo>
                <a:lnTo>
                  <a:pt x="232410" y="321310"/>
                </a:lnTo>
                <a:lnTo>
                  <a:pt x="250190" y="294640"/>
                </a:lnTo>
                <a:lnTo>
                  <a:pt x="259080" y="250190"/>
                </a:lnTo>
                <a:lnTo>
                  <a:pt x="276860" y="204470"/>
                </a:lnTo>
                <a:lnTo>
                  <a:pt x="276860" y="160020"/>
                </a:lnTo>
                <a:lnTo>
                  <a:pt x="276860" y="124460"/>
                </a:lnTo>
                <a:lnTo>
                  <a:pt x="267970" y="80010"/>
                </a:lnTo>
                <a:lnTo>
                  <a:pt x="250190" y="44450"/>
                </a:lnTo>
                <a:lnTo>
                  <a:pt x="241300" y="26670"/>
                </a:lnTo>
                <a:lnTo>
                  <a:pt x="187960" y="0"/>
                </a:lnTo>
                <a:lnTo>
                  <a:pt x="152400" y="0"/>
                </a:lnTo>
                <a:lnTo>
                  <a:pt x="125730" y="8890"/>
                </a:lnTo>
                <a:lnTo>
                  <a:pt x="90170" y="35560"/>
                </a:lnTo>
                <a:lnTo>
                  <a:pt x="72390" y="44450"/>
                </a:lnTo>
                <a:lnTo>
                  <a:pt x="6350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5276850" y="4224020"/>
            <a:ext cx="267971" cy="740411"/>
          </a:xfrm>
          <a:custGeom>
            <a:avLst/>
            <a:gdLst/>
            <a:ahLst/>
            <a:cxnLst/>
            <a:rect l="0" t="0" r="0" b="0"/>
            <a:pathLst>
              <a:path w="267971" h="740411">
                <a:moveTo>
                  <a:pt x="267970" y="35560"/>
                </a:moveTo>
                <a:lnTo>
                  <a:pt x="250190" y="17780"/>
                </a:lnTo>
                <a:lnTo>
                  <a:pt x="214630" y="0"/>
                </a:lnTo>
                <a:lnTo>
                  <a:pt x="196850" y="0"/>
                </a:lnTo>
                <a:lnTo>
                  <a:pt x="161290" y="8890"/>
                </a:lnTo>
                <a:lnTo>
                  <a:pt x="134620" y="26670"/>
                </a:lnTo>
                <a:lnTo>
                  <a:pt x="90170" y="62230"/>
                </a:lnTo>
                <a:lnTo>
                  <a:pt x="63500" y="97790"/>
                </a:lnTo>
                <a:lnTo>
                  <a:pt x="45720" y="115570"/>
                </a:lnTo>
                <a:lnTo>
                  <a:pt x="27940" y="151130"/>
                </a:lnTo>
                <a:lnTo>
                  <a:pt x="8890" y="186690"/>
                </a:lnTo>
                <a:lnTo>
                  <a:pt x="0" y="232410"/>
                </a:lnTo>
                <a:lnTo>
                  <a:pt x="0" y="267970"/>
                </a:lnTo>
                <a:lnTo>
                  <a:pt x="0" y="294640"/>
                </a:lnTo>
                <a:lnTo>
                  <a:pt x="0" y="312420"/>
                </a:lnTo>
                <a:lnTo>
                  <a:pt x="27940" y="347980"/>
                </a:lnTo>
                <a:lnTo>
                  <a:pt x="45720" y="365760"/>
                </a:lnTo>
                <a:lnTo>
                  <a:pt x="63500" y="365760"/>
                </a:lnTo>
                <a:lnTo>
                  <a:pt x="107950" y="356870"/>
                </a:lnTo>
                <a:lnTo>
                  <a:pt x="134620" y="339090"/>
                </a:lnTo>
                <a:lnTo>
                  <a:pt x="179070" y="303530"/>
                </a:lnTo>
                <a:lnTo>
                  <a:pt x="205740" y="259080"/>
                </a:lnTo>
                <a:lnTo>
                  <a:pt x="223520" y="214630"/>
                </a:lnTo>
                <a:lnTo>
                  <a:pt x="241300" y="168910"/>
                </a:lnTo>
                <a:lnTo>
                  <a:pt x="250190" y="133350"/>
                </a:lnTo>
                <a:lnTo>
                  <a:pt x="259080" y="115570"/>
                </a:lnTo>
                <a:lnTo>
                  <a:pt x="259080" y="80010"/>
                </a:lnTo>
                <a:lnTo>
                  <a:pt x="250190" y="53340"/>
                </a:lnTo>
                <a:lnTo>
                  <a:pt x="241300" y="80010"/>
                </a:lnTo>
                <a:lnTo>
                  <a:pt x="241300" y="115570"/>
                </a:lnTo>
                <a:lnTo>
                  <a:pt x="241300" y="160020"/>
                </a:lnTo>
                <a:lnTo>
                  <a:pt x="241300" y="195580"/>
                </a:lnTo>
                <a:lnTo>
                  <a:pt x="250190" y="232410"/>
                </a:lnTo>
                <a:lnTo>
                  <a:pt x="250190" y="267970"/>
                </a:lnTo>
                <a:lnTo>
                  <a:pt x="259080" y="312420"/>
                </a:lnTo>
                <a:lnTo>
                  <a:pt x="259080" y="347980"/>
                </a:lnTo>
                <a:lnTo>
                  <a:pt x="259080" y="392430"/>
                </a:lnTo>
                <a:lnTo>
                  <a:pt x="259080" y="427990"/>
                </a:lnTo>
                <a:lnTo>
                  <a:pt x="259080" y="472440"/>
                </a:lnTo>
                <a:lnTo>
                  <a:pt x="259080" y="509270"/>
                </a:lnTo>
                <a:lnTo>
                  <a:pt x="250190" y="553720"/>
                </a:lnTo>
                <a:lnTo>
                  <a:pt x="232410" y="598170"/>
                </a:lnTo>
                <a:lnTo>
                  <a:pt x="223520" y="633730"/>
                </a:lnTo>
                <a:lnTo>
                  <a:pt x="205740" y="660400"/>
                </a:lnTo>
                <a:lnTo>
                  <a:pt x="179070" y="695960"/>
                </a:lnTo>
                <a:lnTo>
                  <a:pt x="152400" y="722630"/>
                </a:lnTo>
                <a:lnTo>
                  <a:pt x="134620" y="740410"/>
                </a:lnTo>
                <a:lnTo>
                  <a:pt x="107950" y="740410"/>
                </a:lnTo>
                <a:lnTo>
                  <a:pt x="81280" y="740410"/>
                </a:lnTo>
                <a:lnTo>
                  <a:pt x="54610" y="704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5697220" y="4563110"/>
            <a:ext cx="179071" cy="303531"/>
          </a:xfrm>
          <a:custGeom>
            <a:avLst/>
            <a:gdLst/>
            <a:ahLst/>
            <a:cxnLst/>
            <a:rect l="0" t="0" r="0" b="0"/>
            <a:pathLst>
              <a:path w="179071" h="30353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06680" y="35560"/>
                </a:lnTo>
                <a:lnTo>
                  <a:pt x="97790" y="53340"/>
                </a:lnTo>
                <a:lnTo>
                  <a:pt x="71120" y="97790"/>
                </a:lnTo>
                <a:lnTo>
                  <a:pt x="26670" y="133350"/>
                </a:lnTo>
                <a:lnTo>
                  <a:pt x="80010" y="151130"/>
                </a:lnTo>
                <a:lnTo>
                  <a:pt x="115570" y="170180"/>
                </a:lnTo>
                <a:lnTo>
                  <a:pt x="151130" y="179070"/>
                </a:lnTo>
                <a:lnTo>
                  <a:pt x="170180" y="196850"/>
                </a:lnTo>
                <a:lnTo>
                  <a:pt x="179070" y="223520"/>
                </a:lnTo>
                <a:lnTo>
                  <a:pt x="170180" y="241300"/>
                </a:lnTo>
                <a:lnTo>
                  <a:pt x="151130" y="267970"/>
                </a:lnTo>
                <a:lnTo>
                  <a:pt x="106680" y="285750"/>
                </a:lnTo>
                <a:lnTo>
                  <a:pt x="80010" y="294640"/>
                </a:lnTo>
                <a:lnTo>
                  <a:pt x="5334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6062980" y="4089400"/>
            <a:ext cx="375921" cy="420371"/>
          </a:xfrm>
          <a:custGeom>
            <a:avLst/>
            <a:gdLst/>
            <a:ahLst/>
            <a:cxnLst/>
            <a:rect l="0" t="0" r="0" b="0"/>
            <a:pathLst>
              <a:path w="375921" h="420371">
                <a:moveTo>
                  <a:pt x="0" y="72390"/>
                </a:moveTo>
                <a:lnTo>
                  <a:pt x="35560" y="35560"/>
                </a:lnTo>
                <a:lnTo>
                  <a:pt x="71120" y="17780"/>
                </a:lnTo>
                <a:lnTo>
                  <a:pt x="90170" y="8890"/>
                </a:lnTo>
                <a:lnTo>
                  <a:pt x="134620" y="0"/>
                </a:lnTo>
                <a:lnTo>
                  <a:pt x="170180" y="0"/>
                </a:lnTo>
                <a:lnTo>
                  <a:pt x="205740" y="0"/>
                </a:lnTo>
                <a:lnTo>
                  <a:pt x="241300" y="8890"/>
                </a:lnTo>
                <a:lnTo>
                  <a:pt x="259080" y="26670"/>
                </a:lnTo>
                <a:lnTo>
                  <a:pt x="267970" y="44450"/>
                </a:lnTo>
                <a:lnTo>
                  <a:pt x="267970" y="63500"/>
                </a:lnTo>
                <a:lnTo>
                  <a:pt x="267970" y="90170"/>
                </a:lnTo>
                <a:lnTo>
                  <a:pt x="250190" y="116840"/>
                </a:lnTo>
                <a:lnTo>
                  <a:pt x="205740" y="161290"/>
                </a:lnTo>
                <a:lnTo>
                  <a:pt x="170180" y="196850"/>
                </a:lnTo>
                <a:lnTo>
                  <a:pt x="143510" y="214630"/>
                </a:lnTo>
                <a:lnTo>
                  <a:pt x="116840" y="214630"/>
                </a:lnTo>
                <a:lnTo>
                  <a:pt x="161290" y="196850"/>
                </a:lnTo>
                <a:lnTo>
                  <a:pt x="205740" y="187960"/>
                </a:lnTo>
                <a:lnTo>
                  <a:pt x="241300" y="187960"/>
                </a:lnTo>
                <a:lnTo>
                  <a:pt x="267970" y="187960"/>
                </a:lnTo>
                <a:lnTo>
                  <a:pt x="303530" y="196850"/>
                </a:lnTo>
                <a:lnTo>
                  <a:pt x="330200" y="205740"/>
                </a:lnTo>
                <a:lnTo>
                  <a:pt x="365760" y="241300"/>
                </a:lnTo>
                <a:lnTo>
                  <a:pt x="375920" y="267970"/>
                </a:lnTo>
                <a:lnTo>
                  <a:pt x="375920" y="303530"/>
                </a:lnTo>
                <a:lnTo>
                  <a:pt x="365760" y="330200"/>
                </a:lnTo>
                <a:lnTo>
                  <a:pt x="356870" y="358140"/>
                </a:lnTo>
                <a:lnTo>
                  <a:pt x="321310" y="393700"/>
                </a:lnTo>
                <a:lnTo>
                  <a:pt x="267970" y="420370"/>
                </a:lnTo>
                <a:lnTo>
                  <a:pt x="223520" y="420370"/>
                </a:lnTo>
                <a:lnTo>
                  <a:pt x="187960" y="420370"/>
                </a:lnTo>
                <a:lnTo>
                  <a:pt x="161290" y="411480"/>
                </a:lnTo>
                <a:lnTo>
                  <a:pt x="116840" y="402590"/>
                </a:lnTo>
                <a:lnTo>
                  <a:pt x="116840" y="40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6536690" y="3768090"/>
            <a:ext cx="115571" cy="196851"/>
          </a:xfrm>
          <a:custGeom>
            <a:avLst/>
            <a:gdLst/>
            <a:ahLst/>
            <a:cxnLst/>
            <a:rect l="0" t="0" r="0" b="0"/>
            <a:pathLst>
              <a:path w="115571" h="196851">
                <a:moveTo>
                  <a:pt x="0" y="17780"/>
                </a:moveTo>
                <a:lnTo>
                  <a:pt x="17780" y="0"/>
                </a:lnTo>
                <a:lnTo>
                  <a:pt x="35560" y="0"/>
                </a:lnTo>
                <a:lnTo>
                  <a:pt x="71120" y="17780"/>
                </a:lnTo>
                <a:lnTo>
                  <a:pt x="71120" y="44450"/>
                </a:lnTo>
                <a:lnTo>
                  <a:pt x="26670" y="71120"/>
                </a:lnTo>
                <a:lnTo>
                  <a:pt x="8890" y="80010"/>
                </a:lnTo>
                <a:lnTo>
                  <a:pt x="62230" y="99060"/>
                </a:lnTo>
                <a:lnTo>
                  <a:pt x="97790" y="107950"/>
                </a:lnTo>
                <a:lnTo>
                  <a:pt x="115570" y="116840"/>
                </a:lnTo>
                <a:lnTo>
                  <a:pt x="115570" y="134620"/>
                </a:lnTo>
                <a:lnTo>
                  <a:pt x="106680" y="152400"/>
                </a:lnTo>
                <a:lnTo>
                  <a:pt x="71120" y="179070"/>
                </a:lnTo>
                <a:lnTo>
                  <a:pt x="3556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6018530" y="3661410"/>
            <a:ext cx="232411" cy="1089661"/>
          </a:xfrm>
          <a:custGeom>
            <a:avLst/>
            <a:gdLst/>
            <a:ahLst/>
            <a:cxnLst/>
            <a:rect l="0" t="0" r="0" b="0"/>
            <a:pathLst>
              <a:path w="232411" h="1089661">
                <a:moveTo>
                  <a:pt x="187960" y="0"/>
                </a:moveTo>
                <a:lnTo>
                  <a:pt x="152400" y="35560"/>
                </a:lnTo>
                <a:lnTo>
                  <a:pt x="125730" y="80010"/>
                </a:lnTo>
                <a:lnTo>
                  <a:pt x="106680" y="124460"/>
                </a:lnTo>
                <a:lnTo>
                  <a:pt x="80010" y="168910"/>
                </a:lnTo>
                <a:lnTo>
                  <a:pt x="62230" y="205740"/>
                </a:lnTo>
                <a:lnTo>
                  <a:pt x="44450" y="250190"/>
                </a:lnTo>
                <a:lnTo>
                  <a:pt x="35560" y="285750"/>
                </a:lnTo>
                <a:lnTo>
                  <a:pt x="26670" y="321310"/>
                </a:lnTo>
                <a:lnTo>
                  <a:pt x="17780" y="356870"/>
                </a:lnTo>
                <a:lnTo>
                  <a:pt x="8890" y="392430"/>
                </a:lnTo>
                <a:lnTo>
                  <a:pt x="8890" y="427990"/>
                </a:lnTo>
                <a:lnTo>
                  <a:pt x="8890" y="472440"/>
                </a:lnTo>
                <a:lnTo>
                  <a:pt x="0" y="509270"/>
                </a:lnTo>
                <a:lnTo>
                  <a:pt x="0" y="553720"/>
                </a:lnTo>
                <a:lnTo>
                  <a:pt x="0" y="598170"/>
                </a:lnTo>
                <a:lnTo>
                  <a:pt x="8890" y="642620"/>
                </a:lnTo>
                <a:lnTo>
                  <a:pt x="17780" y="687070"/>
                </a:lnTo>
                <a:lnTo>
                  <a:pt x="17780" y="731520"/>
                </a:lnTo>
                <a:lnTo>
                  <a:pt x="26670" y="777240"/>
                </a:lnTo>
                <a:lnTo>
                  <a:pt x="35560" y="821690"/>
                </a:lnTo>
                <a:lnTo>
                  <a:pt x="44450" y="857250"/>
                </a:lnTo>
                <a:lnTo>
                  <a:pt x="62230" y="892810"/>
                </a:lnTo>
                <a:lnTo>
                  <a:pt x="71120" y="928370"/>
                </a:lnTo>
                <a:lnTo>
                  <a:pt x="88900" y="963930"/>
                </a:lnTo>
                <a:lnTo>
                  <a:pt x="115570" y="1008380"/>
                </a:lnTo>
                <a:lnTo>
                  <a:pt x="152400" y="1043940"/>
                </a:lnTo>
                <a:lnTo>
                  <a:pt x="170180" y="1062990"/>
                </a:lnTo>
                <a:lnTo>
                  <a:pt x="205740" y="1071880"/>
                </a:lnTo>
                <a:lnTo>
                  <a:pt x="232410" y="1089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6634480" y="3616960"/>
            <a:ext cx="241301" cy="1196341"/>
          </a:xfrm>
          <a:custGeom>
            <a:avLst/>
            <a:gdLst/>
            <a:ahLst/>
            <a:cxnLst/>
            <a:rect l="0" t="0" r="0" b="0"/>
            <a:pathLst>
              <a:path w="241301" h="1196341">
                <a:moveTo>
                  <a:pt x="125730" y="0"/>
                </a:moveTo>
                <a:lnTo>
                  <a:pt x="143510" y="35560"/>
                </a:lnTo>
                <a:lnTo>
                  <a:pt x="161290" y="80010"/>
                </a:lnTo>
                <a:lnTo>
                  <a:pt x="179070" y="124460"/>
                </a:lnTo>
                <a:lnTo>
                  <a:pt x="196850" y="168910"/>
                </a:lnTo>
                <a:lnTo>
                  <a:pt x="205740" y="204470"/>
                </a:lnTo>
                <a:lnTo>
                  <a:pt x="223520" y="241300"/>
                </a:lnTo>
                <a:lnTo>
                  <a:pt x="232410" y="285750"/>
                </a:lnTo>
                <a:lnTo>
                  <a:pt x="232410" y="321310"/>
                </a:lnTo>
                <a:lnTo>
                  <a:pt x="241300" y="356870"/>
                </a:lnTo>
                <a:lnTo>
                  <a:pt x="241300" y="401320"/>
                </a:lnTo>
                <a:lnTo>
                  <a:pt x="241300" y="445770"/>
                </a:lnTo>
                <a:lnTo>
                  <a:pt x="241300" y="490220"/>
                </a:lnTo>
                <a:lnTo>
                  <a:pt x="241300" y="525780"/>
                </a:lnTo>
                <a:lnTo>
                  <a:pt x="232410" y="562610"/>
                </a:lnTo>
                <a:lnTo>
                  <a:pt x="232410" y="598170"/>
                </a:lnTo>
                <a:lnTo>
                  <a:pt x="223520" y="633730"/>
                </a:lnTo>
                <a:lnTo>
                  <a:pt x="223520" y="669290"/>
                </a:lnTo>
                <a:lnTo>
                  <a:pt x="214630" y="704850"/>
                </a:lnTo>
                <a:lnTo>
                  <a:pt x="205740" y="731520"/>
                </a:lnTo>
                <a:lnTo>
                  <a:pt x="196850" y="767080"/>
                </a:lnTo>
                <a:lnTo>
                  <a:pt x="187960" y="793750"/>
                </a:lnTo>
                <a:lnTo>
                  <a:pt x="179070" y="821690"/>
                </a:lnTo>
                <a:lnTo>
                  <a:pt x="170180" y="857250"/>
                </a:lnTo>
                <a:lnTo>
                  <a:pt x="161290" y="883920"/>
                </a:lnTo>
                <a:lnTo>
                  <a:pt x="143510" y="910590"/>
                </a:lnTo>
                <a:lnTo>
                  <a:pt x="125730" y="955040"/>
                </a:lnTo>
                <a:lnTo>
                  <a:pt x="107950" y="999490"/>
                </a:lnTo>
                <a:lnTo>
                  <a:pt x="90170" y="1035050"/>
                </a:lnTo>
                <a:lnTo>
                  <a:pt x="71120" y="1079500"/>
                </a:lnTo>
                <a:lnTo>
                  <a:pt x="44450" y="1116330"/>
                </a:lnTo>
                <a:lnTo>
                  <a:pt x="26670" y="1151890"/>
                </a:lnTo>
                <a:lnTo>
                  <a:pt x="0" y="1196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7045960" y="3562350"/>
            <a:ext cx="17781" cy="116841"/>
          </a:xfrm>
          <a:custGeom>
            <a:avLst/>
            <a:gdLst/>
            <a:ahLst/>
            <a:cxnLst/>
            <a:rect l="0" t="0" r="0" b="0"/>
            <a:pathLst>
              <a:path w="17781" h="116841">
                <a:moveTo>
                  <a:pt x="17780" y="0"/>
                </a:moveTo>
                <a:lnTo>
                  <a:pt x="8890" y="45720"/>
                </a:lnTo>
                <a:lnTo>
                  <a:pt x="0" y="7239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6955790" y="3723640"/>
            <a:ext cx="187961" cy="17781"/>
          </a:xfrm>
          <a:custGeom>
            <a:avLst/>
            <a:gdLst/>
            <a:ahLst/>
            <a:cxnLst/>
            <a:rect l="0" t="0" r="0" b="0"/>
            <a:pathLst>
              <a:path w="187961" h="17781">
                <a:moveTo>
                  <a:pt x="0" y="17780"/>
                </a:moveTo>
                <a:lnTo>
                  <a:pt x="26670" y="17780"/>
                </a:lnTo>
                <a:lnTo>
                  <a:pt x="72390" y="17780"/>
                </a:lnTo>
                <a:lnTo>
                  <a:pt x="116840" y="8890"/>
                </a:lnTo>
                <a:lnTo>
                  <a:pt x="16129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7037070" y="3776980"/>
            <a:ext cx="133351" cy="116841"/>
          </a:xfrm>
          <a:custGeom>
            <a:avLst/>
            <a:gdLst/>
            <a:ahLst/>
            <a:cxnLst/>
            <a:rect l="0" t="0" r="0" b="0"/>
            <a:pathLst>
              <a:path w="133351" h="116841">
                <a:moveTo>
                  <a:pt x="0" y="17780"/>
                </a:moveTo>
                <a:lnTo>
                  <a:pt x="889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80010" y="35560"/>
                </a:lnTo>
                <a:lnTo>
                  <a:pt x="35560" y="81280"/>
                </a:lnTo>
                <a:lnTo>
                  <a:pt x="17780" y="99060"/>
                </a:lnTo>
                <a:lnTo>
                  <a:pt x="17780" y="116840"/>
                </a:lnTo>
                <a:lnTo>
                  <a:pt x="35560" y="116840"/>
                </a:lnTo>
                <a:lnTo>
                  <a:pt x="80010" y="107950"/>
                </a:lnTo>
                <a:lnTo>
                  <a:pt x="115570" y="99060"/>
                </a:lnTo>
                <a:lnTo>
                  <a:pt x="133350" y="99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7081520" y="415290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26670"/>
                </a:moveTo>
                <a:lnTo>
                  <a:pt x="8890" y="8890"/>
                </a:lnTo>
                <a:lnTo>
                  <a:pt x="53340" y="0"/>
                </a:lnTo>
                <a:lnTo>
                  <a:pt x="9779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7090410" y="4250690"/>
            <a:ext cx="88901" cy="26671"/>
          </a:xfrm>
          <a:custGeom>
            <a:avLst/>
            <a:gdLst/>
            <a:ahLst/>
            <a:cxnLst/>
            <a:rect l="0" t="0" r="0" b="0"/>
            <a:pathLst>
              <a:path w="88901" h="26671">
                <a:moveTo>
                  <a:pt x="0" y="26670"/>
                </a:moveTo>
                <a:lnTo>
                  <a:pt x="26670" y="889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7402830" y="3679190"/>
            <a:ext cx="53341" cy="883921"/>
          </a:xfrm>
          <a:custGeom>
            <a:avLst/>
            <a:gdLst/>
            <a:ahLst/>
            <a:cxnLst/>
            <a:rect l="0" t="0" r="0" b="0"/>
            <a:pathLst>
              <a:path w="53341" h="883921">
                <a:moveTo>
                  <a:pt x="53340" y="0"/>
                </a:moveTo>
                <a:lnTo>
                  <a:pt x="44450" y="17780"/>
                </a:lnTo>
                <a:lnTo>
                  <a:pt x="44450" y="53340"/>
                </a:lnTo>
                <a:lnTo>
                  <a:pt x="35560" y="88900"/>
                </a:lnTo>
                <a:lnTo>
                  <a:pt x="35560" y="124460"/>
                </a:lnTo>
                <a:lnTo>
                  <a:pt x="35560" y="168910"/>
                </a:lnTo>
                <a:lnTo>
                  <a:pt x="35560" y="196850"/>
                </a:lnTo>
                <a:lnTo>
                  <a:pt x="26670" y="232410"/>
                </a:lnTo>
                <a:lnTo>
                  <a:pt x="26670" y="267970"/>
                </a:lnTo>
                <a:lnTo>
                  <a:pt x="26670" y="303530"/>
                </a:lnTo>
                <a:lnTo>
                  <a:pt x="17780" y="347980"/>
                </a:lnTo>
                <a:lnTo>
                  <a:pt x="17780" y="383540"/>
                </a:lnTo>
                <a:lnTo>
                  <a:pt x="17780" y="427990"/>
                </a:lnTo>
                <a:lnTo>
                  <a:pt x="8890" y="463550"/>
                </a:lnTo>
                <a:lnTo>
                  <a:pt x="8890" y="500380"/>
                </a:lnTo>
                <a:lnTo>
                  <a:pt x="8890" y="544830"/>
                </a:lnTo>
                <a:lnTo>
                  <a:pt x="0" y="589280"/>
                </a:lnTo>
                <a:lnTo>
                  <a:pt x="0" y="624840"/>
                </a:lnTo>
                <a:lnTo>
                  <a:pt x="0" y="660400"/>
                </a:lnTo>
                <a:lnTo>
                  <a:pt x="0" y="695960"/>
                </a:lnTo>
                <a:lnTo>
                  <a:pt x="0" y="731520"/>
                </a:lnTo>
                <a:lnTo>
                  <a:pt x="0" y="759460"/>
                </a:lnTo>
                <a:lnTo>
                  <a:pt x="0" y="803910"/>
                </a:lnTo>
                <a:lnTo>
                  <a:pt x="0" y="839470"/>
                </a:lnTo>
                <a:lnTo>
                  <a:pt x="0" y="883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7491730" y="4080510"/>
            <a:ext cx="170181" cy="464821"/>
          </a:xfrm>
          <a:custGeom>
            <a:avLst/>
            <a:gdLst/>
            <a:ahLst/>
            <a:cxnLst/>
            <a:rect l="0" t="0" r="0" b="0"/>
            <a:pathLst>
              <a:path w="170181" h="464821">
                <a:moveTo>
                  <a:pt x="90170" y="0"/>
                </a:moveTo>
                <a:lnTo>
                  <a:pt x="62230" y="8890"/>
                </a:lnTo>
                <a:lnTo>
                  <a:pt x="53340" y="26670"/>
                </a:lnTo>
                <a:lnTo>
                  <a:pt x="35560" y="44450"/>
                </a:lnTo>
                <a:lnTo>
                  <a:pt x="26670" y="90170"/>
                </a:lnTo>
                <a:lnTo>
                  <a:pt x="17780" y="125730"/>
                </a:lnTo>
                <a:lnTo>
                  <a:pt x="889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21310"/>
                </a:lnTo>
                <a:lnTo>
                  <a:pt x="0" y="358140"/>
                </a:lnTo>
                <a:lnTo>
                  <a:pt x="0" y="402590"/>
                </a:lnTo>
                <a:lnTo>
                  <a:pt x="8890" y="429260"/>
                </a:lnTo>
                <a:lnTo>
                  <a:pt x="17780" y="447040"/>
                </a:lnTo>
                <a:lnTo>
                  <a:pt x="35560" y="455930"/>
                </a:lnTo>
                <a:lnTo>
                  <a:pt x="62230" y="464820"/>
                </a:lnTo>
                <a:lnTo>
                  <a:pt x="80010" y="455930"/>
                </a:lnTo>
                <a:lnTo>
                  <a:pt x="99060" y="447040"/>
                </a:lnTo>
                <a:lnTo>
                  <a:pt x="125730" y="402590"/>
                </a:lnTo>
                <a:lnTo>
                  <a:pt x="143510" y="367030"/>
                </a:lnTo>
                <a:lnTo>
                  <a:pt x="152400" y="330200"/>
                </a:lnTo>
                <a:lnTo>
                  <a:pt x="161290" y="285750"/>
                </a:lnTo>
                <a:lnTo>
                  <a:pt x="170180" y="241300"/>
                </a:lnTo>
                <a:lnTo>
                  <a:pt x="170180" y="205740"/>
                </a:lnTo>
                <a:lnTo>
                  <a:pt x="170180" y="161290"/>
                </a:lnTo>
                <a:lnTo>
                  <a:pt x="170180" y="125730"/>
                </a:lnTo>
                <a:lnTo>
                  <a:pt x="161290" y="90170"/>
                </a:lnTo>
                <a:lnTo>
                  <a:pt x="152400" y="62230"/>
                </a:lnTo>
                <a:lnTo>
                  <a:pt x="125730" y="26670"/>
                </a:lnTo>
                <a:lnTo>
                  <a:pt x="107950" y="17780"/>
                </a:lnTo>
                <a:lnTo>
                  <a:pt x="90170" y="17780"/>
                </a:lnTo>
                <a:lnTo>
                  <a:pt x="71120" y="17780"/>
                </a:lnTo>
                <a:lnTo>
                  <a:pt x="53340" y="26670"/>
                </a:lnTo>
                <a:lnTo>
                  <a:pt x="3556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7635240" y="4098290"/>
            <a:ext cx="241301" cy="929641"/>
          </a:xfrm>
          <a:custGeom>
            <a:avLst/>
            <a:gdLst/>
            <a:ahLst/>
            <a:cxnLst/>
            <a:rect l="0" t="0" r="0" b="0"/>
            <a:pathLst>
              <a:path w="241301" h="929641">
                <a:moveTo>
                  <a:pt x="232410" y="8890"/>
                </a:moveTo>
                <a:lnTo>
                  <a:pt x="213360" y="0"/>
                </a:lnTo>
                <a:lnTo>
                  <a:pt x="195580" y="8890"/>
                </a:lnTo>
                <a:lnTo>
                  <a:pt x="177800" y="26670"/>
                </a:lnTo>
                <a:lnTo>
                  <a:pt x="151130" y="63500"/>
                </a:lnTo>
                <a:lnTo>
                  <a:pt x="124460" y="107950"/>
                </a:lnTo>
                <a:lnTo>
                  <a:pt x="106680" y="143510"/>
                </a:lnTo>
                <a:lnTo>
                  <a:pt x="88900" y="179070"/>
                </a:lnTo>
                <a:lnTo>
                  <a:pt x="80010" y="223520"/>
                </a:lnTo>
                <a:lnTo>
                  <a:pt x="80010" y="259080"/>
                </a:lnTo>
                <a:lnTo>
                  <a:pt x="71120" y="294640"/>
                </a:lnTo>
                <a:lnTo>
                  <a:pt x="71120" y="321310"/>
                </a:lnTo>
                <a:lnTo>
                  <a:pt x="80010" y="367030"/>
                </a:lnTo>
                <a:lnTo>
                  <a:pt x="80010" y="384810"/>
                </a:lnTo>
                <a:lnTo>
                  <a:pt x="97790" y="393700"/>
                </a:lnTo>
                <a:lnTo>
                  <a:pt x="115570" y="393700"/>
                </a:lnTo>
                <a:lnTo>
                  <a:pt x="160020" y="340360"/>
                </a:lnTo>
                <a:lnTo>
                  <a:pt x="177800" y="294640"/>
                </a:lnTo>
                <a:lnTo>
                  <a:pt x="195580" y="250190"/>
                </a:lnTo>
                <a:lnTo>
                  <a:pt x="204470" y="214630"/>
                </a:lnTo>
                <a:lnTo>
                  <a:pt x="213360" y="179070"/>
                </a:lnTo>
                <a:lnTo>
                  <a:pt x="223520" y="143510"/>
                </a:lnTo>
                <a:lnTo>
                  <a:pt x="232410" y="107950"/>
                </a:lnTo>
                <a:lnTo>
                  <a:pt x="241300" y="72390"/>
                </a:lnTo>
                <a:lnTo>
                  <a:pt x="241300" y="35560"/>
                </a:lnTo>
                <a:lnTo>
                  <a:pt x="241300" y="17780"/>
                </a:lnTo>
                <a:lnTo>
                  <a:pt x="232410" y="35560"/>
                </a:lnTo>
                <a:lnTo>
                  <a:pt x="232410" y="72390"/>
                </a:lnTo>
                <a:lnTo>
                  <a:pt x="232410" y="107950"/>
                </a:lnTo>
                <a:lnTo>
                  <a:pt x="232410" y="152400"/>
                </a:lnTo>
                <a:lnTo>
                  <a:pt x="232410" y="187960"/>
                </a:lnTo>
                <a:lnTo>
                  <a:pt x="232410" y="223520"/>
                </a:lnTo>
                <a:lnTo>
                  <a:pt x="232410" y="259080"/>
                </a:lnTo>
                <a:lnTo>
                  <a:pt x="232410" y="303530"/>
                </a:lnTo>
                <a:lnTo>
                  <a:pt x="232410" y="340360"/>
                </a:lnTo>
                <a:lnTo>
                  <a:pt x="232410" y="384810"/>
                </a:lnTo>
                <a:lnTo>
                  <a:pt x="232410" y="429260"/>
                </a:lnTo>
                <a:lnTo>
                  <a:pt x="232410" y="464820"/>
                </a:lnTo>
                <a:lnTo>
                  <a:pt x="232410" y="509270"/>
                </a:lnTo>
                <a:lnTo>
                  <a:pt x="232410" y="544830"/>
                </a:lnTo>
                <a:lnTo>
                  <a:pt x="223520" y="580390"/>
                </a:lnTo>
                <a:lnTo>
                  <a:pt x="223520" y="626110"/>
                </a:lnTo>
                <a:lnTo>
                  <a:pt x="213360" y="661670"/>
                </a:lnTo>
                <a:lnTo>
                  <a:pt x="204470" y="697230"/>
                </a:lnTo>
                <a:lnTo>
                  <a:pt x="195580" y="732790"/>
                </a:lnTo>
                <a:lnTo>
                  <a:pt x="186690" y="759460"/>
                </a:lnTo>
                <a:lnTo>
                  <a:pt x="168910" y="803910"/>
                </a:lnTo>
                <a:lnTo>
                  <a:pt x="151130" y="839470"/>
                </a:lnTo>
                <a:lnTo>
                  <a:pt x="115570" y="875030"/>
                </a:lnTo>
                <a:lnTo>
                  <a:pt x="80010" y="911860"/>
                </a:lnTo>
                <a:lnTo>
                  <a:pt x="62230" y="929640"/>
                </a:lnTo>
                <a:lnTo>
                  <a:pt x="35560" y="929640"/>
                </a:lnTo>
                <a:lnTo>
                  <a:pt x="17780" y="929640"/>
                </a:lnTo>
                <a:lnTo>
                  <a:pt x="0" y="902970"/>
                </a:lnTo>
                <a:lnTo>
                  <a:pt x="0" y="866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8009890" y="4483100"/>
            <a:ext cx="133351" cy="267971"/>
          </a:xfrm>
          <a:custGeom>
            <a:avLst/>
            <a:gdLst/>
            <a:ahLst/>
            <a:cxnLst/>
            <a:rect l="0" t="0" r="0" b="0"/>
            <a:pathLst>
              <a:path w="133351" h="267971">
                <a:moveTo>
                  <a:pt x="26670" y="17780"/>
                </a:move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80010" y="35560"/>
                </a:lnTo>
                <a:lnTo>
                  <a:pt x="71120" y="53340"/>
                </a:lnTo>
                <a:lnTo>
                  <a:pt x="35560" y="97790"/>
                </a:lnTo>
                <a:lnTo>
                  <a:pt x="0" y="124460"/>
                </a:lnTo>
                <a:lnTo>
                  <a:pt x="17780" y="133350"/>
                </a:lnTo>
                <a:lnTo>
                  <a:pt x="35560" y="133350"/>
                </a:lnTo>
                <a:lnTo>
                  <a:pt x="71120" y="133350"/>
                </a:lnTo>
                <a:lnTo>
                  <a:pt x="97790" y="133350"/>
                </a:lnTo>
                <a:lnTo>
                  <a:pt x="115570" y="142240"/>
                </a:lnTo>
                <a:lnTo>
                  <a:pt x="133350" y="160020"/>
                </a:lnTo>
                <a:lnTo>
                  <a:pt x="124460" y="177800"/>
                </a:lnTo>
                <a:lnTo>
                  <a:pt x="97790" y="222250"/>
                </a:lnTo>
                <a:lnTo>
                  <a:pt x="71120" y="241300"/>
                </a:lnTo>
                <a:lnTo>
                  <a:pt x="35560" y="259080"/>
                </a:lnTo>
                <a:lnTo>
                  <a:pt x="266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8233410" y="3893820"/>
            <a:ext cx="294641" cy="499111"/>
          </a:xfrm>
          <a:custGeom>
            <a:avLst/>
            <a:gdLst/>
            <a:ahLst/>
            <a:cxnLst/>
            <a:rect l="0" t="0" r="0" b="0"/>
            <a:pathLst>
              <a:path w="294641" h="499111">
                <a:moveTo>
                  <a:pt x="17780" y="44450"/>
                </a:moveTo>
                <a:lnTo>
                  <a:pt x="17780" y="26670"/>
                </a:lnTo>
                <a:lnTo>
                  <a:pt x="62230" y="8890"/>
                </a:lnTo>
                <a:lnTo>
                  <a:pt x="97790" y="0"/>
                </a:lnTo>
                <a:lnTo>
                  <a:pt x="124460" y="0"/>
                </a:lnTo>
                <a:lnTo>
                  <a:pt x="168910" y="17780"/>
                </a:lnTo>
                <a:lnTo>
                  <a:pt x="186690" y="17780"/>
                </a:lnTo>
                <a:lnTo>
                  <a:pt x="196850" y="44450"/>
                </a:lnTo>
                <a:lnTo>
                  <a:pt x="196850" y="62230"/>
                </a:lnTo>
                <a:lnTo>
                  <a:pt x="186690" y="97790"/>
                </a:lnTo>
                <a:lnTo>
                  <a:pt x="177800" y="133350"/>
                </a:lnTo>
                <a:lnTo>
                  <a:pt x="133350" y="168910"/>
                </a:lnTo>
                <a:lnTo>
                  <a:pt x="88900" y="213360"/>
                </a:lnTo>
                <a:lnTo>
                  <a:pt x="44450" y="240030"/>
                </a:lnTo>
                <a:lnTo>
                  <a:pt x="0" y="276860"/>
                </a:lnTo>
                <a:lnTo>
                  <a:pt x="44450" y="240030"/>
                </a:lnTo>
                <a:lnTo>
                  <a:pt x="88900" y="222250"/>
                </a:lnTo>
                <a:lnTo>
                  <a:pt x="124460" y="213360"/>
                </a:lnTo>
                <a:lnTo>
                  <a:pt x="142240" y="204470"/>
                </a:lnTo>
                <a:lnTo>
                  <a:pt x="177800" y="204470"/>
                </a:lnTo>
                <a:lnTo>
                  <a:pt x="214630" y="204470"/>
                </a:lnTo>
                <a:lnTo>
                  <a:pt x="241300" y="204470"/>
                </a:lnTo>
                <a:lnTo>
                  <a:pt x="276860" y="231140"/>
                </a:lnTo>
                <a:lnTo>
                  <a:pt x="294640" y="259080"/>
                </a:lnTo>
                <a:lnTo>
                  <a:pt x="294640" y="285750"/>
                </a:lnTo>
                <a:lnTo>
                  <a:pt x="294640" y="303530"/>
                </a:lnTo>
                <a:lnTo>
                  <a:pt x="276860" y="347980"/>
                </a:lnTo>
                <a:lnTo>
                  <a:pt x="250190" y="401320"/>
                </a:lnTo>
                <a:lnTo>
                  <a:pt x="232410" y="419100"/>
                </a:lnTo>
                <a:lnTo>
                  <a:pt x="186690" y="454660"/>
                </a:lnTo>
                <a:lnTo>
                  <a:pt x="151130" y="481330"/>
                </a:lnTo>
                <a:lnTo>
                  <a:pt x="133350" y="490220"/>
                </a:lnTo>
                <a:lnTo>
                  <a:pt x="106680" y="4991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8625840" y="3437890"/>
            <a:ext cx="107951" cy="133351"/>
          </a:xfrm>
          <a:custGeom>
            <a:avLst/>
            <a:gdLst/>
            <a:ahLst/>
            <a:cxnLst/>
            <a:rect l="0" t="0" r="0" b="0"/>
            <a:pathLst>
              <a:path w="107951" h="133351">
                <a:moveTo>
                  <a:pt x="0" y="17780"/>
                </a:moveTo>
                <a:lnTo>
                  <a:pt x="8890" y="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26670"/>
                </a:lnTo>
                <a:lnTo>
                  <a:pt x="35560" y="44450"/>
                </a:lnTo>
                <a:lnTo>
                  <a:pt x="17780" y="53340"/>
                </a:lnTo>
                <a:lnTo>
                  <a:pt x="0" y="80010"/>
                </a:lnTo>
                <a:lnTo>
                  <a:pt x="44450" y="80010"/>
                </a:lnTo>
                <a:lnTo>
                  <a:pt x="71120" y="80010"/>
                </a:lnTo>
                <a:lnTo>
                  <a:pt x="107950" y="88900"/>
                </a:lnTo>
                <a:lnTo>
                  <a:pt x="107950" y="106680"/>
                </a:lnTo>
                <a:lnTo>
                  <a:pt x="88900" y="124460"/>
                </a:lnTo>
                <a:lnTo>
                  <a:pt x="7112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8563610" y="3616960"/>
            <a:ext cx="223521" cy="8891"/>
          </a:xfrm>
          <a:custGeom>
            <a:avLst/>
            <a:gdLst/>
            <a:ahLst/>
            <a:cxnLst/>
            <a:rect l="0" t="0" r="0" b="0"/>
            <a:pathLst>
              <a:path w="223521" h="8891">
                <a:moveTo>
                  <a:pt x="0" y="8890"/>
                </a:moveTo>
                <a:lnTo>
                  <a:pt x="44450" y="8890"/>
                </a:lnTo>
                <a:lnTo>
                  <a:pt x="80010" y="8890"/>
                </a:lnTo>
                <a:lnTo>
                  <a:pt x="124460" y="8890"/>
                </a:lnTo>
                <a:lnTo>
                  <a:pt x="161290" y="8890"/>
                </a:lnTo>
                <a:lnTo>
                  <a:pt x="18796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8616950" y="3670300"/>
            <a:ext cx="143511" cy="124461"/>
          </a:xfrm>
          <a:custGeom>
            <a:avLst/>
            <a:gdLst/>
            <a:ahLst/>
            <a:cxnLst/>
            <a:rect l="0" t="0" r="0" b="0"/>
            <a:pathLst>
              <a:path w="143511" h="12446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7950" y="26670"/>
                </a:lnTo>
                <a:lnTo>
                  <a:pt x="107950" y="44450"/>
                </a:lnTo>
                <a:lnTo>
                  <a:pt x="97790" y="62230"/>
                </a:lnTo>
                <a:lnTo>
                  <a:pt x="71120" y="97790"/>
                </a:lnTo>
                <a:lnTo>
                  <a:pt x="53340" y="115570"/>
                </a:lnTo>
                <a:lnTo>
                  <a:pt x="35560" y="115570"/>
                </a:lnTo>
                <a:lnTo>
                  <a:pt x="71120" y="106680"/>
                </a:lnTo>
                <a:lnTo>
                  <a:pt x="88900" y="106680"/>
                </a:lnTo>
                <a:lnTo>
                  <a:pt x="125730" y="115570"/>
                </a:lnTo>
                <a:lnTo>
                  <a:pt x="143510" y="124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6179820" y="5232400"/>
            <a:ext cx="222251" cy="17781"/>
          </a:xfrm>
          <a:custGeom>
            <a:avLst/>
            <a:gdLst/>
            <a:ahLst/>
            <a:cxnLst/>
            <a:rect l="0" t="0" r="0" b="0"/>
            <a:pathLst>
              <a:path w="22225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77800" y="0"/>
                </a:lnTo>
                <a:lnTo>
                  <a:pt x="195580" y="0"/>
                </a:lnTo>
                <a:lnTo>
                  <a:pt x="2222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6179820" y="5411470"/>
            <a:ext cx="186691" cy="26671"/>
          </a:xfrm>
          <a:custGeom>
            <a:avLst/>
            <a:gdLst/>
            <a:ahLst/>
            <a:cxnLst/>
            <a:rect l="0" t="0" r="0" b="0"/>
            <a:pathLst>
              <a:path w="186691" h="26671">
                <a:moveTo>
                  <a:pt x="0" y="26670"/>
                </a:moveTo>
                <a:lnTo>
                  <a:pt x="35560" y="0"/>
                </a:lnTo>
                <a:lnTo>
                  <a:pt x="53340" y="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6786880" y="5019040"/>
            <a:ext cx="195581" cy="240031"/>
          </a:xfrm>
          <a:custGeom>
            <a:avLst/>
            <a:gdLst/>
            <a:ahLst/>
            <a:cxnLst/>
            <a:rect l="0" t="0" r="0" b="0"/>
            <a:pathLst>
              <a:path w="195581" h="240031">
                <a:moveTo>
                  <a:pt x="0" y="44450"/>
                </a:moveTo>
                <a:lnTo>
                  <a:pt x="35560" y="889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15570" y="26670"/>
                </a:lnTo>
                <a:lnTo>
                  <a:pt x="106680" y="44450"/>
                </a:lnTo>
                <a:lnTo>
                  <a:pt x="88900" y="62230"/>
                </a:lnTo>
                <a:lnTo>
                  <a:pt x="80010" y="80010"/>
                </a:lnTo>
                <a:lnTo>
                  <a:pt x="35560" y="115570"/>
                </a:lnTo>
                <a:lnTo>
                  <a:pt x="0" y="133350"/>
                </a:lnTo>
                <a:lnTo>
                  <a:pt x="35560" y="115570"/>
                </a:lnTo>
                <a:lnTo>
                  <a:pt x="71120" y="115570"/>
                </a:lnTo>
                <a:lnTo>
                  <a:pt x="106680" y="115570"/>
                </a:lnTo>
                <a:lnTo>
                  <a:pt x="142240" y="115570"/>
                </a:lnTo>
                <a:lnTo>
                  <a:pt x="160020" y="124460"/>
                </a:lnTo>
                <a:lnTo>
                  <a:pt x="186690" y="142240"/>
                </a:lnTo>
                <a:lnTo>
                  <a:pt x="195580" y="168910"/>
                </a:lnTo>
                <a:lnTo>
                  <a:pt x="186690" y="195580"/>
                </a:lnTo>
                <a:lnTo>
                  <a:pt x="186690" y="213360"/>
                </a:lnTo>
                <a:lnTo>
                  <a:pt x="160020" y="222250"/>
                </a:lnTo>
                <a:lnTo>
                  <a:pt x="124460" y="231140"/>
                </a:lnTo>
                <a:lnTo>
                  <a:pt x="88900" y="240030"/>
                </a:lnTo>
                <a:lnTo>
                  <a:pt x="53340" y="240030"/>
                </a:lnTo>
                <a:lnTo>
                  <a:pt x="35560" y="24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6696710" y="5358130"/>
            <a:ext cx="322581" cy="8891"/>
          </a:xfrm>
          <a:custGeom>
            <a:avLst/>
            <a:gdLst/>
            <a:ahLst/>
            <a:cxnLst/>
            <a:rect l="0" t="0" r="0" b="0"/>
            <a:pathLst>
              <a:path w="322581" h="8891">
                <a:moveTo>
                  <a:pt x="0" y="8890"/>
                </a:moveTo>
                <a:lnTo>
                  <a:pt x="3683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43510" y="8890"/>
                </a:lnTo>
                <a:lnTo>
                  <a:pt x="179070" y="8890"/>
                </a:lnTo>
                <a:lnTo>
                  <a:pt x="205740" y="0"/>
                </a:lnTo>
                <a:lnTo>
                  <a:pt x="232410" y="0"/>
                </a:lnTo>
                <a:lnTo>
                  <a:pt x="276860" y="0"/>
                </a:lnTo>
                <a:lnTo>
                  <a:pt x="3225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696710" y="5455920"/>
            <a:ext cx="259081" cy="347981"/>
          </a:xfrm>
          <a:custGeom>
            <a:avLst/>
            <a:gdLst/>
            <a:ahLst/>
            <a:cxnLst/>
            <a:rect l="0" t="0" r="0" b="0"/>
            <a:pathLst>
              <a:path w="259081" h="347981">
                <a:moveTo>
                  <a:pt x="45720" y="179070"/>
                </a:moveTo>
                <a:lnTo>
                  <a:pt x="36830" y="161290"/>
                </a:lnTo>
                <a:lnTo>
                  <a:pt x="36830" y="143510"/>
                </a:lnTo>
                <a:lnTo>
                  <a:pt x="36830" y="116840"/>
                </a:lnTo>
                <a:lnTo>
                  <a:pt x="54610" y="88900"/>
                </a:lnTo>
                <a:lnTo>
                  <a:pt x="72390" y="62230"/>
                </a:lnTo>
                <a:lnTo>
                  <a:pt x="90170" y="44450"/>
                </a:lnTo>
                <a:lnTo>
                  <a:pt x="143510" y="17780"/>
                </a:lnTo>
                <a:lnTo>
                  <a:pt x="170180" y="0"/>
                </a:lnTo>
                <a:lnTo>
                  <a:pt x="196850" y="0"/>
                </a:lnTo>
                <a:lnTo>
                  <a:pt x="223520" y="0"/>
                </a:lnTo>
                <a:lnTo>
                  <a:pt x="241300" y="8890"/>
                </a:lnTo>
                <a:lnTo>
                  <a:pt x="250190" y="26670"/>
                </a:lnTo>
                <a:lnTo>
                  <a:pt x="259080" y="44450"/>
                </a:lnTo>
                <a:lnTo>
                  <a:pt x="250190" y="88900"/>
                </a:lnTo>
                <a:lnTo>
                  <a:pt x="241300" y="125730"/>
                </a:lnTo>
                <a:lnTo>
                  <a:pt x="232410" y="161290"/>
                </a:lnTo>
                <a:lnTo>
                  <a:pt x="223520" y="196850"/>
                </a:lnTo>
                <a:lnTo>
                  <a:pt x="196850" y="232410"/>
                </a:lnTo>
                <a:lnTo>
                  <a:pt x="152400" y="276860"/>
                </a:lnTo>
                <a:lnTo>
                  <a:pt x="107950" y="312420"/>
                </a:lnTo>
                <a:lnTo>
                  <a:pt x="72390" y="339090"/>
                </a:lnTo>
                <a:lnTo>
                  <a:pt x="54610" y="339090"/>
                </a:lnTo>
                <a:lnTo>
                  <a:pt x="19050" y="330200"/>
                </a:lnTo>
                <a:lnTo>
                  <a:pt x="0" y="321310"/>
                </a:lnTo>
                <a:lnTo>
                  <a:pt x="0" y="303530"/>
                </a:lnTo>
                <a:lnTo>
                  <a:pt x="0" y="267970"/>
                </a:lnTo>
                <a:lnTo>
                  <a:pt x="0" y="250190"/>
                </a:lnTo>
                <a:lnTo>
                  <a:pt x="45720" y="196850"/>
                </a:lnTo>
                <a:lnTo>
                  <a:pt x="90170" y="187960"/>
                </a:lnTo>
                <a:lnTo>
                  <a:pt x="125730" y="187960"/>
                </a:lnTo>
                <a:lnTo>
                  <a:pt x="152400" y="187960"/>
                </a:lnTo>
                <a:lnTo>
                  <a:pt x="179070" y="205740"/>
                </a:lnTo>
                <a:lnTo>
                  <a:pt x="205740" y="232410"/>
                </a:lnTo>
                <a:lnTo>
                  <a:pt x="223520" y="267970"/>
                </a:lnTo>
                <a:lnTo>
                  <a:pt x="241300" y="303530"/>
                </a:lnTo>
                <a:lnTo>
                  <a:pt x="241300" y="339090"/>
                </a:lnTo>
                <a:lnTo>
                  <a:pt x="2590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474460" y="4875530"/>
            <a:ext cx="784861" cy="1143001"/>
          </a:xfrm>
          <a:custGeom>
            <a:avLst/>
            <a:gdLst/>
            <a:ahLst/>
            <a:cxnLst/>
            <a:rect l="0" t="0" r="0" b="0"/>
            <a:pathLst>
              <a:path w="784861" h="1143001">
                <a:moveTo>
                  <a:pt x="740410" y="205740"/>
                </a:moveTo>
                <a:lnTo>
                  <a:pt x="731520" y="223520"/>
                </a:lnTo>
                <a:lnTo>
                  <a:pt x="731520" y="259080"/>
                </a:lnTo>
                <a:lnTo>
                  <a:pt x="731520" y="303530"/>
                </a:lnTo>
                <a:lnTo>
                  <a:pt x="731520" y="339090"/>
                </a:lnTo>
                <a:lnTo>
                  <a:pt x="731520" y="374650"/>
                </a:lnTo>
                <a:lnTo>
                  <a:pt x="740410" y="410210"/>
                </a:lnTo>
                <a:lnTo>
                  <a:pt x="740410" y="447040"/>
                </a:lnTo>
                <a:lnTo>
                  <a:pt x="740410" y="482600"/>
                </a:lnTo>
                <a:lnTo>
                  <a:pt x="749300" y="527050"/>
                </a:lnTo>
                <a:lnTo>
                  <a:pt x="749300" y="571500"/>
                </a:lnTo>
                <a:lnTo>
                  <a:pt x="749300" y="607060"/>
                </a:lnTo>
                <a:lnTo>
                  <a:pt x="749300" y="651510"/>
                </a:lnTo>
                <a:lnTo>
                  <a:pt x="758190" y="687070"/>
                </a:lnTo>
                <a:lnTo>
                  <a:pt x="758190" y="723900"/>
                </a:lnTo>
                <a:lnTo>
                  <a:pt x="758190" y="759460"/>
                </a:lnTo>
                <a:lnTo>
                  <a:pt x="758190" y="803910"/>
                </a:lnTo>
                <a:lnTo>
                  <a:pt x="758190" y="848360"/>
                </a:lnTo>
                <a:lnTo>
                  <a:pt x="749300" y="892810"/>
                </a:lnTo>
                <a:lnTo>
                  <a:pt x="740410" y="937260"/>
                </a:lnTo>
                <a:lnTo>
                  <a:pt x="731520" y="955040"/>
                </a:lnTo>
                <a:lnTo>
                  <a:pt x="687070" y="981710"/>
                </a:lnTo>
                <a:lnTo>
                  <a:pt x="651510" y="1000760"/>
                </a:lnTo>
                <a:lnTo>
                  <a:pt x="607060" y="1000760"/>
                </a:lnTo>
                <a:lnTo>
                  <a:pt x="562610" y="1000760"/>
                </a:lnTo>
                <a:lnTo>
                  <a:pt x="525780" y="1000760"/>
                </a:lnTo>
                <a:lnTo>
                  <a:pt x="490220" y="1000760"/>
                </a:lnTo>
                <a:lnTo>
                  <a:pt x="454660" y="1000760"/>
                </a:lnTo>
                <a:lnTo>
                  <a:pt x="419100" y="1009650"/>
                </a:lnTo>
                <a:lnTo>
                  <a:pt x="383540" y="1009650"/>
                </a:lnTo>
                <a:lnTo>
                  <a:pt x="347980" y="1018540"/>
                </a:lnTo>
                <a:lnTo>
                  <a:pt x="312420" y="1036320"/>
                </a:lnTo>
                <a:lnTo>
                  <a:pt x="267970" y="1045210"/>
                </a:lnTo>
                <a:lnTo>
                  <a:pt x="222250" y="1062990"/>
                </a:lnTo>
                <a:lnTo>
                  <a:pt x="186690" y="1071880"/>
                </a:lnTo>
                <a:lnTo>
                  <a:pt x="151130" y="1107440"/>
                </a:lnTo>
                <a:lnTo>
                  <a:pt x="106680" y="1134110"/>
                </a:lnTo>
                <a:lnTo>
                  <a:pt x="88900" y="1143000"/>
                </a:lnTo>
                <a:lnTo>
                  <a:pt x="71120" y="1134110"/>
                </a:lnTo>
                <a:lnTo>
                  <a:pt x="62230" y="1089660"/>
                </a:lnTo>
                <a:lnTo>
                  <a:pt x="53340" y="1054100"/>
                </a:lnTo>
                <a:lnTo>
                  <a:pt x="44450" y="1009650"/>
                </a:lnTo>
                <a:lnTo>
                  <a:pt x="44450" y="972820"/>
                </a:lnTo>
                <a:lnTo>
                  <a:pt x="35560" y="937260"/>
                </a:lnTo>
                <a:lnTo>
                  <a:pt x="35560" y="892810"/>
                </a:lnTo>
                <a:lnTo>
                  <a:pt x="26670" y="848360"/>
                </a:lnTo>
                <a:lnTo>
                  <a:pt x="26670" y="803910"/>
                </a:lnTo>
                <a:lnTo>
                  <a:pt x="17780" y="759460"/>
                </a:lnTo>
                <a:lnTo>
                  <a:pt x="17780" y="715010"/>
                </a:lnTo>
                <a:lnTo>
                  <a:pt x="8890" y="678180"/>
                </a:lnTo>
                <a:lnTo>
                  <a:pt x="8890" y="642620"/>
                </a:lnTo>
                <a:lnTo>
                  <a:pt x="8890" y="615950"/>
                </a:lnTo>
                <a:lnTo>
                  <a:pt x="8890" y="580390"/>
                </a:lnTo>
                <a:lnTo>
                  <a:pt x="8890" y="553720"/>
                </a:lnTo>
                <a:lnTo>
                  <a:pt x="8890" y="518160"/>
                </a:lnTo>
                <a:lnTo>
                  <a:pt x="0" y="482600"/>
                </a:lnTo>
                <a:lnTo>
                  <a:pt x="0" y="455930"/>
                </a:lnTo>
                <a:lnTo>
                  <a:pt x="0" y="420370"/>
                </a:lnTo>
                <a:lnTo>
                  <a:pt x="0" y="392430"/>
                </a:lnTo>
                <a:lnTo>
                  <a:pt x="0" y="356870"/>
                </a:lnTo>
                <a:lnTo>
                  <a:pt x="0" y="312420"/>
                </a:lnTo>
                <a:lnTo>
                  <a:pt x="0" y="276860"/>
                </a:lnTo>
                <a:lnTo>
                  <a:pt x="0" y="241300"/>
                </a:lnTo>
                <a:lnTo>
                  <a:pt x="0" y="205740"/>
                </a:lnTo>
                <a:lnTo>
                  <a:pt x="0" y="170180"/>
                </a:lnTo>
                <a:lnTo>
                  <a:pt x="0" y="134620"/>
                </a:lnTo>
                <a:lnTo>
                  <a:pt x="8890" y="88900"/>
                </a:lnTo>
                <a:lnTo>
                  <a:pt x="17780" y="53340"/>
                </a:lnTo>
                <a:lnTo>
                  <a:pt x="26670" y="35560"/>
                </a:lnTo>
                <a:lnTo>
                  <a:pt x="44450" y="26670"/>
                </a:lnTo>
                <a:lnTo>
                  <a:pt x="88900" y="26670"/>
                </a:lnTo>
                <a:lnTo>
                  <a:pt x="133350" y="26670"/>
                </a:lnTo>
                <a:lnTo>
                  <a:pt x="168910" y="35560"/>
                </a:lnTo>
                <a:lnTo>
                  <a:pt x="204470" y="35560"/>
                </a:lnTo>
                <a:lnTo>
                  <a:pt x="250190" y="35560"/>
                </a:lnTo>
                <a:lnTo>
                  <a:pt x="294640" y="35560"/>
                </a:lnTo>
                <a:lnTo>
                  <a:pt x="330200" y="35560"/>
                </a:lnTo>
                <a:lnTo>
                  <a:pt x="365760" y="35560"/>
                </a:lnTo>
                <a:lnTo>
                  <a:pt x="401320" y="35560"/>
                </a:lnTo>
                <a:lnTo>
                  <a:pt x="445770" y="26670"/>
                </a:lnTo>
                <a:lnTo>
                  <a:pt x="481330" y="26670"/>
                </a:lnTo>
                <a:lnTo>
                  <a:pt x="525780" y="26670"/>
                </a:lnTo>
                <a:lnTo>
                  <a:pt x="562610" y="17780"/>
                </a:lnTo>
                <a:lnTo>
                  <a:pt x="598170" y="8890"/>
                </a:lnTo>
                <a:lnTo>
                  <a:pt x="642620" y="8890"/>
                </a:lnTo>
                <a:lnTo>
                  <a:pt x="687070" y="0"/>
                </a:lnTo>
                <a:lnTo>
                  <a:pt x="722630" y="0"/>
                </a:lnTo>
                <a:lnTo>
                  <a:pt x="740410" y="0"/>
                </a:lnTo>
                <a:lnTo>
                  <a:pt x="767080" y="8890"/>
                </a:lnTo>
                <a:lnTo>
                  <a:pt x="784860" y="17780"/>
                </a:lnTo>
                <a:lnTo>
                  <a:pt x="775970" y="35560"/>
                </a:lnTo>
                <a:lnTo>
                  <a:pt x="758190" y="71120"/>
                </a:lnTo>
                <a:lnTo>
                  <a:pt x="749300" y="88900"/>
                </a:lnTo>
                <a:lnTo>
                  <a:pt x="740410" y="106680"/>
                </a:lnTo>
                <a:lnTo>
                  <a:pt x="722630" y="152400"/>
                </a:lnTo>
                <a:lnTo>
                  <a:pt x="713740" y="187960"/>
                </a:lnTo>
                <a:lnTo>
                  <a:pt x="704850" y="223520"/>
                </a:lnTo>
                <a:lnTo>
                  <a:pt x="695960" y="259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5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160780" y="580390"/>
            <a:ext cx="187961" cy="259081"/>
          </a:xfrm>
          <a:custGeom>
            <a:avLst/>
            <a:gdLst/>
            <a:ahLst/>
            <a:cxnLst/>
            <a:rect l="0" t="0" r="0" b="0"/>
            <a:pathLst>
              <a:path w="187961" h="259081">
                <a:moveTo>
                  <a:pt x="187960" y="62230"/>
                </a:moveTo>
                <a:lnTo>
                  <a:pt x="170180" y="35560"/>
                </a:lnTo>
                <a:lnTo>
                  <a:pt x="152400" y="26670"/>
                </a:lnTo>
                <a:lnTo>
                  <a:pt x="124460" y="0"/>
                </a:lnTo>
                <a:lnTo>
                  <a:pt x="106680" y="0"/>
                </a:lnTo>
                <a:lnTo>
                  <a:pt x="80010" y="0"/>
                </a:lnTo>
                <a:lnTo>
                  <a:pt x="62230" y="8890"/>
                </a:lnTo>
                <a:lnTo>
                  <a:pt x="26670" y="35560"/>
                </a:lnTo>
                <a:lnTo>
                  <a:pt x="1778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0" y="196850"/>
                </a:lnTo>
                <a:lnTo>
                  <a:pt x="17780" y="232410"/>
                </a:lnTo>
                <a:lnTo>
                  <a:pt x="44450" y="259080"/>
                </a:lnTo>
                <a:lnTo>
                  <a:pt x="71120" y="259080"/>
                </a:lnTo>
                <a:lnTo>
                  <a:pt x="106680" y="259080"/>
                </a:lnTo>
                <a:lnTo>
                  <a:pt x="152400" y="250190"/>
                </a:lnTo>
                <a:lnTo>
                  <a:pt x="170180" y="241300"/>
                </a:lnTo>
                <a:lnTo>
                  <a:pt x="18796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348740" y="438150"/>
            <a:ext cx="213361" cy="624841"/>
          </a:xfrm>
          <a:custGeom>
            <a:avLst/>
            <a:gdLst/>
            <a:ahLst/>
            <a:cxnLst/>
            <a:rect l="0" t="0" r="0" b="0"/>
            <a:pathLst>
              <a:path w="213361" h="624841">
                <a:moveTo>
                  <a:pt x="0" y="0"/>
                </a:moveTo>
                <a:lnTo>
                  <a:pt x="26670" y="8890"/>
                </a:lnTo>
                <a:lnTo>
                  <a:pt x="71120" y="62230"/>
                </a:lnTo>
                <a:lnTo>
                  <a:pt x="106680" y="106680"/>
                </a:lnTo>
                <a:lnTo>
                  <a:pt x="124460" y="142240"/>
                </a:lnTo>
                <a:lnTo>
                  <a:pt x="160020" y="177800"/>
                </a:lnTo>
                <a:lnTo>
                  <a:pt x="177800" y="222250"/>
                </a:lnTo>
                <a:lnTo>
                  <a:pt x="195580" y="257810"/>
                </a:lnTo>
                <a:lnTo>
                  <a:pt x="204470" y="303530"/>
                </a:lnTo>
                <a:lnTo>
                  <a:pt x="213360" y="339090"/>
                </a:lnTo>
                <a:lnTo>
                  <a:pt x="213360" y="374650"/>
                </a:lnTo>
                <a:lnTo>
                  <a:pt x="204470" y="419100"/>
                </a:lnTo>
                <a:lnTo>
                  <a:pt x="195580" y="454660"/>
                </a:lnTo>
                <a:lnTo>
                  <a:pt x="177800" y="499110"/>
                </a:lnTo>
                <a:lnTo>
                  <a:pt x="124460" y="543560"/>
                </a:lnTo>
                <a:lnTo>
                  <a:pt x="88900" y="571500"/>
                </a:lnTo>
                <a:lnTo>
                  <a:pt x="44450" y="580390"/>
                </a:lnTo>
                <a:lnTo>
                  <a:pt x="17780" y="598170"/>
                </a:lnTo>
                <a:lnTo>
                  <a:pt x="8890" y="62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973580" y="419100"/>
            <a:ext cx="151131" cy="590551"/>
          </a:xfrm>
          <a:custGeom>
            <a:avLst/>
            <a:gdLst/>
            <a:ahLst/>
            <a:cxnLst/>
            <a:rect l="0" t="0" r="0" b="0"/>
            <a:pathLst>
              <a:path w="151131" h="590551">
                <a:moveTo>
                  <a:pt x="0" y="590550"/>
                </a:moveTo>
                <a:lnTo>
                  <a:pt x="26670" y="553720"/>
                </a:lnTo>
                <a:lnTo>
                  <a:pt x="44450" y="518160"/>
                </a:lnTo>
                <a:lnTo>
                  <a:pt x="62230" y="473710"/>
                </a:lnTo>
                <a:lnTo>
                  <a:pt x="80010" y="429260"/>
                </a:lnTo>
                <a:lnTo>
                  <a:pt x="106680" y="384810"/>
                </a:lnTo>
                <a:lnTo>
                  <a:pt x="115570" y="340360"/>
                </a:lnTo>
                <a:lnTo>
                  <a:pt x="133350" y="294640"/>
                </a:lnTo>
                <a:lnTo>
                  <a:pt x="133350" y="267970"/>
                </a:lnTo>
                <a:lnTo>
                  <a:pt x="142240" y="223520"/>
                </a:lnTo>
                <a:lnTo>
                  <a:pt x="151130" y="187960"/>
                </a:lnTo>
                <a:lnTo>
                  <a:pt x="151130" y="143510"/>
                </a:lnTo>
                <a:lnTo>
                  <a:pt x="151130" y="107950"/>
                </a:lnTo>
                <a:lnTo>
                  <a:pt x="151130" y="72390"/>
                </a:lnTo>
                <a:lnTo>
                  <a:pt x="151130" y="36830"/>
                </a:lnTo>
                <a:lnTo>
                  <a:pt x="142240" y="19050"/>
                </a:lnTo>
                <a:lnTo>
                  <a:pt x="133350" y="0"/>
                </a:lnTo>
                <a:lnTo>
                  <a:pt x="115570" y="0"/>
                </a:lnTo>
                <a:lnTo>
                  <a:pt x="97790" y="19050"/>
                </a:lnTo>
                <a:lnTo>
                  <a:pt x="88900" y="72390"/>
                </a:lnTo>
                <a:lnTo>
                  <a:pt x="88900" y="107950"/>
                </a:lnTo>
                <a:lnTo>
                  <a:pt x="88900" y="143510"/>
                </a:lnTo>
                <a:lnTo>
                  <a:pt x="88900" y="187960"/>
                </a:lnTo>
                <a:lnTo>
                  <a:pt x="88900" y="232410"/>
                </a:lnTo>
                <a:lnTo>
                  <a:pt x="88900" y="267970"/>
                </a:lnTo>
                <a:lnTo>
                  <a:pt x="88900" y="304800"/>
                </a:lnTo>
                <a:lnTo>
                  <a:pt x="97790" y="349250"/>
                </a:lnTo>
                <a:lnTo>
                  <a:pt x="97790" y="384810"/>
                </a:lnTo>
                <a:lnTo>
                  <a:pt x="106680" y="420370"/>
                </a:lnTo>
                <a:lnTo>
                  <a:pt x="106680" y="455930"/>
                </a:lnTo>
                <a:lnTo>
                  <a:pt x="115570" y="482600"/>
                </a:lnTo>
                <a:lnTo>
                  <a:pt x="133350" y="527050"/>
                </a:lnTo>
                <a:lnTo>
                  <a:pt x="15113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205990" y="669290"/>
            <a:ext cx="106681" cy="303531"/>
          </a:xfrm>
          <a:custGeom>
            <a:avLst/>
            <a:gdLst/>
            <a:ahLst/>
            <a:cxnLst/>
            <a:rect l="0" t="0" r="0" b="0"/>
            <a:pathLst>
              <a:path w="106681" h="303531">
                <a:moveTo>
                  <a:pt x="35560" y="0"/>
                </a:moveTo>
                <a:lnTo>
                  <a:pt x="17780" y="17780"/>
                </a:lnTo>
                <a:lnTo>
                  <a:pt x="889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03530"/>
                </a:lnTo>
                <a:lnTo>
                  <a:pt x="44450" y="303530"/>
                </a:lnTo>
                <a:lnTo>
                  <a:pt x="71120" y="294640"/>
                </a:lnTo>
                <a:lnTo>
                  <a:pt x="88900" y="276860"/>
                </a:lnTo>
                <a:lnTo>
                  <a:pt x="106680" y="241300"/>
                </a:lnTo>
                <a:lnTo>
                  <a:pt x="106680" y="205740"/>
                </a:lnTo>
                <a:lnTo>
                  <a:pt x="106680" y="161290"/>
                </a:lnTo>
                <a:lnTo>
                  <a:pt x="106680" y="125730"/>
                </a:lnTo>
                <a:lnTo>
                  <a:pt x="106680" y="81280"/>
                </a:lnTo>
                <a:lnTo>
                  <a:pt x="88900" y="35560"/>
                </a:lnTo>
                <a:lnTo>
                  <a:pt x="71120" y="17780"/>
                </a:lnTo>
                <a:lnTo>
                  <a:pt x="53340" y="8890"/>
                </a:lnTo>
                <a:lnTo>
                  <a:pt x="2667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321560" y="695960"/>
            <a:ext cx="250191" cy="643891"/>
          </a:xfrm>
          <a:custGeom>
            <a:avLst/>
            <a:gdLst/>
            <a:ahLst/>
            <a:cxnLst/>
            <a:rect l="0" t="0" r="0" b="0"/>
            <a:pathLst>
              <a:path w="250191" h="643891">
                <a:moveTo>
                  <a:pt x="170180" y="36830"/>
                </a:moveTo>
                <a:lnTo>
                  <a:pt x="170180" y="17780"/>
                </a:lnTo>
                <a:lnTo>
                  <a:pt x="152400" y="0"/>
                </a:lnTo>
                <a:lnTo>
                  <a:pt x="134620" y="0"/>
                </a:lnTo>
                <a:lnTo>
                  <a:pt x="106680" y="27940"/>
                </a:lnTo>
                <a:lnTo>
                  <a:pt x="88900" y="54610"/>
                </a:lnTo>
                <a:lnTo>
                  <a:pt x="80010" y="90170"/>
                </a:lnTo>
                <a:lnTo>
                  <a:pt x="62230" y="125730"/>
                </a:lnTo>
                <a:lnTo>
                  <a:pt x="62230" y="152400"/>
                </a:lnTo>
                <a:lnTo>
                  <a:pt x="62230" y="187960"/>
                </a:lnTo>
                <a:lnTo>
                  <a:pt x="62230" y="214630"/>
                </a:lnTo>
                <a:lnTo>
                  <a:pt x="80010" y="232410"/>
                </a:lnTo>
                <a:lnTo>
                  <a:pt x="106680" y="241300"/>
                </a:lnTo>
                <a:lnTo>
                  <a:pt x="134620" y="214630"/>
                </a:lnTo>
                <a:lnTo>
                  <a:pt x="161290" y="161290"/>
                </a:lnTo>
                <a:lnTo>
                  <a:pt x="179070" y="116840"/>
                </a:lnTo>
                <a:lnTo>
                  <a:pt x="187960" y="81280"/>
                </a:lnTo>
                <a:lnTo>
                  <a:pt x="187960" y="45720"/>
                </a:lnTo>
                <a:lnTo>
                  <a:pt x="196850" y="27940"/>
                </a:lnTo>
                <a:lnTo>
                  <a:pt x="196850" y="72390"/>
                </a:lnTo>
                <a:lnTo>
                  <a:pt x="205740" y="116840"/>
                </a:lnTo>
                <a:lnTo>
                  <a:pt x="214630" y="152400"/>
                </a:lnTo>
                <a:lnTo>
                  <a:pt x="223520" y="196850"/>
                </a:lnTo>
                <a:lnTo>
                  <a:pt x="232410" y="241300"/>
                </a:lnTo>
                <a:lnTo>
                  <a:pt x="241300" y="285750"/>
                </a:lnTo>
                <a:lnTo>
                  <a:pt x="250190" y="331470"/>
                </a:lnTo>
                <a:lnTo>
                  <a:pt x="250190" y="367030"/>
                </a:lnTo>
                <a:lnTo>
                  <a:pt x="250190" y="411480"/>
                </a:lnTo>
                <a:lnTo>
                  <a:pt x="250190" y="447040"/>
                </a:lnTo>
                <a:lnTo>
                  <a:pt x="241300" y="491490"/>
                </a:lnTo>
                <a:lnTo>
                  <a:pt x="232410" y="527050"/>
                </a:lnTo>
                <a:lnTo>
                  <a:pt x="214630" y="562610"/>
                </a:lnTo>
                <a:lnTo>
                  <a:pt x="196850" y="608330"/>
                </a:lnTo>
                <a:lnTo>
                  <a:pt x="179070" y="626110"/>
                </a:lnTo>
                <a:lnTo>
                  <a:pt x="143510" y="643890"/>
                </a:lnTo>
                <a:lnTo>
                  <a:pt x="116840" y="643890"/>
                </a:lnTo>
                <a:lnTo>
                  <a:pt x="88900" y="643890"/>
                </a:lnTo>
                <a:lnTo>
                  <a:pt x="53340" y="617220"/>
                </a:lnTo>
                <a:lnTo>
                  <a:pt x="26670" y="599440"/>
                </a:lnTo>
                <a:lnTo>
                  <a:pt x="8890" y="580390"/>
                </a:lnTo>
                <a:lnTo>
                  <a:pt x="0" y="553720"/>
                </a:lnTo>
                <a:lnTo>
                  <a:pt x="889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687320" y="981710"/>
            <a:ext cx="152401" cy="214631"/>
          </a:xfrm>
          <a:custGeom>
            <a:avLst/>
            <a:gdLst/>
            <a:ahLst/>
            <a:cxnLst/>
            <a:rect l="0" t="0" r="0" b="0"/>
            <a:pathLst>
              <a:path w="152401" h="214631">
                <a:moveTo>
                  <a:pt x="17780" y="19050"/>
                </a:moveTo>
                <a:lnTo>
                  <a:pt x="17780" y="0"/>
                </a:lnTo>
                <a:lnTo>
                  <a:pt x="36830" y="0"/>
                </a:lnTo>
                <a:lnTo>
                  <a:pt x="72390" y="36830"/>
                </a:lnTo>
                <a:lnTo>
                  <a:pt x="81280" y="81280"/>
                </a:lnTo>
                <a:lnTo>
                  <a:pt x="90170" y="107950"/>
                </a:lnTo>
                <a:lnTo>
                  <a:pt x="90170" y="125730"/>
                </a:lnTo>
                <a:lnTo>
                  <a:pt x="81280" y="161290"/>
                </a:lnTo>
                <a:lnTo>
                  <a:pt x="81280" y="179070"/>
                </a:lnTo>
                <a:lnTo>
                  <a:pt x="72390" y="196850"/>
                </a:lnTo>
                <a:lnTo>
                  <a:pt x="54610" y="214630"/>
                </a:lnTo>
                <a:lnTo>
                  <a:pt x="27940" y="214630"/>
                </a:lnTo>
                <a:lnTo>
                  <a:pt x="8890" y="196850"/>
                </a:lnTo>
                <a:lnTo>
                  <a:pt x="0" y="179070"/>
                </a:lnTo>
                <a:lnTo>
                  <a:pt x="0" y="161290"/>
                </a:lnTo>
                <a:lnTo>
                  <a:pt x="17780" y="143510"/>
                </a:lnTo>
                <a:lnTo>
                  <a:pt x="36830" y="134620"/>
                </a:lnTo>
                <a:lnTo>
                  <a:pt x="90170" y="143510"/>
                </a:lnTo>
                <a:lnTo>
                  <a:pt x="107950" y="152400"/>
                </a:lnTo>
                <a:lnTo>
                  <a:pt x="15240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875280" y="509270"/>
            <a:ext cx="35561" cy="544831"/>
          </a:xfrm>
          <a:custGeom>
            <a:avLst/>
            <a:gdLst/>
            <a:ahLst/>
            <a:cxnLst/>
            <a:rect l="0" t="0" r="0" b="0"/>
            <a:pathLst>
              <a:path w="35561" h="544831">
                <a:moveTo>
                  <a:pt x="889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97790"/>
                </a:lnTo>
                <a:lnTo>
                  <a:pt x="0" y="13335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30200"/>
                </a:lnTo>
                <a:lnTo>
                  <a:pt x="8890" y="374650"/>
                </a:lnTo>
                <a:lnTo>
                  <a:pt x="8890" y="410210"/>
                </a:lnTo>
                <a:lnTo>
                  <a:pt x="8890" y="454660"/>
                </a:lnTo>
                <a:lnTo>
                  <a:pt x="17780" y="491490"/>
                </a:lnTo>
                <a:lnTo>
                  <a:pt x="26670" y="535940"/>
                </a:lnTo>
                <a:lnTo>
                  <a:pt x="3556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009900" y="482600"/>
            <a:ext cx="312421" cy="490221"/>
          </a:xfrm>
          <a:custGeom>
            <a:avLst/>
            <a:gdLst/>
            <a:ahLst/>
            <a:cxnLst/>
            <a:rect l="0" t="0" r="0" b="0"/>
            <a:pathLst>
              <a:path w="312421" h="490221">
                <a:moveTo>
                  <a:pt x="53340" y="44450"/>
                </a:moveTo>
                <a:lnTo>
                  <a:pt x="53340" y="26670"/>
                </a:lnTo>
                <a:lnTo>
                  <a:pt x="97790" y="8890"/>
                </a:lnTo>
                <a:lnTo>
                  <a:pt x="124460" y="0"/>
                </a:lnTo>
                <a:lnTo>
                  <a:pt x="142240" y="8890"/>
                </a:lnTo>
                <a:lnTo>
                  <a:pt x="168910" y="44450"/>
                </a:lnTo>
                <a:lnTo>
                  <a:pt x="186690" y="80010"/>
                </a:lnTo>
                <a:lnTo>
                  <a:pt x="204470" y="106680"/>
                </a:lnTo>
                <a:lnTo>
                  <a:pt x="213360" y="142240"/>
                </a:lnTo>
                <a:lnTo>
                  <a:pt x="213360" y="177800"/>
                </a:lnTo>
                <a:lnTo>
                  <a:pt x="213360" y="213360"/>
                </a:lnTo>
                <a:lnTo>
                  <a:pt x="213360" y="250190"/>
                </a:lnTo>
                <a:lnTo>
                  <a:pt x="213360" y="276860"/>
                </a:lnTo>
                <a:lnTo>
                  <a:pt x="204470" y="312420"/>
                </a:lnTo>
                <a:lnTo>
                  <a:pt x="186690" y="356870"/>
                </a:lnTo>
                <a:lnTo>
                  <a:pt x="168910" y="401320"/>
                </a:lnTo>
                <a:lnTo>
                  <a:pt x="151130" y="436880"/>
                </a:lnTo>
                <a:lnTo>
                  <a:pt x="124460" y="472440"/>
                </a:lnTo>
                <a:lnTo>
                  <a:pt x="97790" y="490220"/>
                </a:lnTo>
                <a:lnTo>
                  <a:pt x="80010" y="490220"/>
                </a:lnTo>
                <a:lnTo>
                  <a:pt x="62230" y="481330"/>
                </a:lnTo>
                <a:lnTo>
                  <a:pt x="26670" y="454660"/>
                </a:lnTo>
                <a:lnTo>
                  <a:pt x="0" y="410210"/>
                </a:lnTo>
                <a:lnTo>
                  <a:pt x="0" y="383540"/>
                </a:lnTo>
                <a:lnTo>
                  <a:pt x="0" y="356870"/>
                </a:lnTo>
                <a:lnTo>
                  <a:pt x="35560" y="321310"/>
                </a:lnTo>
                <a:lnTo>
                  <a:pt x="62230" y="321310"/>
                </a:lnTo>
                <a:lnTo>
                  <a:pt x="97790" y="321310"/>
                </a:lnTo>
                <a:lnTo>
                  <a:pt x="133350" y="321310"/>
                </a:lnTo>
                <a:lnTo>
                  <a:pt x="177800" y="339090"/>
                </a:lnTo>
                <a:lnTo>
                  <a:pt x="213360" y="374650"/>
                </a:lnTo>
                <a:lnTo>
                  <a:pt x="257810" y="419100"/>
                </a:lnTo>
                <a:lnTo>
                  <a:pt x="266700" y="436880"/>
                </a:lnTo>
                <a:lnTo>
                  <a:pt x="285750" y="445770"/>
                </a:lnTo>
                <a:lnTo>
                  <a:pt x="31242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384550" y="72390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679190" y="438150"/>
            <a:ext cx="241301" cy="552451"/>
          </a:xfrm>
          <a:custGeom>
            <a:avLst/>
            <a:gdLst/>
            <a:ahLst/>
            <a:cxnLst/>
            <a:rect l="0" t="0" r="0" b="0"/>
            <a:pathLst>
              <a:path w="241301" h="552451">
                <a:moveTo>
                  <a:pt x="0" y="534670"/>
                </a:moveTo>
                <a:lnTo>
                  <a:pt x="17780" y="543560"/>
                </a:lnTo>
                <a:lnTo>
                  <a:pt x="62230" y="516890"/>
                </a:lnTo>
                <a:lnTo>
                  <a:pt x="97790" y="463550"/>
                </a:lnTo>
                <a:lnTo>
                  <a:pt x="124460" y="427990"/>
                </a:lnTo>
                <a:lnTo>
                  <a:pt x="142240" y="392430"/>
                </a:lnTo>
                <a:lnTo>
                  <a:pt x="160020" y="356870"/>
                </a:lnTo>
                <a:lnTo>
                  <a:pt x="168910" y="321310"/>
                </a:lnTo>
                <a:lnTo>
                  <a:pt x="187960" y="285750"/>
                </a:lnTo>
                <a:lnTo>
                  <a:pt x="196850" y="240030"/>
                </a:lnTo>
                <a:lnTo>
                  <a:pt x="205740" y="195580"/>
                </a:lnTo>
                <a:lnTo>
                  <a:pt x="205740" y="151130"/>
                </a:lnTo>
                <a:lnTo>
                  <a:pt x="205740" y="115570"/>
                </a:lnTo>
                <a:lnTo>
                  <a:pt x="196850" y="71120"/>
                </a:lnTo>
                <a:lnTo>
                  <a:pt x="187960" y="35560"/>
                </a:lnTo>
                <a:lnTo>
                  <a:pt x="187960" y="17780"/>
                </a:lnTo>
                <a:lnTo>
                  <a:pt x="179070" y="0"/>
                </a:lnTo>
                <a:lnTo>
                  <a:pt x="160020" y="0"/>
                </a:lnTo>
                <a:lnTo>
                  <a:pt x="142240" y="17780"/>
                </a:lnTo>
                <a:lnTo>
                  <a:pt x="124460" y="53340"/>
                </a:lnTo>
                <a:lnTo>
                  <a:pt x="115570" y="97790"/>
                </a:lnTo>
                <a:lnTo>
                  <a:pt x="106680" y="133350"/>
                </a:lnTo>
                <a:lnTo>
                  <a:pt x="106680" y="177800"/>
                </a:lnTo>
                <a:lnTo>
                  <a:pt x="106680" y="222250"/>
                </a:lnTo>
                <a:lnTo>
                  <a:pt x="106680" y="257810"/>
                </a:lnTo>
                <a:lnTo>
                  <a:pt x="115570" y="303530"/>
                </a:lnTo>
                <a:lnTo>
                  <a:pt x="124460" y="339090"/>
                </a:lnTo>
                <a:lnTo>
                  <a:pt x="133350" y="374650"/>
                </a:lnTo>
                <a:lnTo>
                  <a:pt x="142240" y="410210"/>
                </a:lnTo>
                <a:lnTo>
                  <a:pt x="160020" y="445770"/>
                </a:lnTo>
                <a:lnTo>
                  <a:pt x="179070" y="490220"/>
                </a:lnTo>
                <a:lnTo>
                  <a:pt x="187960" y="516890"/>
                </a:lnTo>
                <a:lnTo>
                  <a:pt x="205740" y="534670"/>
                </a:lnTo>
                <a:lnTo>
                  <a:pt x="241300" y="552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4009390" y="660400"/>
            <a:ext cx="187961" cy="321311"/>
          </a:xfrm>
          <a:custGeom>
            <a:avLst/>
            <a:gdLst/>
            <a:ahLst/>
            <a:cxnLst/>
            <a:rect l="0" t="0" r="0" b="0"/>
            <a:pathLst>
              <a:path w="187961" h="321311">
                <a:moveTo>
                  <a:pt x="62230" y="0"/>
                </a:moveTo>
                <a:lnTo>
                  <a:pt x="44450" y="0"/>
                </a:lnTo>
                <a:lnTo>
                  <a:pt x="35560" y="17780"/>
                </a:lnTo>
                <a:lnTo>
                  <a:pt x="26670" y="35560"/>
                </a:lnTo>
                <a:lnTo>
                  <a:pt x="26670" y="72390"/>
                </a:lnTo>
                <a:lnTo>
                  <a:pt x="17780" y="107950"/>
                </a:lnTo>
                <a:lnTo>
                  <a:pt x="17780" y="152400"/>
                </a:lnTo>
                <a:lnTo>
                  <a:pt x="26670" y="196850"/>
                </a:lnTo>
                <a:lnTo>
                  <a:pt x="35560" y="241300"/>
                </a:lnTo>
                <a:lnTo>
                  <a:pt x="44450" y="276860"/>
                </a:lnTo>
                <a:lnTo>
                  <a:pt x="53340" y="303530"/>
                </a:lnTo>
                <a:lnTo>
                  <a:pt x="71120" y="321310"/>
                </a:lnTo>
                <a:lnTo>
                  <a:pt x="97790" y="321310"/>
                </a:lnTo>
                <a:lnTo>
                  <a:pt x="124460" y="303530"/>
                </a:lnTo>
                <a:lnTo>
                  <a:pt x="161290" y="276860"/>
                </a:lnTo>
                <a:lnTo>
                  <a:pt x="179070" y="267970"/>
                </a:lnTo>
                <a:lnTo>
                  <a:pt x="187960" y="250190"/>
                </a:lnTo>
                <a:lnTo>
                  <a:pt x="187960" y="214630"/>
                </a:lnTo>
                <a:lnTo>
                  <a:pt x="187960" y="179070"/>
                </a:lnTo>
                <a:lnTo>
                  <a:pt x="187960" y="143510"/>
                </a:lnTo>
                <a:lnTo>
                  <a:pt x="187960" y="107950"/>
                </a:lnTo>
                <a:lnTo>
                  <a:pt x="179070" y="81280"/>
                </a:lnTo>
                <a:lnTo>
                  <a:pt x="161290" y="44450"/>
                </a:lnTo>
                <a:lnTo>
                  <a:pt x="133350" y="8890"/>
                </a:lnTo>
                <a:lnTo>
                  <a:pt x="97790" y="0"/>
                </a:lnTo>
                <a:lnTo>
                  <a:pt x="62230" y="0"/>
                </a:lnTo>
                <a:lnTo>
                  <a:pt x="44450" y="8890"/>
                </a:lnTo>
                <a:lnTo>
                  <a:pt x="17780" y="4445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4215130" y="687070"/>
            <a:ext cx="259081" cy="715011"/>
          </a:xfrm>
          <a:custGeom>
            <a:avLst/>
            <a:gdLst/>
            <a:ahLst/>
            <a:cxnLst/>
            <a:rect l="0" t="0" r="0" b="0"/>
            <a:pathLst>
              <a:path w="259081" h="715011">
                <a:moveTo>
                  <a:pt x="186690" y="0"/>
                </a:moveTo>
                <a:lnTo>
                  <a:pt x="151130" y="0"/>
                </a:lnTo>
                <a:lnTo>
                  <a:pt x="133350" y="8890"/>
                </a:lnTo>
                <a:lnTo>
                  <a:pt x="115570" y="17780"/>
                </a:lnTo>
                <a:lnTo>
                  <a:pt x="88900" y="36830"/>
                </a:lnTo>
                <a:lnTo>
                  <a:pt x="71120" y="81280"/>
                </a:lnTo>
                <a:lnTo>
                  <a:pt x="71120" y="125730"/>
                </a:lnTo>
                <a:lnTo>
                  <a:pt x="71120" y="161290"/>
                </a:lnTo>
                <a:lnTo>
                  <a:pt x="71120" y="196850"/>
                </a:lnTo>
                <a:lnTo>
                  <a:pt x="88900" y="214630"/>
                </a:lnTo>
                <a:lnTo>
                  <a:pt x="106680" y="223520"/>
                </a:lnTo>
                <a:lnTo>
                  <a:pt x="124460" y="223520"/>
                </a:lnTo>
                <a:lnTo>
                  <a:pt x="160020" y="196850"/>
                </a:lnTo>
                <a:lnTo>
                  <a:pt x="204470" y="152400"/>
                </a:lnTo>
                <a:lnTo>
                  <a:pt x="214630" y="107950"/>
                </a:lnTo>
                <a:lnTo>
                  <a:pt x="223520" y="72390"/>
                </a:lnTo>
                <a:lnTo>
                  <a:pt x="232410" y="54610"/>
                </a:lnTo>
                <a:lnTo>
                  <a:pt x="232410" y="26670"/>
                </a:lnTo>
                <a:lnTo>
                  <a:pt x="232410" y="63500"/>
                </a:lnTo>
                <a:lnTo>
                  <a:pt x="232410" y="99060"/>
                </a:lnTo>
                <a:lnTo>
                  <a:pt x="232410" y="134620"/>
                </a:lnTo>
                <a:lnTo>
                  <a:pt x="232410" y="170180"/>
                </a:lnTo>
                <a:lnTo>
                  <a:pt x="232410" y="205740"/>
                </a:lnTo>
                <a:lnTo>
                  <a:pt x="232410" y="250190"/>
                </a:lnTo>
                <a:lnTo>
                  <a:pt x="241300" y="294640"/>
                </a:lnTo>
                <a:lnTo>
                  <a:pt x="250190" y="340360"/>
                </a:lnTo>
                <a:lnTo>
                  <a:pt x="259080" y="384810"/>
                </a:lnTo>
                <a:lnTo>
                  <a:pt x="259080" y="420370"/>
                </a:lnTo>
                <a:lnTo>
                  <a:pt x="259080" y="464820"/>
                </a:lnTo>
                <a:lnTo>
                  <a:pt x="259080" y="509270"/>
                </a:lnTo>
                <a:lnTo>
                  <a:pt x="259080" y="553720"/>
                </a:lnTo>
                <a:lnTo>
                  <a:pt x="250190" y="589280"/>
                </a:lnTo>
                <a:lnTo>
                  <a:pt x="241300" y="626110"/>
                </a:lnTo>
                <a:lnTo>
                  <a:pt x="204470" y="670560"/>
                </a:lnTo>
                <a:lnTo>
                  <a:pt x="160020" y="706120"/>
                </a:lnTo>
                <a:lnTo>
                  <a:pt x="142240" y="715010"/>
                </a:lnTo>
                <a:lnTo>
                  <a:pt x="106680" y="715010"/>
                </a:lnTo>
                <a:lnTo>
                  <a:pt x="62230" y="706120"/>
                </a:lnTo>
                <a:lnTo>
                  <a:pt x="8890" y="679450"/>
                </a:lnTo>
                <a:lnTo>
                  <a:pt x="0" y="661670"/>
                </a:lnTo>
                <a:lnTo>
                  <a:pt x="0" y="643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4607560" y="919480"/>
            <a:ext cx="170181" cy="170181"/>
          </a:xfrm>
          <a:custGeom>
            <a:avLst/>
            <a:gdLst/>
            <a:ahLst/>
            <a:cxnLst/>
            <a:rect l="0" t="0" r="0" b="0"/>
            <a:pathLst>
              <a:path w="170181" h="170181">
                <a:moveTo>
                  <a:pt x="17780" y="3556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62230" y="17780"/>
                </a:lnTo>
                <a:lnTo>
                  <a:pt x="80010" y="53340"/>
                </a:lnTo>
                <a:lnTo>
                  <a:pt x="80010" y="90170"/>
                </a:lnTo>
                <a:lnTo>
                  <a:pt x="71120" y="125730"/>
                </a:lnTo>
                <a:lnTo>
                  <a:pt x="62230" y="152400"/>
                </a:lnTo>
                <a:lnTo>
                  <a:pt x="53340" y="170180"/>
                </a:lnTo>
                <a:lnTo>
                  <a:pt x="26670" y="170180"/>
                </a:lnTo>
                <a:lnTo>
                  <a:pt x="8890" y="152400"/>
                </a:lnTo>
                <a:lnTo>
                  <a:pt x="0" y="134620"/>
                </a:lnTo>
                <a:lnTo>
                  <a:pt x="17780" y="116840"/>
                </a:lnTo>
                <a:lnTo>
                  <a:pt x="44450" y="116840"/>
                </a:lnTo>
                <a:lnTo>
                  <a:pt x="80010" y="116840"/>
                </a:lnTo>
                <a:lnTo>
                  <a:pt x="125730" y="134620"/>
                </a:lnTo>
                <a:lnTo>
                  <a:pt x="152400" y="152400"/>
                </a:lnTo>
                <a:lnTo>
                  <a:pt x="17018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4848860" y="410210"/>
            <a:ext cx="330201" cy="544831"/>
          </a:xfrm>
          <a:custGeom>
            <a:avLst/>
            <a:gdLst/>
            <a:ahLst/>
            <a:cxnLst/>
            <a:rect l="0" t="0" r="0" b="0"/>
            <a:pathLst>
              <a:path w="330201" h="544831">
                <a:moveTo>
                  <a:pt x="0" y="63500"/>
                </a:moveTo>
                <a:lnTo>
                  <a:pt x="8890" y="36830"/>
                </a:lnTo>
                <a:lnTo>
                  <a:pt x="26670" y="27940"/>
                </a:lnTo>
                <a:lnTo>
                  <a:pt x="62230" y="0"/>
                </a:lnTo>
                <a:lnTo>
                  <a:pt x="106680" y="0"/>
                </a:lnTo>
                <a:lnTo>
                  <a:pt x="152400" y="0"/>
                </a:lnTo>
                <a:lnTo>
                  <a:pt x="187960" y="8890"/>
                </a:lnTo>
                <a:lnTo>
                  <a:pt x="214630" y="45720"/>
                </a:lnTo>
                <a:lnTo>
                  <a:pt x="214630" y="90170"/>
                </a:lnTo>
                <a:lnTo>
                  <a:pt x="179070" y="143510"/>
                </a:lnTo>
                <a:lnTo>
                  <a:pt x="142240" y="170180"/>
                </a:lnTo>
                <a:lnTo>
                  <a:pt x="106680" y="196850"/>
                </a:lnTo>
                <a:lnTo>
                  <a:pt x="62230" y="214630"/>
                </a:lnTo>
                <a:lnTo>
                  <a:pt x="97790" y="205740"/>
                </a:lnTo>
                <a:lnTo>
                  <a:pt x="142240" y="196850"/>
                </a:lnTo>
                <a:lnTo>
                  <a:pt x="179070" y="187960"/>
                </a:lnTo>
                <a:lnTo>
                  <a:pt x="223520" y="196850"/>
                </a:lnTo>
                <a:lnTo>
                  <a:pt x="250190" y="205740"/>
                </a:lnTo>
                <a:lnTo>
                  <a:pt x="285750" y="250190"/>
                </a:lnTo>
                <a:lnTo>
                  <a:pt x="303530" y="259080"/>
                </a:lnTo>
                <a:lnTo>
                  <a:pt x="321310" y="303530"/>
                </a:lnTo>
                <a:lnTo>
                  <a:pt x="330200" y="349250"/>
                </a:lnTo>
                <a:lnTo>
                  <a:pt x="330200" y="375920"/>
                </a:lnTo>
                <a:lnTo>
                  <a:pt x="330200" y="402590"/>
                </a:lnTo>
                <a:lnTo>
                  <a:pt x="321310" y="438150"/>
                </a:lnTo>
                <a:lnTo>
                  <a:pt x="312420" y="455930"/>
                </a:lnTo>
                <a:lnTo>
                  <a:pt x="267970" y="500380"/>
                </a:lnTo>
                <a:lnTo>
                  <a:pt x="232410" y="518160"/>
                </a:lnTo>
                <a:lnTo>
                  <a:pt x="196850" y="535940"/>
                </a:lnTo>
                <a:lnTo>
                  <a:pt x="170180" y="544830"/>
                </a:lnTo>
                <a:lnTo>
                  <a:pt x="133350" y="544830"/>
                </a:lnTo>
                <a:lnTo>
                  <a:pt x="88900" y="535940"/>
                </a:lnTo>
                <a:lnTo>
                  <a:pt x="7112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5027930" y="1581150"/>
            <a:ext cx="80011" cy="562611"/>
          </a:xfrm>
          <a:custGeom>
            <a:avLst/>
            <a:gdLst/>
            <a:ahLst/>
            <a:cxnLst/>
            <a:rect l="0" t="0" r="0" b="0"/>
            <a:pathLst>
              <a:path w="80011" h="5626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51130"/>
                </a:lnTo>
                <a:lnTo>
                  <a:pt x="8890" y="186690"/>
                </a:lnTo>
                <a:lnTo>
                  <a:pt x="8890" y="231140"/>
                </a:lnTo>
                <a:lnTo>
                  <a:pt x="8890" y="275590"/>
                </a:lnTo>
                <a:lnTo>
                  <a:pt x="17780" y="321310"/>
                </a:lnTo>
                <a:lnTo>
                  <a:pt x="17780" y="365760"/>
                </a:lnTo>
                <a:lnTo>
                  <a:pt x="17780" y="410210"/>
                </a:lnTo>
                <a:lnTo>
                  <a:pt x="26670" y="445770"/>
                </a:lnTo>
                <a:lnTo>
                  <a:pt x="35560" y="481330"/>
                </a:lnTo>
                <a:lnTo>
                  <a:pt x="44450" y="516890"/>
                </a:lnTo>
                <a:lnTo>
                  <a:pt x="8001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5161280" y="1723390"/>
            <a:ext cx="106681" cy="410211"/>
          </a:xfrm>
          <a:custGeom>
            <a:avLst/>
            <a:gdLst/>
            <a:ahLst/>
            <a:cxnLst/>
            <a:rect l="0" t="0" r="0" b="0"/>
            <a:pathLst>
              <a:path w="106681" h="410211">
                <a:moveTo>
                  <a:pt x="53340" y="0"/>
                </a:moveTo>
                <a:lnTo>
                  <a:pt x="35560" y="8890"/>
                </a:lnTo>
                <a:lnTo>
                  <a:pt x="17780" y="53340"/>
                </a:lnTo>
                <a:lnTo>
                  <a:pt x="8890" y="88900"/>
                </a:lnTo>
                <a:lnTo>
                  <a:pt x="8890" y="133350"/>
                </a:lnTo>
                <a:lnTo>
                  <a:pt x="889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8890" y="276860"/>
                </a:lnTo>
                <a:lnTo>
                  <a:pt x="17780" y="303530"/>
                </a:lnTo>
                <a:lnTo>
                  <a:pt x="26670" y="347980"/>
                </a:lnTo>
                <a:lnTo>
                  <a:pt x="44450" y="392430"/>
                </a:lnTo>
                <a:lnTo>
                  <a:pt x="62230" y="410210"/>
                </a:lnTo>
                <a:lnTo>
                  <a:pt x="80010" y="410210"/>
                </a:lnTo>
                <a:lnTo>
                  <a:pt x="97790" y="392430"/>
                </a:lnTo>
                <a:lnTo>
                  <a:pt x="106680" y="374650"/>
                </a:lnTo>
                <a:lnTo>
                  <a:pt x="106680" y="339090"/>
                </a:lnTo>
                <a:lnTo>
                  <a:pt x="106680" y="303530"/>
                </a:lnTo>
                <a:lnTo>
                  <a:pt x="106680" y="267970"/>
                </a:lnTo>
                <a:lnTo>
                  <a:pt x="106680" y="223520"/>
                </a:lnTo>
                <a:lnTo>
                  <a:pt x="106680" y="187960"/>
                </a:lnTo>
                <a:lnTo>
                  <a:pt x="106680" y="143510"/>
                </a:lnTo>
                <a:lnTo>
                  <a:pt x="88900" y="106680"/>
                </a:lnTo>
                <a:lnTo>
                  <a:pt x="80010" y="88900"/>
                </a:lnTo>
                <a:lnTo>
                  <a:pt x="62230" y="71120"/>
                </a:lnTo>
                <a:lnTo>
                  <a:pt x="44450" y="62230"/>
                </a:lnTo>
                <a:lnTo>
                  <a:pt x="17780" y="71120"/>
                </a:lnTo>
                <a:lnTo>
                  <a:pt x="0" y="8890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5295900" y="1794510"/>
            <a:ext cx="231141" cy="795021"/>
          </a:xfrm>
          <a:custGeom>
            <a:avLst/>
            <a:gdLst/>
            <a:ahLst/>
            <a:cxnLst/>
            <a:rect l="0" t="0" r="0" b="0"/>
            <a:pathLst>
              <a:path w="231141" h="795021">
                <a:moveTo>
                  <a:pt x="151130" y="0"/>
                </a:moveTo>
                <a:lnTo>
                  <a:pt x="124460" y="8890"/>
                </a:lnTo>
                <a:lnTo>
                  <a:pt x="97790" y="44450"/>
                </a:lnTo>
                <a:lnTo>
                  <a:pt x="71120" y="81280"/>
                </a:lnTo>
                <a:lnTo>
                  <a:pt x="62230" y="116840"/>
                </a:lnTo>
                <a:lnTo>
                  <a:pt x="53340" y="152400"/>
                </a:lnTo>
                <a:lnTo>
                  <a:pt x="44450" y="196850"/>
                </a:lnTo>
                <a:lnTo>
                  <a:pt x="44450" y="232410"/>
                </a:lnTo>
                <a:lnTo>
                  <a:pt x="53340" y="267970"/>
                </a:lnTo>
                <a:lnTo>
                  <a:pt x="62230" y="303530"/>
                </a:lnTo>
                <a:lnTo>
                  <a:pt x="71120" y="321310"/>
                </a:lnTo>
                <a:lnTo>
                  <a:pt x="88900" y="330200"/>
                </a:lnTo>
                <a:lnTo>
                  <a:pt x="124460" y="312420"/>
                </a:lnTo>
                <a:lnTo>
                  <a:pt x="142240" y="294640"/>
                </a:lnTo>
                <a:lnTo>
                  <a:pt x="160020" y="267970"/>
                </a:lnTo>
                <a:lnTo>
                  <a:pt x="168910" y="232410"/>
                </a:lnTo>
                <a:lnTo>
                  <a:pt x="186690" y="196850"/>
                </a:lnTo>
                <a:lnTo>
                  <a:pt x="186690" y="152400"/>
                </a:lnTo>
                <a:lnTo>
                  <a:pt x="186690" y="116840"/>
                </a:lnTo>
                <a:lnTo>
                  <a:pt x="186690" y="72390"/>
                </a:lnTo>
                <a:lnTo>
                  <a:pt x="177800" y="35560"/>
                </a:lnTo>
                <a:lnTo>
                  <a:pt x="160020" y="0"/>
                </a:lnTo>
                <a:lnTo>
                  <a:pt x="151130" y="26670"/>
                </a:lnTo>
                <a:lnTo>
                  <a:pt x="160020" y="62230"/>
                </a:lnTo>
                <a:lnTo>
                  <a:pt x="160020" y="99060"/>
                </a:lnTo>
                <a:lnTo>
                  <a:pt x="168910" y="143510"/>
                </a:lnTo>
                <a:lnTo>
                  <a:pt x="168910" y="170180"/>
                </a:lnTo>
                <a:lnTo>
                  <a:pt x="177800" y="205740"/>
                </a:lnTo>
                <a:lnTo>
                  <a:pt x="186690" y="241300"/>
                </a:lnTo>
                <a:lnTo>
                  <a:pt x="195580" y="276860"/>
                </a:lnTo>
                <a:lnTo>
                  <a:pt x="204470" y="312420"/>
                </a:lnTo>
                <a:lnTo>
                  <a:pt x="213360" y="349250"/>
                </a:lnTo>
                <a:lnTo>
                  <a:pt x="222250" y="384810"/>
                </a:lnTo>
                <a:lnTo>
                  <a:pt x="222250" y="420370"/>
                </a:lnTo>
                <a:lnTo>
                  <a:pt x="231140" y="464820"/>
                </a:lnTo>
                <a:lnTo>
                  <a:pt x="231140" y="500380"/>
                </a:lnTo>
                <a:lnTo>
                  <a:pt x="231140" y="535940"/>
                </a:lnTo>
                <a:lnTo>
                  <a:pt x="222250" y="571500"/>
                </a:lnTo>
                <a:lnTo>
                  <a:pt x="222250" y="607060"/>
                </a:lnTo>
                <a:lnTo>
                  <a:pt x="213360" y="643890"/>
                </a:lnTo>
                <a:lnTo>
                  <a:pt x="204470" y="670560"/>
                </a:lnTo>
                <a:lnTo>
                  <a:pt x="186690" y="715010"/>
                </a:lnTo>
                <a:lnTo>
                  <a:pt x="160020" y="750570"/>
                </a:lnTo>
                <a:lnTo>
                  <a:pt x="142240" y="768350"/>
                </a:lnTo>
                <a:lnTo>
                  <a:pt x="106680" y="786130"/>
                </a:lnTo>
                <a:lnTo>
                  <a:pt x="80010" y="795020"/>
                </a:lnTo>
                <a:lnTo>
                  <a:pt x="44450" y="786130"/>
                </a:lnTo>
                <a:lnTo>
                  <a:pt x="26670" y="777240"/>
                </a:lnTo>
                <a:lnTo>
                  <a:pt x="8890" y="759460"/>
                </a:lnTo>
                <a:lnTo>
                  <a:pt x="0" y="732790"/>
                </a:lnTo>
                <a:lnTo>
                  <a:pt x="0" y="697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5608320" y="2053590"/>
            <a:ext cx="133351" cy="223521"/>
          </a:xfrm>
          <a:custGeom>
            <a:avLst/>
            <a:gdLst/>
            <a:ahLst/>
            <a:cxnLst/>
            <a:rect l="0" t="0" r="0" b="0"/>
            <a:pathLst>
              <a:path w="133351" h="223521">
                <a:moveTo>
                  <a:pt x="97790" y="17780"/>
                </a:moveTo>
                <a:lnTo>
                  <a:pt x="71120" y="0"/>
                </a:lnTo>
                <a:lnTo>
                  <a:pt x="53340" y="0"/>
                </a:lnTo>
                <a:lnTo>
                  <a:pt x="35560" y="8890"/>
                </a:lnTo>
                <a:lnTo>
                  <a:pt x="8890" y="35560"/>
                </a:lnTo>
                <a:lnTo>
                  <a:pt x="889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61290"/>
                </a:lnTo>
                <a:lnTo>
                  <a:pt x="17780" y="179070"/>
                </a:lnTo>
                <a:lnTo>
                  <a:pt x="35560" y="170180"/>
                </a:lnTo>
                <a:lnTo>
                  <a:pt x="44450" y="152400"/>
                </a:lnTo>
                <a:lnTo>
                  <a:pt x="62230" y="116840"/>
                </a:lnTo>
                <a:lnTo>
                  <a:pt x="62230" y="80010"/>
                </a:lnTo>
                <a:lnTo>
                  <a:pt x="62230" y="53340"/>
                </a:lnTo>
                <a:lnTo>
                  <a:pt x="62230" y="35560"/>
                </a:lnTo>
                <a:lnTo>
                  <a:pt x="62230" y="80010"/>
                </a:lnTo>
                <a:lnTo>
                  <a:pt x="71120" y="116840"/>
                </a:lnTo>
                <a:lnTo>
                  <a:pt x="88900" y="152400"/>
                </a:lnTo>
                <a:lnTo>
                  <a:pt x="97790" y="187960"/>
                </a:lnTo>
                <a:lnTo>
                  <a:pt x="106680" y="205740"/>
                </a:lnTo>
                <a:lnTo>
                  <a:pt x="13335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5812790" y="1616710"/>
            <a:ext cx="196851" cy="419101"/>
          </a:xfrm>
          <a:custGeom>
            <a:avLst/>
            <a:gdLst/>
            <a:ahLst/>
            <a:cxnLst/>
            <a:rect l="0" t="0" r="0" b="0"/>
            <a:pathLst>
              <a:path w="196851" h="419101">
                <a:moveTo>
                  <a:pt x="196850" y="0"/>
                </a:moveTo>
                <a:lnTo>
                  <a:pt x="170180" y="8890"/>
                </a:lnTo>
                <a:lnTo>
                  <a:pt x="161290" y="26670"/>
                </a:lnTo>
                <a:lnTo>
                  <a:pt x="143510" y="53340"/>
                </a:lnTo>
                <a:lnTo>
                  <a:pt x="125730" y="88900"/>
                </a:lnTo>
                <a:lnTo>
                  <a:pt x="107950" y="124460"/>
                </a:lnTo>
                <a:lnTo>
                  <a:pt x="90170" y="168910"/>
                </a:lnTo>
                <a:lnTo>
                  <a:pt x="72390" y="204470"/>
                </a:lnTo>
                <a:lnTo>
                  <a:pt x="63500" y="250190"/>
                </a:lnTo>
                <a:lnTo>
                  <a:pt x="44450" y="285750"/>
                </a:lnTo>
                <a:lnTo>
                  <a:pt x="26670" y="330200"/>
                </a:lnTo>
                <a:lnTo>
                  <a:pt x="17780" y="37465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5777230" y="1607820"/>
            <a:ext cx="250191" cy="427991"/>
          </a:xfrm>
          <a:custGeom>
            <a:avLst/>
            <a:gdLst/>
            <a:ahLst/>
            <a:cxnLst/>
            <a:rect l="0" t="0" r="0" b="0"/>
            <a:pathLst>
              <a:path w="250191" h="42799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44450" y="106680"/>
                </a:lnTo>
                <a:lnTo>
                  <a:pt x="71120" y="151130"/>
                </a:lnTo>
                <a:lnTo>
                  <a:pt x="99060" y="195580"/>
                </a:lnTo>
                <a:lnTo>
                  <a:pt x="125730" y="231140"/>
                </a:lnTo>
                <a:lnTo>
                  <a:pt x="143510" y="267970"/>
                </a:lnTo>
                <a:lnTo>
                  <a:pt x="170180" y="312420"/>
                </a:lnTo>
                <a:lnTo>
                  <a:pt x="187960" y="356870"/>
                </a:lnTo>
                <a:lnTo>
                  <a:pt x="223520" y="392430"/>
                </a:lnTo>
                <a:lnTo>
                  <a:pt x="250190" y="4279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6144260" y="1830070"/>
            <a:ext cx="186691" cy="26671"/>
          </a:xfrm>
          <a:custGeom>
            <a:avLst/>
            <a:gdLst/>
            <a:ahLst/>
            <a:cxnLst/>
            <a:rect l="0" t="0" r="0" b="0"/>
            <a:pathLst>
              <a:path w="186691" h="2667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6447790" y="1455420"/>
            <a:ext cx="88901" cy="580391"/>
          </a:xfrm>
          <a:custGeom>
            <a:avLst/>
            <a:gdLst/>
            <a:ahLst/>
            <a:cxnLst/>
            <a:rect l="0" t="0" r="0" b="0"/>
            <a:pathLst>
              <a:path w="88901" h="58039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25730"/>
                </a:lnTo>
                <a:lnTo>
                  <a:pt x="17780" y="161290"/>
                </a:lnTo>
                <a:lnTo>
                  <a:pt x="17780" y="205740"/>
                </a:lnTo>
                <a:lnTo>
                  <a:pt x="26670" y="24130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56870"/>
                </a:lnTo>
                <a:lnTo>
                  <a:pt x="26670" y="383540"/>
                </a:lnTo>
                <a:lnTo>
                  <a:pt x="26670" y="420370"/>
                </a:lnTo>
                <a:lnTo>
                  <a:pt x="26670" y="447040"/>
                </a:lnTo>
                <a:lnTo>
                  <a:pt x="26670" y="491490"/>
                </a:lnTo>
                <a:lnTo>
                  <a:pt x="35560" y="527050"/>
                </a:lnTo>
                <a:lnTo>
                  <a:pt x="44450" y="571500"/>
                </a:lnTo>
                <a:lnTo>
                  <a:pt x="71120" y="580390"/>
                </a:lnTo>
                <a:lnTo>
                  <a:pt x="8890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6545580" y="1670050"/>
            <a:ext cx="179071" cy="365761"/>
          </a:xfrm>
          <a:custGeom>
            <a:avLst/>
            <a:gdLst/>
            <a:ahLst/>
            <a:cxnLst/>
            <a:rect l="0" t="0" r="0" b="0"/>
            <a:pathLst>
              <a:path w="179071" h="365761">
                <a:moveTo>
                  <a:pt x="62230" y="0"/>
                </a:moveTo>
                <a:lnTo>
                  <a:pt x="44450" y="26670"/>
                </a:lnTo>
                <a:lnTo>
                  <a:pt x="44450" y="62230"/>
                </a:lnTo>
                <a:lnTo>
                  <a:pt x="44450" y="88900"/>
                </a:lnTo>
                <a:lnTo>
                  <a:pt x="44450" y="133350"/>
                </a:lnTo>
                <a:lnTo>
                  <a:pt x="44450" y="177800"/>
                </a:lnTo>
                <a:lnTo>
                  <a:pt x="53340" y="223520"/>
                </a:lnTo>
                <a:lnTo>
                  <a:pt x="62230" y="259080"/>
                </a:lnTo>
                <a:lnTo>
                  <a:pt x="80010" y="294640"/>
                </a:lnTo>
                <a:lnTo>
                  <a:pt x="97790" y="330200"/>
                </a:lnTo>
                <a:lnTo>
                  <a:pt x="115570" y="356870"/>
                </a:lnTo>
                <a:lnTo>
                  <a:pt x="133350" y="365760"/>
                </a:lnTo>
                <a:lnTo>
                  <a:pt x="151130" y="365760"/>
                </a:lnTo>
                <a:lnTo>
                  <a:pt x="179070" y="339090"/>
                </a:lnTo>
                <a:lnTo>
                  <a:pt x="179070" y="312420"/>
                </a:lnTo>
                <a:lnTo>
                  <a:pt x="179070" y="276860"/>
                </a:lnTo>
                <a:lnTo>
                  <a:pt x="179070" y="241300"/>
                </a:lnTo>
                <a:lnTo>
                  <a:pt x="179070" y="205740"/>
                </a:lnTo>
                <a:lnTo>
                  <a:pt x="179070" y="168910"/>
                </a:lnTo>
                <a:lnTo>
                  <a:pt x="170180" y="133350"/>
                </a:lnTo>
                <a:lnTo>
                  <a:pt x="142240" y="88900"/>
                </a:lnTo>
                <a:lnTo>
                  <a:pt x="106680" y="53340"/>
                </a:lnTo>
                <a:lnTo>
                  <a:pt x="80010" y="35560"/>
                </a:lnTo>
                <a:lnTo>
                  <a:pt x="44450" y="35560"/>
                </a:lnTo>
                <a:lnTo>
                  <a:pt x="17780" y="3556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6724650" y="1714500"/>
            <a:ext cx="257811" cy="857251"/>
          </a:xfrm>
          <a:custGeom>
            <a:avLst/>
            <a:gdLst/>
            <a:ahLst/>
            <a:cxnLst/>
            <a:rect l="0" t="0" r="0" b="0"/>
            <a:pathLst>
              <a:path w="257811" h="857251">
                <a:moveTo>
                  <a:pt x="204470" y="8890"/>
                </a:moveTo>
                <a:lnTo>
                  <a:pt x="177800" y="8890"/>
                </a:lnTo>
                <a:lnTo>
                  <a:pt x="151130" y="17780"/>
                </a:lnTo>
                <a:lnTo>
                  <a:pt x="133350" y="35560"/>
                </a:lnTo>
                <a:lnTo>
                  <a:pt x="106680" y="80010"/>
                </a:lnTo>
                <a:lnTo>
                  <a:pt x="88900" y="115570"/>
                </a:lnTo>
                <a:lnTo>
                  <a:pt x="71120" y="152400"/>
                </a:lnTo>
                <a:lnTo>
                  <a:pt x="62230" y="187960"/>
                </a:lnTo>
                <a:lnTo>
                  <a:pt x="62230" y="223520"/>
                </a:lnTo>
                <a:lnTo>
                  <a:pt x="62230" y="250190"/>
                </a:lnTo>
                <a:lnTo>
                  <a:pt x="71120" y="285750"/>
                </a:lnTo>
                <a:lnTo>
                  <a:pt x="88900" y="294640"/>
                </a:lnTo>
                <a:lnTo>
                  <a:pt x="106680" y="294640"/>
                </a:lnTo>
                <a:lnTo>
                  <a:pt x="124460" y="285750"/>
                </a:lnTo>
                <a:lnTo>
                  <a:pt x="160020" y="241300"/>
                </a:lnTo>
                <a:lnTo>
                  <a:pt x="186690" y="196850"/>
                </a:lnTo>
                <a:lnTo>
                  <a:pt x="195580" y="152400"/>
                </a:lnTo>
                <a:lnTo>
                  <a:pt x="204470" y="115570"/>
                </a:lnTo>
                <a:lnTo>
                  <a:pt x="204470" y="80010"/>
                </a:lnTo>
                <a:lnTo>
                  <a:pt x="204470" y="44450"/>
                </a:lnTo>
                <a:lnTo>
                  <a:pt x="204470" y="17780"/>
                </a:lnTo>
                <a:lnTo>
                  <a:pt x="204470" y="0"/>
                </a:lnTo>
                <a:lnTo>
                  <a:pt x="204470" y="35560"/>
                </a:lnTo>
                <a:lnTo>
                  <a:pt x="204470" y="80010"/>
                </a:lnTo>
                <a:lnTo>
                  <a:pt x="204470" y="115570"/>
                </a:lnTo>
                <a:lnTo>
                  <a:pt x="213360" y="152400"/>
                </a:lnTo>
                <a:lnTo>
                  <a:pt x="213360" y="187960"/>
                </a:lnTo>
                <a:lnTo>
                  <a:pt x="222250" y="223520"/>
                </a:lnTo>
                <a:lnTo>
                  <a:pt x="231140" y="267970"/>
                </a:lnTo>
                <a:lnTo>
                  <a:pt x="231140" y="303530"/>
                </a:lnTo>
                <a:lnTo>
                  <a:pt x="240030" y="330200"/>
                </a:lnTo>
                <a:lnTo>
                  <a:pt x="240030" y="347980"/>
                </a:lnTo>
                <a:lnTo>
                  <a:pt x="248920" y="392430"/>
                </a:lnTo>
                <a:lnTo>
                  <a:pt x="257810" y="438150"/>
                </a:lnTo>
                <a:lnTo>
                  <a:pt x="257810" y="473710"/>
                </a:lnTo>
                <a:lnTo>
                  <a:pt x="257810" y="518160"/>
                </a:lnTo>
                <a:lnTo>
                  <a:pt x="257810" y="553720"/>
                </a:lnTo>
                <a:lnTo>
                  <a:pt x="257810" y="589280"/>
                </a:lnTo>
                <a:lnTo>
                  <a:pt x="248920" y="624840"/>
                </a:lnTo>
                <a:lnTo>
                  <a:pt x="240030" y="660400"/>
                </a:lnTo>
                <a:lnTo>
                  <a:pt x="222250" y="695960"/>
                </a:lnTo>
                <a:lnTo>
                  <a:pt x="213360" y="732790"/>
                </a:lnTo>
                <a:lnTo>
                  <a:pt x="186690" y="777240"/>
                </a:lnTo>
                <a:lnTo>
                  <a:pt x="168910" y="803910"/>
                </a:lnTo>
                <a:lnTo>
                  <a:pt x="133350" y="830580"/>
                </a:lnTo>
                <a:lnTo>
                  <a:pt x="97790" y="857250"/>
                </a:lnTo>
                <a:lnTo>
                  <a:pt x="80010" y="857250"/>
                </a:lnTo>
                <a:lnTo>
                  <a:pt x="62230" y="848360"/>
                </a:lnTo>
                <a:lnTo>
                  <a:pt x="35560" y="839470"/>
                </a:lnTo>
                <a:lnTo>
                  <a:pt x="17780" y="830580"/>
                </a:lnTo>
                <a:lnTo>
                  <a:pt x="0" y="803910"/>
                </a:lnTo>
                <a:lnTo>
                  <a:pt x="0" y="777240"/>
                </a:lnTo>
                <a:lnTo>
                  <a:pt x="0" y="750570"/>
                </a:lnTo>
                <a:lnTo>
                  <a:pt x="8890" y="72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7072630" y="1991360"/>
            <a:ext cx="106681" cy="170181"/>
          </a:xfrm>
          <a:custGeom>
            <a:avLst/>
            <a:gdLst/>
            <a:ahLst/>
            <a:cxnLst/>
            <a:rect l="0" t="0" r="0" b="0"/>
            <a:pathLst>
              <a:path w="106681" h="170181">
                <a:moveTo>
                  <a:pt x="62230" y="0"/>
                </a:moveTo>
                <a:lnTo>
                  <a:pt x="1778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42240"/>
                </a:lnTo>
                <a:lnTo>
                  <a:pt x="26670" y="133350"/>
                </a:lnTo>
                <a:lnTo>
                  <a:pt x="35560" y="97790"/>
                </a:lnTo>
                <a:lnTo>
                  <a:pt x="44450" y="71120"/>
                </a:lnTo>
                <a:lnTo>
                  <a:pt x="44450" y="44450"/>
                </a:lnTo>
                <a:lnTo>
                  <a:pt x="44450" y="26670"/>
                </a:lnTo>
                <a:lnTo>
                  <a:pt x="44450" y="8890"/>
                </a:lnTo>
                <a:lnTo>
                  <a:pt x="44450" y="53340"/>
                </a:lnTo>
                <a:lnTo>
                  <a:pt x="53340" y="97790"/>
                </a:lnTo>
                <a:lnTo>
                  <a:pt x="62230" y="133350"/>
                </a:lnTo>
                <a:lnTo>
                  <a:pt x="71120" y="152400"/>
                </a:lnTo>
                <a:lnTo>
                  <a:pt x="88900" y="161290"/>
                </a:lnTo>
                <a:lnTo>
                  <a:pt x="106680" y="170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7223760" y="1634490"/>
            <a:ext cx="250191" cy="580391"/>
          </a:xfrm>
          <a:custGeom>
            <a:avLst/>
            <a:gdLst/>
            <a:ahLst/>
            <a:cxnLst/>
            <a:rect l="0" t="0" r="0" b="0"/>
            <a:pathLst>
              <a:path w="250191" h="580391">
                <a:moveTo>
                  <a:pt x="0" y="26670"/>
                </a:moveTo>
                <a:lnTo>
                  <a:pt x="0" y="44450"/>
                </a:lnTo>
                <a:lnTo>
                  <a:pt x="0" y="80010"/>
                </a:lnTo>
                <a:lnTo>
                  <a:pt x="8890" y="115570"/>
                </a:lnTo>
                <a:lnTo>
                  <a:pt x="8890" y="151130"/>
                </a:lnTo>
                <a:lnTo>
                  <a:pt x="17780" y="195580"/>
                </a:lnTo>
                <a:lnTo>
                  <a:pt x="26670" y="232410"/>
                </a:lnTo>
                <a:lnTo>
                  <a:pt x="35560" y="267970"/>
                </a:lnTo>
                <a:lnTo>
                  <a:pt x="63500" y="303530"/>
                </a:lnTo>
                <a:lnTo>
                  <a:pt x="81280" y="312420"/>
                </a:lnTo>
                <a:lnTo>
                  <a:pt x="99060" y="303530"/>
                </a:lnTo>
                <a:lnTo>
                  <a:pt x="116840" y="276860"/>
                </a:lnTo>
                <a:lnTo>
                  <a:pt x="134620" y="241300"/>
                </a:lnTo>
                <a:lnTo>
                  <a:pt x="143510" y="195580"/>
                </a:lnTo>
                <a:lnTo>
                  <a:pt x="152400" y="160020"/>
                </a:lnTo>
                <a:lnTo>
                  <a:pt x="161290" y="124460"/>
                </a:lnTo>
                <a:lnTo>
                  <a:pt x="161290" y="88900"/>
                </a:lnTo>
                <a:lnTo>
                  <a:pt x="170180" y="53340"/>
                </a:lnTo>
                <a:lnTo>
                  <a:pt x="170180" y="17780"/>
                </a:lnTo>
                <a:lnTo>
                  <a:pt x="170180" y="0"/>
                </a:lnTo>
                <a:lnTo>
                  <a:pt x="170180" y="35560"/>
                </a:lnTo>
                <a:lnTo>
                  <a:pt x="179070" y="71120"/>
                </a:lnTo>
                <a:lnTo>
                  <a:pt x="187960" y="115570"/>
                </a:lnTo>
                <a:lnTo>
                  <a:pt x="196850" y="151130"/>
                </a:lnTo>
                <a:lnTo>
                  <a:pt x="205740" y="186690"/>
                </a:lnTo>
                <a:lnTo>
                  <a:pt x="214630" y="213360"/>
                </a:lnTo>
                <a:lnTo>
                  <a:pt x="223520" y="250190"/>
                </a:lnTo>
                <a:lnTo>
                  <a:pt x="232410" y="276860"/>
                </a:lnTo>
                <a:lnTo>
                  <a:pt x="232410" y="312420"/>
                </a:lnTo>
                <a:lnTo>
                  <a:pt x="241300" y="347980"/>
                </a:lnTo>
                <a:lnTo>
                  <a:pt x="250190" y="374650"/>
                </a:lnTo>
                <a:lnTo>
                  <a:pt x="250190" y="401320"/>
                </a:lnTo>
                <a:lnTo>
                  <a:pt x="250190" y="436880"/>
                </a:lnTo>
                <a:lnTo>
                  <a:pt x="241300" y="481330"/>
                </a:lnTo>
                <a:lnTo>
                  <a:pt x="223520" y="518160"/>
                </a:lnTo>
                <a:lnTo>
                  <a:pt x="187960" y="562610"/>
                </a:lnTo>
                <a:lnTo>
                  <a:pt x="161290" y="571500"/>
                </a:lnTo>
                <a:lnTo>
                  <a:pt x="134620" y="580390"/>
                </a:lnTo>
                <a:lnTo>
                  <a:pt x="99060" y="580390"/>
                </a:lnTo>
                <a:lnTo>
                  <a:pt x="72390" y="580390"/>
                </a:lnTo>
                <a:lnTo>
                  <a:pt x="6350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6062980" y="2999740"/>
            <a:ext cx="259081" cy="54611"/>
          </a:xfrm>
          <a:custGeom>
            <a:avLst/>
            <a:gdLst/>
            <a:ahLst/>
            <a:cxnLst/>
            <a:rect l="0" t="0" r="0" b="0"/>
            <a:pathLst>
              <a:path w="259081" h="54611">
                <a:moveTo>
                  <a:pt x="0" y="54610"/>
                </a:moveTo>
                <a:lnTo>
                  <a:pt x="17780" y="45720"/>
                </a:lnTo>
                <a:lnTo>
                  <a:pt x="53340" y="36830"/>
                </a:lnTo>
                <a:lnTo>
                  <a:pt x="99060" y="27940"/>
                </a:lnTo>
                <a:lnTo>
                  <a:pt x="134620" y="19050"/>
                </a:lnTo>
                <a:lnTo>
                  <a:pt x="170180" y="10160"/>
                </a:lnTo>
                <a:lnTo>
                  <a:pt x="196850" y="0"/>
                </a:lnTo>
                <a:lnTo>
                  <a:pt x="250190" y="0"/>
                </a:lnTo>
                <a:lnTo>
                  <a:pt x="25908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134100" y="3196590"/>
            <a:ext cx="196851" cy="35561"/>
          </a:xfrm>
          <a:custGeom>
            <a:avLst/>
            <a:gdLst/>
            <a:ahLst/>
            <a:cxnLst/>
            <a:rect l="0" t="0" r="0" b="0"/>
            <a:pathLst>
              <a:path w="196851" h="35561">
                <a:moveTo>
                  <a:pt x="0" y="35560"/>
                </a:moveTo>
                <a:lnTo>
                  <a:pt x="36830" y="8890"/>
                </a:lnTo>
                <a:lnTo>
                  <a:pt x="72390" y="8890"/>
                </a:lnTo>
                <a:lnTo>
                  <a:pt x="107950" y="8890"/>
                </a:lnTo>
                <a:lnTo>
                  <a:pt x="143510" y="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527800" y="2821940"/>
            <a:ext cx="71121" cy="615951"/>
          </a:xfrm>
          <a:custGeom>
            <a:avLst/>
            <a:gdLst/>
            <a:ahLst/>
            <a:cxnLst/>
            <a:rect l="0" t="0" r="0" b="0"/>
            <a:pathLst>
              <a:path w="71121" h="6159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6870"/>
                </a:lnTo>
                <a:lnTo>
                  <a:pt x="8890" y="392430"/>
                </a:lnTo>
                <a:lnTo>
                  <a:pt x="8890" y="427990"/>
                </a:lnTo>
                <a:lnTo>
                  <a:pt x="17780" y="464820"/>
                </a:lnTo>
                <a:lnTo>
                  <a:pt x="17780" y="491490"/>
                </a:lnTo>
                <a:lnTo>
                  <a:pt x="26670" y="535940"/>
                </a:lnTo>
                <a:lnTo>
                  <a:pt x="35560" y="571500"/>
                </a:lnTo>
                <a:lnTo>
                  <a:pt x="7112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661150" y="2999740"/>
            <a:ext cx="152401" cy="393701"/>
          </a:xfrm>
          <a:custGeom>
            <a:avLst/>
            <a:gdLst/>
            <a:ahLst/>
            <a:cxnLst/>
            <a:rect l="0" t="0" r="0" b="0"/>
            <a:pathLst>
              <a:path w="152401" h="393701">
                <a:moveTo>
                  <a:pt x="35560" y="0"/>
                </a:moveTo>
                <a:lnTo>
                  <a:pt x="17780" y="36830"/>
                </a:lnTo>
                <a:lnTo>
                  <a:pt x="8890" y="81280"/>
                </a:lnTo>
                <a:lnTo>
                  <a:pt x="8890" y="116840"/>
                </a:lnTo>
                <a:lnTo>
                  <a:pt x="8890" y="161290"/>
                </a:lnTo>
                <a:lnTo>
                  <a:pt x="8890" y="205740"/>
                </a:lnTo>
                <a:lnTo>
                  <a:pt x="8890" y="232410"/>
                </a:lnTo>
                <a:lnTo>
                  <a:pt x="8890" y="267970"/>
                </a:lnTo>
                <a:lnTo>
                  <a:pt x="17780" y="304800"/>
                </a:lnTo>
                <a:lnTo>
                  <a:pt x="26670" y="349250"/>
                </a:lnTo>
                <a:lnTo>
                  <a:pt x="44450" y="375920"/>
                </a:lnTo>
                <a:lnTo>
                  <a:pt x="63500" y="393700"/>
                </a:lnTo>
                <a:lnTo>
                  <a:pt x="90170" y="393700"/>
                </a:lnTo>
                <a:lnTo>
                  <a:pt x="116840" y="375920"/>
                </a:lnTo>
                <a:lnTo>
                  <a:pt x="125730" y="358140"/>
                </a:lnTo>
                <a:lnTo>
                  <a:pt x="143510" y="313690"/>
                </a:lnTo>
                <a:lnTo>
                  <a:pt x="152400" y="276860"/>
                </a:lnTo>
                <a:lnTo>
                  <a:pt x="152400" y="232410"/>
                </a:lnTo>
                <a:lnTo>
                  <a:pt x="152400" y="196850"/>
                </a:lnTo>
                <a:lnTo>
                  <a:pt x="152400" y="152400"/>
                </a:lnTo>
                <a:lnTo>
                  <a:pt x="143510" y="116840"/>
                </a:lnTo>
                <a:lnTo>
                  <a:pt x="134620" y="81280"/>
                </a:lnTo>
                <a:lnTo>
                  <a:pt x="116840" y="45720"/>
                </a:lnTo>
                <a:lnTo>
                  <a:pt x="81280" y="27940"/>
                </a:lnTo>
                <a:lnTo>
                  <a:pt x="63500" y="27940"/>
                </a:lnTo>
                <a:lnTo>
                  <a:pt x="26670" y="36830"/>
                </a:lnTo>
                <a:lnTo>
                  <a:pt x="0" y="63500"/>
                </a:lnTo>
                <a:lnTo>
                  <a:pt x="0" y="90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822440" y="2990850"/>
            <a:ext cx="241301" cy="885191"/>
          </a:xfrm>
          <a:custGeom>
            <a:avLst/>
            <a:gdLst/>
            <a:ahLst/>
            <a:cxnLst/>
            <a:rect l="0" t="0" r="0" b="0"/>
            <a:pathLst>
              <a:path w="241301" h="885191">
                <a:moveTo>
                  <a:pt x="187960" y="0"/>
                </a:moveTo>
                <a:lnTo>
                  <a:pt x="160020" y="0"/>
                </a:lnTo>
                <a:lnTo>
                  <a:pt x="133350" y="8890"/>
                </a:lnTo>
                <a:lnTo>
                  <a:pt x="97790" y="36830"/>
                </a:lnTo>
                <a:lnTo>
                  <a:pt x="80010" y="63500"/>
                </a:lnTo>
                <a:lnTo>
                  <a:pt x="62230" y="107950"/>
                </a:lnTo>
                <a:lnTo>
                  <a:pt x="44450" y="143510"/>
                </a:lnTo>
                <a:lnTo>
                  <a:pt x="26670" y="187960"/>
                </a:lnTo>
                <a:lnTo>
                  <a:pt x="17780" y="214630"/>
                </a:lnTo>
                <a:lnTo>
                  <a:pt x="17780" y="250190"/>
                </a:lnTo>
                <a:lnTo>
                  <a:pt x="17780" y="276860"/>
                </a:lnTo>
                <a:lnTo>
                  <a:pt x="17780" y="322580"/>
                </a:lnTo>
                <a:lnTo>
                  <a:pt x="17780" y="349250"/>
                </a:lnTo>
                <a:lnTo>
                  <a:pt x="26670" y="367030"/>
                </a:lnTo>
                <a:lnTo>
                  <a:pt x="35560" y="384810"/>
                </a:lnTo>
                <a:lnTo>
                  <a:pt x="53340" y="393700"/>
                </a:lnTo>
                <a:lnTo>
                  <a:pt x="71120" y="393700"/>
                </a:lnTo>
                <a:lnTo>
                  <a:pt x="106680" y="375920"/>
                </a:lnTo>
                <a:lnTo>
                  <a:pt x="133350" y="331470"/>
                </a:lnTo>
                <a:lnTo>
                  <a:pt x="151130" y="295910"/>
                </a:lnTo>
                <a:lnTo>
                  <a:pt x="160020" y="259080"/>
                </a:lnTo>
                <a:lnTo>
                  <a:pt x="160020" y="223520"/>
                </a:lnTo>
                <a:lnTo>
                  <a:pt x="168910" y="187960"/>
                </a:lnTo>
                <a:lnTo>
                  <a:pt x="168910" y="152400"/>
                </a:lnTo>
                <a:lnTo>
                  <a:pt x="168910" y="116840"/>
                </a:lnTo>
                <a:lnTo>
                  <a:pt x="168910" y="72390"/>
                </a:lnTo>
                <a:lnTo>
                  <a:pt x="168910" y="36830"/>
                </a:lnTo>
                <a:lnTo>
                  <a:pt x="160020" y="0"/>
                </a:lnTo>
                <a:lnTo>
                  <a:pt x="151130" y="19050"/>
                </a:lnTo>
                <a:lnTo>
                  <a:pt x="151130" y="45720"/>
                </a:lnTo>
                <a:lnTo>
                  <a:pt x="151130" y="72390"/>
                </a:lnTo>
                <a:lnTo>
                  <a:pt x="160020" y="116840"/>
                </a:lnTo>
                <a:lnTo>
                  <a:pt x="160020" y="161290"/>
                </a:lnTo>
                <a:lnTo>
                  <a:pt x="168910" y="196850"/>
                </a:lnTo>
                <a:lnTo>
                  <a:pt x="177800" y="223520"/>
                </a:lnTo>
                <a:lnTo>
                  <a:pt x="177800" y="259080"/>
                </a:lnTo>
                <a:lnTo>
                  <a:pt x="187960" y="295910"/>
                </a:lnTo>
                <a:lnTo>
                  <a:pt x="196850" y="331470"/>
                </a:lnTo>
                <a:lnTo>
                  <a:pt x="205740" y="375920"/>
                </a:lnTo>
                <a:lnTo>
                  <a:pt x="214630" y="411480"/>
                </a:lnTo>
                <a:lnTo>
                  <a:pt x="223520" y="447040"/>
                </a:lnTo>
                <a:lnTo>
                  <a:pt x="232410" y="491490"/>
                </a:lnTo>
                <a:lnTo>
                  <a:pt x="241300" y="527050"/>
                </a:lnTo>
                <a:lnTo>
                  <a:pt x="241300" y="562610"/>
                </a:lnTo>
                <a:lnTo>
                  <a:pt x="241300" y="599440"/>
                </a:lnTo>
                <a:lnTo>
                  <a:pt x="241300" y="635000"/>
                </a:lnTo>
                <a:lnTo>
                  <a:pt x="232410" y="670560"/>
                </a:lnTo>
                <a:lnTo>
                  <a:pt x="232410" y="706120"/>
                </a:lnTo>
                <a:lnTo>
                  <a:pt x="223520" y="741680"/>
                </a:lnTo>
                <a:lnTo>
                  <a:pt x="196850" y="786130"/>
                </a:lnTo>
                <a:lnTo>
                  <a:pt x="168910" y="821690"/>
                </a:lnTo>
                <a:lnTo>
                  <a:pt x="133350" y="857250"/>
                </a:lnTo>
                <a:lnTo>
                  <a:pt x="97790" y="876300"/>
                </a:lnTo>
                <a:lnTo>
                  <a:pt x="71120" y="885190"/>
                </a:lnTo>
                <a:lnTo>
                  <a:pt x="26670" y="876300"/>
                </a:lnTo>
                <a:lnTo>
                  <a:pt x="8890" y="867410"/>
                </a:lnTo>
                <a:lnTo>
                  <a:pt x="0" y="848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197090" y="3348990"/>
            <a:ext cx="107951" cy="186691"/>
          </a:xfrm>
          <a:custGeom>
            <a:avLst/>
            <a:gdLst/>
            <a:ahLst/>
            <a:cxnLst/>
            <a:rect l="0" t="0" r="0" b="0"/>
            <a:pathLst>
              <a:path w="107951" h="186691">
                <a:moveTo>
                  <a:pt x="71120" y="35560"/>
                </a:moveTo>
                <a:lnTo>
                  <a:pt x="53340" y="8890"/>
                </a:lnTo>
                <a:lnTo>
                  <a:pt x="35560" y="0"/>
                </a:lnTo>
                <a:lnTo>
                  <a:pt x="17780" y="889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33350"/>
                </a:lnTo>
                <a:lnTo>
                  <a:pt x="8890" y="151130"/>
                </a:lnTo>
                <a:lnTo>
                  <a:pt x="26670" y="151130"/>
                </a:lnTo>
                <a:lnTo>
                  <a:pt x="35560" y="106680"/>
                </a:lnTo>
                <a:lnTo>
                  <a:pt x="44450" y="71120"/>
                </a:lnTo>
                <a:lnTo>
                  <a:pt x="44450" y="26670"/>
                </a:lnTo>
                <a:lnTo>
                  <a:pt x="53340" y="8890"/>
                </a:lnTo>
                <a:lnTo>
                  <a:pt x="53340" y="26670"/>
                </a:lnTo>
                <a:lnTo>
                  <a:pt x="62230" y="71120"/>
                </a:lnTo>
                <a:lnTo>
                  <a:pt x="71120" y="106680"/>
                </a:lnTo>
                <a:lnTo>
                  <a:pt x="80010" y="151130"/>
                </a:lnTo>
                <a:lnTo>
                  <a:pt x="10795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7608570" y="2545080"/>
            <a:ext cx="204471" cy="276861"/>
          </a:xfrm>
          <a:custGeom>
            <a:avLst/>
            <a:gdLst/>
            <a:ahLst/>
            <a:cxnLst/>
            <a:rect l="0" t="0" r="0" b="0"/>
            <a:pathLst>
              <a:path w="204471" h="276861">
                <a:moveTo>
                  <a:pt x="204470" y="0"/>
                </a:moveTo>
                <a:lnTo>
                  <a:pt x="177800" y="8890"/>
                </a:lnTo>
                <a:lnTo>
                  <a:pt x="168910" y="26670"/>
                </a:lnTo>
                <a:lnTo>
                  <a:pt x="133350" y="62230"/>
                </a:lnTo>
                <a:lnTo>
                  <a:pt x="106680" y="97790"/>
                </a:lnTo>
                <a:lnTo>
                  <a:pt x="80010" y="142240"/>
                </a:lnTo>
                <a:lnTo>
                  <a:pt x="62230" y="179070"/>
                </a:lnTo>
                <a:lnTo>
                  <a:pt x="35560" y="214630"/>
                </a:lnTo>
                <a:lnTo>
                  <a:pt x="17780" y="259080"/>
                </a:lnTo>
                <a:lnTo>
                  <a:pt x="8890" y="27686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617460" y="2545080"/>
            <a:ext cx="241301" cy="276861"/>
          </a:xfrm>
          <a:custGeom>
            <a:avLst/>
            <a:gdLst/>
            <a:ahLst/>
            <a:cxnLst/>
            <a:rect l="0" t="0" r="0" b="0"/>
            <a:pathLst>
              <a:path w="241301" h="276861">
                <a:moveTo>
                  <a:pt x="0" y="0"/>
                </a:moveTo>
                <a:lnTo>
                  <a:pt x="26670" y="35560"/>
                </a:lnTo>
                <a:lnTo>
                  <a:pt x="62230" y="80010"/>
                </a:lnTo>
                <a:lnTo>
                  <a:pt x="88900" y="115570"/>
                </a:lnTo>
                <a:lnTo>
                  <a:pt x="124460" y="151130"/>
                </a:lnTo>
                <a:lnTo>
                  <a:pt x="168910" y="196850"/>
                </a:lnTo>
                <a:lnTo>
                  <a:pt x="204470" y="241300"/>
                </a:lnTo>
                <a:lnTo>
                  <a:pt x="222250" y="259080"/>
                </a:lnTo>
                <a:lnTo>
                  <a:pt x="241300" y="276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465060" y="2946400"/>
            <a:ext cx="509271" cy="17781"/>
          </a:xfrm>
          <a:custGeom>
            <a:avLst/>
            <a:gdLst/>
            <a:ahLst/>
            <a:cxnLst/>
            <a:rect l="0" t="0" r="0" b="0"/>
            <a:pathLst>
              <a:path w="509271" h="17781">
                <a:moveTo>
                  <a:pt x="0" y="1778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16840" y="17780"/>
                </a:lnTo>
                <a:lnTo>
                  <a:pt x="152400" y="17780"/>
                </a:lnTo>
                <a:lnTo>
                  <a:pt x="187960" y="17780"/>
                </a:lnTo>
                <a:lnTo>
                  <a:pt x="223520" y="17780"/>
                </a:lnTo>
                <a:lnTo>
                  <a:pt x="259080" y="17780"/>
                </a:lnTo>
                <a:lnTo>
                  <a:pt x="294640" y="8890"/>
                </a:lnTo>
                <a:lnTo>
                  <a:pt x="330200" y="8890"/>
                </a:lnTo>
                <a:lnTo>
                  <a:pt x="365760" y="8890"/>
                </a:lnTo>
                <a:lnTo>
                  <a:pt x="402590" y="0"/>
                </a:lnTo>
                <a:lnTo>
                  <a:pt x="438150" y="0"/>
                </a:lnTo>
                <a:lnTo>
                  <a:pt x="482600" y="0"/>
                </a:lnTo>
                <a:lnTo>
                  <a:pt x="5092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7599680" y="2981960"/>
            <a:ext cx="330201" cy="741681"/>
          </a:xfrm>
          <a:custGeom>
            <a:avLst/>
            <a:gdLst/>
            <a:ahLst/>
            <a:cxnLst/>
            <a:rect l="0" t="0" r="0" b="0"/>
            <a:pathLst>
              <a:path w="330201" h="741681">
                <a:moveTo>
                  <a:pt x="0" y="152400"/>
                </a:moveTo>
                <a:lnTo>
                  <a:pt x="17780" y="187960"/>
                </a:lnTo>
                <a:lnTo>
                  <a:pt x="35560" y="214630"/>
                </a:lnTo>
                <a:lnTo>
                  <a:pt x="71120" y="259080"/>
                </a:lnTo>
                <a:lnTo>
                  <a:pt x="106680" y="285750"/>
                </a:lnTo>
                <a:lnTo>
                  <a:pt x="133350" y="294640"/>
                </a:lnTo>
                <a:lnTo>
                  <a:pt x="168910" y="285750"/>
                </a:lnTo>
                <a:lnTo>
                  <a:pt x="204470" y="267970"/>
                </a:lnTo>
                <a:lnTo>
                  <a:pt x="222250" y="250190"/>
                </a:lnTo>
                <a:lnTo>
                  <a:pt x="240030" y="214630"/>
                </a:lnTo>
                <a:lnTo>
                  <a:pt x="248920" y="187960"/>
                </a:lnTo>
                <a:lnTo>
                  <a:pt x="259080" y="152400"/>
                </a:lnTo>
                <a:lnTo>
                  <a:pt x="267970" y="107950"/>
                </a:lnTo>
                <a:lnTo>
                  <a:pt x="276860" y="63500"/>
                </a:lnTo>
                <a:lnTo>
                  <a:pt x="285750" y="27940"/>
                </a:lnTo>
                <a:lnTo>
                  <a:pt x="285750" y="0"/>
                </a:lnTo>
                <a:lnTo>
                  <a:pt x="285750" y="45720"/>
                </a:lnTo>
                <a:lnTo>
                  <a:pt x="285750" y="81280"/>
                </a:lnTo>
                <a:lnTo>
                  <a:pt x="285750" y="125730"/>
                </a:lnTo>
                <a:lnTo>
                  <a:pt x="294640" y="161290"/>
                </a:lnTo>
                <a:lnTo>
                  <a:pt x="294640" y="196850"/>
                </a:lnTo>
                <a:lnTo>
                  <a:pt x="303530" y="241300"/>
                </a:lnTo>
                <a:lnTo>
                  <a:pt x="312420" y="285750"/>
                </a:lnTo>
                <a:lnTo>
                  <a:pt x="321310" y="331470"/>
                </a:lnTo>
                <a:lnTo>
                  <a:pt x="321310" y="375920"/>
                </a:lnTo>
                <a:lnTo>
                  <a:pt x="330200" y="420370"/>
                </a:lnTo>
                <a:lnTo>
                  <a:pt x="330200" y="455930"/>
                </a:lnTo>
                <a:lnTo>
                  <a:pt x="330200" y="500380"/>
                </a:lnTo>
                <a:lnTo>
                  <a:pt x="330200" y="544830"/>
                </a:lnTo>
                <a:lnTo>
                  <a:pt x="321310" y="580390"/>
                </a:lnTo>
                <a:lnTo>
                  <a:pt x="312420" y="617220"/>
                </a:lnTo>
                <a:lnTo>
                  <a:pt x="303530" y="652780"/>
                </a:lnTo>
                <a:lnTo>
                  <a:pt x="285750" y="688340"/>
                </a:lnTo>
                <a:lnTo>
                  <a:pt x="267970" y="715010"/>
                </a:lnTo>
                <a:lnTo>
                  <a:pt x="222250" y="741680"/>
                </a:lnTo>
                <a:lnTo>
                  <a:pt x="186690" y="741680"/>
                </a:lnTo>
                <a:lnTo>
                  <a:pt x="151130" y="741680"/>
                </a:lnTo>
                <a:lnTo>
                  <a:pt x="115570" y="732790"/>
                </a:lnTo>
                <a:lnTo>
                  <a:pt x="97790" y="723900"/>
                </a:lnTo>
                <a:lnTo>
                  <a:pt x="80010" y="706120"/>
                </a:lnTo>
                <a:lnTo>
                  <a:pt x="62230" y="697230"/>
                </a:lnTo>
                <a:lnTo>
                  <a:pt x="53340" y="679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1214120" y="1847850"/>
            <a:ext cx="44451" cy="697231"/>
          </a:xfrm>
          <a:custGeom>
            <a:avLst/>
            <a:gdLst/>
            <a:ahLst/>
            <a:cxnLst/>
            <a:rect l="0" t="0" r="0" b="0"/>
            <a:pathLst>
              <a:path w="44451" h="69723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16840"/>
                </a:lnTo>
                <a:lnTo>
                  <a:pt x="0" y="16129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0190"/>
                </a:lnTo>
                <a:lnTo>
                  <a:pt x="8890" y="285750"/>
                </a:lnTo>
                <a:lnTo>
                  <a:pt x="8890" y="322580"/>
                </a:lnTo>
                <a:lnTo>
                  <a:pt x="8890" y="358140"/>
                </a:lnTo>
                <a:lnTo>
                  <a:pt x="17780" y="384810"/>
                </a:lnTo>
                <a:lnTo>
                  <a:pt x="17780" y="420370"/>
                </a:lnTo>
                <a:lnTo>
                  <a:pt x="17780" y="447040"/>
                </a:lnTo>
                <a:lnTo>
                  <a:pt x="17780" y="482600"/>
                </a:lnTo>
                <a:lnTo>
                  <a:pt x="17780" y="509270"/>
                </a:lnTo>
                <a:lnTo>
                  <a:pt x="17780" y="535940"/>
                </a:lnTo>
                <a:lnTo>
                  <a:pt x="17780" y="580390"/>
                </a:lnTo>
                <a:lnTo>
                  <a:pt x="26670" y="617220"/>
                </a:lnTo>
                <a:lnTo>
                  <a:pt x="26670" y="652780"/>
                </a:lnTo>
                <a:lnTo>
                  <a:pt x="44450" y="697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330960" y="2062480"/>
            <a:ext cx="133351" cy="482601"/>
          </a:xfrm>
          <a:custGeom>
            <a:avLst/>
            <a:gdLst/>
            <a:ahLst/>
            <a:cxnLst/>
            <a:rect l="0" t="0" r="0" b="0"/>
            <a:pathLst>
              <a:path w="133351" h="482601">
                <a:moveTo>
                  <a:pt x="53340" y="0"/>
                </a:moveTo>
                <a:lnTo>
                  <a:pt x="35560" y="8890"/>
                </a:lnTo>
                <a:lnTo>
                  <a:pt x="26670" y="44450"/>
                </a:lnTo>
                <a:lnTo>
                  <a:pt x="17780" y="71120"/>
                </a:lnTo>
                <a:lnTo>
                  <a:pt x="8890" y="11684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0200"/>
                </a:lnTo>
                <a:lnTo>
                  <a:pt x="0" y="365760"/>
                </a:lnTo>
                <a:lnTo>
                  <a:pt x="8890" y="411480"/>
                </a:lnTo>
                <a:lnTo>
                  <a:pt x="17780" y="447040"/>
                </a:lnTo>
                <a:lnTo>
                  <a:pt x="26670" y="473710"/>
                </a:lnTo>
                <a:lnTo>
                  <a:pt x="44450" y="482600"/>
                </a:lnTo>
                <a:lnTo>
                  <a:pt x="62230" y="482600"/>
                </a:lnTo>
                <a:lnTo>
                  <a:pt x="97790" y="438150"/>
                </a:lnTo>
                <a:lnTo>
                  <a:pt x="115570" y="402590"/>
                </a:lnTo>
                <a:lnTo>
                  <a:pt x="124460" y="375920"/>
                </a:lnTo>
                <a:lnTo>
                  <a:pt x="133350" y="330200"/>
                </a:lnTo>
                <a:lnTo>
                  <a:pt x="133350" y="285750"/>
                </a:lnTo>
                <a:lnTo>
                  <a:pt x="133350" y="241300"/>
                </a:lnTo>
                <a:lnTo>
                  <a:pt x="133350" y="196850"/>
                </a:lnTo>
                <a:lnTo>
                  <a:pt x="133350" y="161290"/>
                </a:lnTo>
                <a:lnTo>
                  <a:pt x="124460" y="125730"/>
                </a:lnTo>
                <a:lnTo>
                  <a:pt x="97790" y="90170"/>
                </a:lnTo>
                <a:lnTo>
                  <a:pt x="80010" y="71120"/>
                </a:lnTo>
                <a:lnTo>
                  <a:pt x="53340" y="62230"/>
                </a:lnTo>
                <a:lnTo>
                  <a:pt x="35560" y="62230"/>
                </a:lnTo>
                <a:lnTo>
                  <a:pt x="1778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464310" y="2124710"/>
            <a:ext cx="294641" cy="902971"/>
          </a:xfrm>
          <a:custGeom>
            <a:avLst/>
            <a:gdLst/>
            <a:ahLst/>
            <a:cxnLst/>
            <a:rect l="0" t="0" r="0" b="0"/>
            <a:pathLst>
              <a:path w="294641" h="902971">
                <a:moveTo>
                  <a:pt x="294640" y="19050"/>
                </a:moveTo>
                <a:lnTo>
                  <a:pt x="276860" y="0"/>
                </a:lnTo>
                <a:lnTo>
                  <a:pt x="250190" y="0"/>
                </a:lnTo>
                <a:lnTo>
                  <a:pt x="214630" y="19050"/>
                </a:lnTo>
                <a:lnTo>
                  <a:pt x="179070" y="45720"/>
                </a:lnTo>
                <a:lnTo>
                  <a:pt x="134620" y="81280"/>
                </a:lnTo>
                <a:lnTo>
                  <a:pt x="107950" y="125730"/>
                </a:lnTo>
                <a:lnTo>
                  <a:pt x="88900" y="161290"/>
                </a:lnTo>
                <a:lnTo>
                  <a:pt x="71120" y="196850"/>
                </a:lnTo>
                <a:lnTo>
                  <a:pt x="62230" y="223520"/>
                </a:lnTo>
                <a:lnTo>
                  <a:pt x="62230" y="267970"/>
                </a:lnTo>
                <a:lnTo>
                  <a:pt x="62230" y="303530"/>
                </a:lnTo>
                <a:lnTo>
                  <a:pt x="71120" y="349250"/>
                </a:lnTo>
                <a:lnTo>
                  <a:pt x="88900" y="367030"/>
                </a:lnTo>
                <a:lnTo>
                  <a:pt x="107950" y="367030"/>
                </a:lnTo>
                <a:lnTo>
                  <a:pt x="125730" y="358140"/>
                </a:lnTo>
                <a:lnTo>
                  <a:pt x="143510" y="358140"/>
                </a:lnTo>
                <a:lnTo>
                  <a:pt x="187960" y="313690"/>
                </a:lnTo>
                <a:lnTo>
                  <a:pt x="214630" y="267970"/>
                </a:lnTo>
                <a:lnTo>
                  <a:pt x="241300" y="232410"/>
                </a:lnTo>
                <a:lnTo>
                  <a:pt x="250190" y="196850"/>
                </a:lnTo>
                <a:lnTo>
                  <a:pt x="259080" y="161290"/>
                </a:lnTo>
                <a:lnTo>
                  <a:pt x="267970" y="116840"/>
                </a:lnTo>
                <a:lnTo>
                  <a:pt x="267970" y="81280"/>
                </a:lnTo>
                <a:lnTo>
                  <a:pt x="267970" y="54610"/>
                </a:lnTo>
                <a:lnTo>
                  <a:pt x="259080" y="36830"/>
                </a:lnTo>
                <a:lnTo>
                  <a:pt x="241300" y="54610"/>
                </a:lnTo>
                <a:lnTo>
                  <a:pt x="241300" y="99060"/>
                </a:lnTo>
                <a:lnTo>
                  <a:pt x="241300" y="134620"/>
                </a:lnTo>
                <a:lnTo>
                  <a:pt x="241300" y="161290"/>
                </a:lnTo>
                <a:lnTo>
                  <a:pt x="241300" y="196850"/>
                </a:lnTo>
                <a:lnTo>
                  <a:pt x="250190" y="232410"/>
                </a:lnTo>
                <a:lnTo>
                  <a:pt x="250190" y="267970"/>
                </a:lnTo>
                <a:lnTo>
                  <a:pt x="259080" y="303530"/>
                </a:lnTo>
                <a:lnTo>
                  <a:pt x="267970" y="340360"/>
                </a:lnTo>
                <a:lnTo>
                  <a:pt x="276860" y="375920"/>
                </a:lnTo>
                <a:lnTo>
                  <a:pt x="276860" y="402590"/>
                </a:lnTo>
                <a:lnTo>
                  <a:pt x="285750" y="420370"/>
                </a:lnTo>
                <a:lnTo>
                  <a:pt x="285750" y="447040"/>
                </a:lnTo>
                <a:lnTo>
                  <a:pt x="285750" y="473710"/>
                </a:lnTo>
                <a:lnTo>
                  <a:pt x="285750" y="491490"/>
                </a:lnTo>
                <a:lnTo>
                  <a:pt x="285750" y="535940"/>
                </a:lnTo>
                <a:lnTo>
                  <a:pt x="285750" y="580390"/>
                </a:lnTo>
                <a:lnTo>
                  <a:pt x="285750" y="626110"/>
                </a:lnTo>
                <a:lnTo>
                  <a:pt x="276860" y="661670"/>
                </a:lnTo>
                <a:lnTo>
                  <a:pt x="267970" y="706120"/>
                </a:lnTo>
                <a:lnTo>
                  <a:pt x="250190" y="741680"/>
                </a:lnTo>
                <a:lnTo>
                  <a:pt x="232410" y="768350"/>
                </a:lnTo>
                <a:lnTo>
                  <a:pt x="205740" y="812800"/>
                </a:lnTo>
                <a:lnTo>
                  <a:pt x="170180" y="857250"/>
                </a:lnTo>
                <a:lnTo>
                  <a:pt x="125730" y="885190"/>
                </a:lnTo>
                <a:lnTo>
                  <a:pt x="107950" y="894080"/>
                </a:lnTo>
                <a:lnTo>
                  <a:pt x="71120" y="902970"/>
                </a:lnTo>
                <a:lnTo>
                  <a:pt x="44450" y="902970"/>
                </a:lnTo>
                <a:lnTo>
                  <a:pt x="26670" y="885190"/>
                </a:lnTo>
                <a:lnTo>
                  <a:pt x="8890" y="875030"/>
                </a:lnTo>
                <a:lnTo>
                  <a:pt x="0" y="857250"/>
                </a:lnTo>
                <a:lnTo>
                  <a:pt x="0" y="830580"/>
                </a:lnTo>
                <a:lnTo>
                  <a:pt x="0" y="803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1893570" y="2536190"/>
            <a:ext cx="142241" cy="196851"/>
          </a:xfrm>
          <a:custGeom>
            <a:avLst/>
            <a:gdLst/>
            <a:ahLst/>
            <a:cxnLst/>
            <a:rect l="0" t="0" r="0" b="0"/>
            <a:pathLst>
              <a:path w="142241" h="19685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  <a:lnTo>
                  <a:pt x="44450" y="0"/>
                </a:lnTo>
                <a:lnTo>
                  <a:pt x="62230" y="0"/>
                </a:lnTo>
                <a:lnTo>
                  <a:pt x="80010" y="17780"/>
                </a:lnTo>
                <a:lnTo>
                  <a:pt x="106680" y="44450"/>
                </a:lnTo>
                <a:lnTo>
                  <a:pt x="106680" y="71120"/>
                </a:lnTo>
                <a:lnTo>
                  <a:pt x="106680" y="97790"/>
                </a:lnTo>
                <a:lnTo>
                  <a:pt x="97790" y="133350"/>
                </a:lnTo>
                <a:lnTo>
                  <a:pt x="88900" y="160020"/>
                </a:lnTo>
                <a:lnTo>
                  <a:pt x="71120" y="179070"/>
                </a:lnTo>
                <a:lnTo>
                  <a:pt x="26670" y="196850"/>
                </a:lnTo>
                <a:lnTo>
                  <a:pt x="8890" y="196850"/>
                </a:lnTo>
                <a:lnTo>
                  <a:pt x="0" y="179070"/>
                </a:lnTo>
                <a:lnTo>
                  <a:pt x="0" y="151130"/>
                </a:lnTo>
                <a:lnTo>
                  <a:pt x="35560" y="142240"/>
                </a:lnTo>
                <a:lnTo>
                  <a:pt x="53340" y="151130"/>
                </a:lnTo>
                <a:lnTo>
                  <a:pt x="88900" y="168910"/>
                </a:lnTo>
                <a:lnTo>
                  <a:pt x="115570" y="187960"/>
                </a:lnTo>
                <a:lnTo>
                  <a:pt x="14224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339340" y="1741170"/>
            <a:ext cx="17781" cy="321311"/>
          </a:xfrm>
          <a:custGeom>
            <a:avLst/>
            <a:gdLst/>
            <a:ahLst/>
            <a:cxnLst/>
            <a:rect l="0" t="0" r="0" b="0"/>
            <a:pathLst>
              <a:path w="17781" h="321311">
                <a:moveTo>
                  <a:pt x="1778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294640"/>
                </a:lnTo>
                <a:lnTo>
                  <a:pt x="1778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2456180" y="1687830"/>
            <a:ext cx="285751" cy="312421"/>
          </a:xfrm>
          <a:custGeom>
            <a:avLst/>
            <a:gdLst/>
            <a:ahLst/>
            <a:cxnLst/>
            <a:rect l="0" t="0" r="0" b="0"/>
            <a:pathLst>
              <a:path w="285751" h="312421">
                <a:moveTo>
                  <a:pt x="62230" y="26670"/>
                </a:moveTo>
                <a:lnTo>
                  <a:pt x="80010" y="8890"/>
                </a:lnTo>
                <a:lnTo>
                  <a:pt x="106680" y="0"/>
                </a:lnTo>
                <a:lnTo>
                  <a:pt x="133350" y="0"/>
                </a:lnTo>
                <a:lnTo>
                  <a:pt x="168910" y="17780"/>
                </a:lnTo>
                <a:lnTo>
                  <a:pt x="186690" y="17780"/>
                </a:lnTo>
                <a:lnTo>
                  <a:pt x="213360" y="44450"/>
                </a:lnTo>
                <a:lnTo>
                  <a:pt x="231140" y="62230"/>
                </a:lnTo>
                <a:lnTo>
                  <a:pt x="240030" y="88900"/>
                </a:lnTo>
                <a:lnTo>
                  <a:pt x="240030" y="115570"/>
                </a:lnTo>
                <a:lnTo>
                  <a:pt x="231140" y="151130"/>
                </a:lnTo>
                <a:lnTo>
                  <a:pt x="222250" y="187960"/>
                </a:lnTo>
                <a:lnTo>
                  <a:pt x="186690" y="223520"/>
                </a:lnTo>
                <a:lnTo>
                  <a:pt x="142240" y="250190"/>
                </a:lnTo>
                <a:lnTo>
                  <a:pt x="97790" y="285750"/>
                </a:lnTo>
                <a:lnTo>
                  <a:pt x="53340" y="312420"/>
                </a:lnTo>
                <a:lnTo>
                  <a:pt x="26670" y="312420"/>
                </a:lnTo>
                <a:lnTo>
                  <a:pt x="8890" y="312420"/>
                </a:lnTo>
                <a:lnTo>
                  <a:pt x="0" y="294640"/>
                </a:lnTo>
                <a:lnTo>
                  <a:pt x="8890" y="259080"/>
                </a:lnTo>
                <a:lnTo>
                  <a:pt x="26670" y="241300"/>
                </a:lnTo>
                <a:lnTo>
                  <a:pt x="71120" y="223520"/>
                </a:lnTo>
                <a:lnTo>
                  <a:pt x="97790" y="223520"/>
                </a:lnTo>
                <a:lnTo>
                  <a:pt x="124460" y="232410"/>
                </a:lnTo>
                <a:lnTo>
                  <a:pt x="142240" y="232410"/>
                </a:lnTo>
                <a:lnTo>
                  <a:pt x="186690" y="241300"/>
                </a:lnTo>
                <a:lnTo>
                  <a:pt x="222250" y="259080"/>
                </a:lnTo>
                <a:lnTo>
                  <a:pt x="267970" y="285750"/>
                </a:lnTo>
                <a:lnTo>
                  <a:pt x="28575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2232660" y="2133600"/>
            <a:ext cx="544831" cy="36831"/>
          </a:xfrm>
          <a:custGeom>
            <a:avLst/>
            <a:gdLst/>
            <a:ahLst/>
            <a:cxnLst/>
            <a:rect l="0" t="0" r="0" b="0"/>
            <a:pathLst>
              <a:path w="544831" h="36831">
                <a:moveTo>
                  <a:pt x="0" y="36830"/>
                </a:moveTo>
                <a:lnTo>
                  <a:pt x="35560" y="36830"/>
                </a:lnTo>
                <a:lnTo>
                  <a:pt x="71120" y="27940"/>
                </a:lnTo>
                <a:lnTo>
                  <a:pt x="106680" y="27940"/>
                </a:lnTo>
                <a:lnTo>
                  <a:pt x="151130" y="19050"/>
                </a:lnTo>
                <a:lnTo>
                  <a:pt x="186690" y="19050"/>
                </a:lnTo>
                <a:lnTo>
                  <a:pt x="223520" y="10160"/>
                </a:lnTo>
                <a:lnTo>
                  <a:pt x="259080" y="10160"/>
                </a:lnTo>
                <a:lnTo>
                  <a:pt x="294640" y="10160"/>
                </a:lnTo>
                <a:lnTo>
                  <a:pt x="330200" y="10160"/>
                </a:lnTo>
                <a:lnTo>
                  <a:pt x="365760" y="0"/>
                </a:lnTo>
                <a:lnTo>
                  <a:pt x="392430" y="0"/>
                </a:lnTo>
                <a:lnTo>
                  <a:pt x="427990" y="0"/>
                </a:lnTo>
                <a:lnTo>
                  <a:pt x="463550" y="0"/>
                </a:lnTo>
                <a:lnTo>
                  <a:pt x="500380" y="10160"/>
                </a:lnTo>
                <a:lnTo>
                  <a:pt x="544830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339340" y="2250440"/>
            <a:ext cx="294641" cy="312421"/>
          </a:xfrm>
          <a:custGeom>
            <a:avLst/>
            <a:gdLst/>
            <a:ahLst/>
            <a:cxnLst/>
            <a:rect l="0" t="0" r="0" b="0"/>
            <a:pathLst>
              <a:path w="294641" h="312421">
                <a:moveTo>
                  <a:pt x="8890" y="44450"/>
                </a:moveTo>
                <a:lnTo>
                  <a:pt x="8890" y="26670"/>
                </a:lnTo>
                <a:lnTo>
                  <a:pt x="62230" y="8890"/>
                </a:lnTo>
                <a:lnTo>
                  <a:pt x="88900" y="0"/>
                </a:lnTo>
                <a:lnTo>
                  <a:pt x="134620" y="0"/>
                </a:lnTo>
                <a:lnTo>
                  <a:pt x="152400" y="0"/>
                </a:lnTo>
                <a:lnTo>
                  <a:pt x="179070" y="0"/>
                </a:lnTo>
                <a:lnTo>
                  <a:pt x="196850" y="17780"/>
                </a:lnTo>
                <a:lnTo>
                  <a:pt x="214630" y="35560"/>
                </a:lnTo>
                <a:lnTo>
                  <a:pt x="214630" y="53340"/>
                </a:lnTo>
                <a:lnTo>
                  <a:pt x="205740" y="71120"/>
                </a:lnTo>
                <a:lnTo>
                  <a:pt x="170180" y="115570"/>
                </a:lnTo>
                <a:lnTo>
                  <a:pt x="152400" y="133350"/>
                </a:lnTo>
                <a:lnTo>
                  <a:pt x="107950" y="151130"/>
                </a:lnTo>
                <a:lnTo>
                  <a:pt x="80010" y="160020"/>
                </a:lnTo>
                <a:lnTo>
                  <a:pt x="62230" y="160020"/>
                </a:lnTo>
                <a:lnTo>
                  <a:pt x="88900" y="142240"/>
                </a:lnTo>
                <a:lnTo>
                  <a:pt x="116840" y="142240"/>
                </a:lnTo>
                <a:lnTo>
                  <a:pt x="152400" y="142240"/>
                </a:lnTo>
                <a:lnTo>
                  <a:pt x="196850" y="151130"/>
                </a:lnTo>
                <a:lnTo>
                  <a:pt x="232410" y="160020"/>
                </a:lnTo>
                <a:lnTo>
                  <a:pt x="276860" y="187960"/>
                </a:lnTo>
                <a:lnTo>
                  <a:pt x="294640" y="223520"/>
                </a:lnTo>
                <a:lnTo>
                  <a:pt x="285750" y="250190"/>
                </a:lnTo>
                <a:lnTo>
                  <a:pt x="276860" y="267970"/>
                </a:lnTo>
                <a:lnTo>
                  <a:pt x="241300" y="303530"/>
                </a:lnTo>
                <a:lnTo>
                  <a:pt x="214630" y="312420"/>
                </a:lnTo>
                <a:lnTo>
                  <a:pt x="170180" y="312420"/>
                </a:lnTo>
                <a:lnTo>
                  <a:pt x="125730" y="312420"/>
                </a:lnTo>
                <a:lnTo>
                  <a:pt x="88900" y="312420"/>
                </a:lnTo>
                <a:lnTo>
                  <a:pt x="62230" y="312420"/>
                </a:lnTo>
                <a:lnTo>
                  <a:pt x="17780" y="29464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1267460" y="3322320"/>
            <a:ext cx="99061" cy="678181"/>
          </a:xfrm>
          <a:custGeom>
            <a:avLst/>
            <a:gdLst/>
            <a:ahLst/>
            <a:cxnLst/>
            <a:rect l="0" t="0" r="0" b="0"/>
            <a:pathLst>
              <a:path w="99061" h="67818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95580"/>
                </a:lnTo>
                <a:lnTo>
                  <a:pt x="8890" y="231140"/>
                </a:lnTo>
                <a:lnTo>
                  <a:pt x="17780" y="276860"/>
                </a:lnTo>
                <a:lnTo>
                  <a:pt x="17780" y="321310"/>
                </a:lnTo>
                <a:lnTo>
                  <a:pt x="27940" y="365760"/>
                </a:lnTo>
                <a:lnTo>
                  <a:pt x="27940" y="410210"/>
                </a:lnTo>
                <a:lnTo>
                  <a:pt x="36830" y="454660"/>
                </a:lnTo>
                <a:lnTo>
                  <a:pt x="36830" y="490220"/>
                </a:lnTo>
                <a:lnTo>
                  <a:pt x="45720" y="535940"/>
                </a:lnTo>
                <a:lnTo>
                  <a:pt x="54610" y="580390"/>
                </a:lnTo>
                <a:lnTo>
                  <a:pt x="63500" y="615950"/>
                </a:lnTo>
                <a:lnTo>
                  <a:pt x="72390" y="642620"/>
                </a:lnTo>
                <a:lnTo>
                  <a:pt x="99060" y="678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1464310" y="3571240"/>
            <a:ext cx="294641" cy="358141"/>
          </a:xfrm>
          <a:custGeom>
            <a:avLst/>
            <a:gdLst/>
            <a:ahLst/>
            <a:cxnLst/>
            <a:rect l="0" t="0" r="0" b="0"/>
            <a:pathLst>
              <a:path w="294641" h="358141">
                <a:moveTo>
                  <a:pt x="107950" y="0"/>
                </a:moveTo>
                <a:lnTo>
                  <a:pt x="88900" y="0"/>
                </a:lnTo>
                <a:lnTo>
                  <a:pt x="71120" y="10160"/>
                </a:lnTo>
                <a:lnTo>
                  <a:pt x="53340" y="45720"/>
                </a:lnTo>
                <a:lnTo>
                  <a:pt x="26670" y="81280"/>
                </a:lnTo>
                <a:lnTo>
                  <a:pt x="17780" y="116840"/>
                </a:lnTo>
                <a:lnTo>
                  <a:pt x="17780" y="161290"/>
                </a:lnTo>
                <a:lnTo>
                  <a:pt x="17780" y="196850"/>
                </a:lnTo>
                <a:lnTo>
                  <a:pt x="17780" y="232410"/>
                </a:lnTo>
                <a:lnTo>
                  <a:pt x="26670" y="267970"/>
                </a:lnTo>
                <a:lnTo>
                  <a:pt x="26670" y="287020"/>
                </a:lnTo>
                <a:lnTo>
                  <a:pt x="53340" y="322580"/>
                </a:lnTo>
                <a:lnTo>
                  <a:pt x="88900" y="349250"/>
                </a:lnTo>
                <a:lnTo>
                  <a:pt x="116840" y="358140"/>
                </a:lnTo>
                <a:lnTo>
                  <a:pt x="143510" y="358140"/>
                </a:lnTo>
                <a:lnTo>
                  <a:pt x="187960" y="349250"/>
                </a:lnTo>
                <a:lnTo>
                  <a:pt x="223520" y="331470"/>
                </a:lnTo>
                <a:lnTo>
                  <a:pt x="259080" y="287020"/>
                </a:lnTo>
                <a:lnTo>
                  <a:pt x="285750" y="250190"/>
                </a:lnTo>
                <a:lnTo>
                  <a:pt x="294640" y="232410"/>
                </a:lnTo>
                <a:lnTo>
                  <a:pt x="294640" y="196850"/>
                </a:lnTo>
                <a:lnTo>
                  <a:pt x="285750" y="161290"/>
                </a:lnTo>
                <a:lnTo>
                  <a:pt x="276860" y="125730"/>
                </a:lnTo>
                <a:lnTo>
                  <a:pt x="241300" y="81280"/>
                </a:lnTo>
                <a:lnTo>
                  <a:pt x="205740" y="54610"/>
                </a:lnTo>
                <a:lnTo>
                  <a:pt x="170180" y="27940"/>
                </a:lnTo>
                <a:lnTo>
                  <a:pt x="134620" y="19050"/>
                </a:lnTo>
                <a:lnTo>
                  <a:pt x="97790" y="10160"/>
                </a:lnTo>
                <a:lnTo>
                  <a:pt x="62230" y="10160"/>
                </a:lnTo>
                <a:lnTo>
                  <a:pt x="35560" y="10160"/>
                </a:lnTo>
                <a:lnTo>
                  <a:pt x="17780" y="19050"/>
                </a:lnTo>
                <a:lnTo>
                  <a:pt x="0" y="36830"/>
                </a:lnTo>
                <a:lnTo>
                  <a:pt x="0" y="63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1767840" y="3696970"/>
            <a:ext cx="356871" cy="660401"/>
          </a:xfrm>
          <a:custGeom>
            <a:avLst/>
            <a:gdLst/>
            <a:ahLst/>
            <a:cxnLst/>
            <a:rect l="0" t="0" r="0" b="0"/>
            <a:pathLst>
              <a:path w="356871" h="660401">
                <a:moveTo>
                  <a:pt x="303530" y="35560"/>
                </a:moveTo>
                <a:lnTo>
                  <a:pt x="259080" y="8890"/>
                </a:lnTo>
                <a:lnTo>
                  <a:pt x="223520" y="8890"/>
                </a:lnTo>
                <a:lnTo>
                  <a:pt x="187960" y="17780"/>
                </a:lnTo>
                <a:lnTo>
                  <a:pt x="161290" y="35560"/>
                </a:lnTo>
                <a:lnTo>
                  <a:pt x="125730" y="80010"/>
                </a:lnTo>
                <a:lnTo>
                  <a:pt x="99060" y="115570"/>
                </a:lnTo>
                <a:lnTo>
                  <a:pt x="99060" y="151130"/>
                </a:lnTo>
                <a:lnTo>
                  <a:pt x="99060" y="170180"/>
                </a:lnTo>
                <a:lnTo>
                  <a:pt x="116840" y="205740"/>
                </a:lnTo>
                <a:lnTo>
                  <a:pt x="134620" y="223520"/>
                </a:lnTo>
                <a:lnTo>
                  <a:pt x="170180" y="223520"/>
                </a:lnTo>
                <a:lnTo>
                  <a:pt x="205740" y="223520"/>
                </a:lnTo>
                <a:lnTo>
                  <a:pt x="250190" y="214630"/>
                </a:lnTo>
                <a:lnTo>
                  <a:pt x="285750" y="187960"/>
                </a:lnTo>
                <a:lnTo>
                  <a:pt x="303530" y="170180"/>
                </a:lnTo>
                <a:lnTo>
                  <a:pt x="330200" y="133350"/>
                </a:lnTo>
                <a:lnTo>
                  <a:pt x="339090" y="115570"/>
                </a:lnTo>
                <a:lnTo>
                  <a:pt x="347980" y="80010"/>
                </a:lnTo>
                <a:lnTo>
                  <a:pt x="330200" y="35560"/>
                </a:lnTo>
                <a:lnTo>
                  <a:pt x="321310" y="17780"/>
                </a:lnTo>
                <a:lnTo>
                  <a:pt x="303530" y="0"/>
                </a:lnTo>
                <a:lnTo>
                  <a:pt x="285750" y="0"/>
                </a:lnTo>
                <a:lnTo>
                  <a:pt x="285750" y="17780"/>
                </a:lnTo>
                <a:lnTo>
                  <a:pt x="285750" y="35560"/>
                </a:lnTo>
                <a:lnTo>
                  <a:pt x="285750" y="80010"/>
                </a:lnTo>
                <a:lnTo>
                  <a:pt x="294640" y="115570"/>
                </a:lnTo>
                <a:lnTo>
                  <a:pt x="303530" y="161290"/>
                </a:lnTo>
                <a:lnTo>
                  <a:pt x="312420" y="196850"/>
                </a:lnTo>
                <a:lnTo>
                  <a:pt x="330200" y="241300"/>
                </a:lnTo>
                <a:lnTo>
                  <a:pt x="339090" y="285750"/>
                </a:lnTo>
                <a:lnTo>
                  <a:pt x="347980" y="330200"/>
                </a:lnTo>
                <a:lnTo>
                  <a:pt x="356870" y="365760"/>
                </a:lnTo>
                <a:lnTo>
                  <a:pt x="356870" y="410210"/>
                </a:lnTo>
                <a:lnTo>
                  <a:pt x="356870" y="445770"/>
                </a:lnTo>
                <a:lnTo>
                  <a:pt x="347980" y="482600"/>
                </a:lnTo>
                <a:lnTo>
                  <a:pt x="330200" y="518160"/>
                </a:lnTo>
                <a:lnTo>
                  <a:pt x="294640" y="562610"/>
                </a:lnTo>
                <a:lnTo>
                  <a:pt x="259080" y="598170"/>
                </a:lnTo>
                <a:lnTo>
                  <a:pt x="223520" y="624840"/>
                </a:lnTo>
                <a:lnTo>
                  <a:pt x="179070" y="642620"/>
                </a:lnTo>
                <a:lnTo>
                  <a:pt x="143510" y="660400"/>
                </a:lnTo>
                <a:lnTo>
                  <a:pt x="125730" y="660400"/>
                </a:lnTo>
                <a:lnTo>
                  <a:pt x="88900" y="660400"/>
                </a:lnTo>
                <a:lnTo>
                  <a:pt x="62230" y="642620"/>
                </a:lnTo>
                <a:lnTo>
                  <a:pt x="35560" y="633730"/>
                </a:lnTo>
                <a:lnTo>
                  <a:pt x="0" y="589280"/>
                </a:lnTo>
                <a:lnTo>
                  <a:pt x="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2259330" y="3911600"/>
            <a:ext cx="232411" cy="222251"/>
          </a:xfrm>
          <a:custGeom>
            <a:avLst/>
            <a:gdLst/>
            <a:ahLst/>
            <a:cxnLst/>
            <a:rect l="0" t="0" r="0" b="0"/>
            <a:pathLst>
              <a:path w="232411" h="222251">
                <a:moveTo>
                  <a:pt x="8890" y="53340"/>
                </a:moveTo>
                <a:lnTo>
                  <a:pt x="0" y="35560"/>
                </a:lnTo>
                <a:lnTo>
                  <a:pt x="8890" y="8890"/>
                </a:lnTo>
                <a:lnTo>
                  <a:pt x="26670" y="0"/>
                </a:lnTo>
                <a:lnTo>
                  <a:pt x="53340" y="0"/>
                </a:lnTo>
                <a:lnTo>
                  <a:pt x="80010" y="8890"/>
                </a:lnTo>
                <a:lnTo>
                  <a:pt x="106680" y="26670"/>
                </a:lnTo>
                <a:lnTo>
                  <a:pt x="124460" y="44450"/>
                </a:lnTo>
                <a:lnTo>
                  <a:pt x="142240" y="71120"/>
                </a:lnTo>
                <a:lnTo>
                  <a:pt x="142240" y="106680"/>
                </a:lnTo>
                <a:lnTo>
                  <a:pt x="133350" y="151130"/>
                </a:lnTo>
                <a:lnTo>
                  <a:pt x="124460" y="177800"/>
                </a:lnTo>
                <a:lnTo>
                  <a:pt x="106680" y="195580"/>
                </a:lnTo>
                <a:lnTo>
                  <a:pt x="80010" y="213360"/>
                </a:lnTo>
                <a:lnTo>
                  <a:pt x="62230" y="222250"/>
                </a:lnTo>
                <a:lnTo>
                  <a:pt x="44450" y="222250"/>
                </a:lnTo>
                <a:lnTo>
                  <a:pt x="26670" y="204470"/>
                </a:lnTo>
                <a:lnTo>
                  <a:pt x="26670" y="186690"/>
                </a:lnTo>
                <a:lnTo>
                  <a:pt x="35560" y="168910"/>
                </a:lnTo>
                <a:lnTo>
                  <a:pt x="44450" y="151130"/>
                </a:lnTo>
                <a:lnTo>
                  <a:pt x="62230" y="133350"/>
                </a:lnTo>
                <a:lnTo>
                  <a:pt x="80010" y="124460"/>
                </a:lnTo>
                <a:lnTo>
                  <a:pt x="106680" y="115570"/>
                </a:lnTo>
                <a:lnTo>
                  <a:pt x="151130" y="124460"/>
                </a:lnTo>
                <a:lnTo>
                  <a:pt x="196850" y="151130"/>
                </a:lnTo>
                <a:lnTo>
                  <a:pt x="23241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2651760" y="3295650"/>
            <a:ext cx="259081" cy="330201"/>
          </a:xfrm>
          <a:custGeom>
            <a:avLst/>
            <a:gdLst/>
            <a:ahLst/>
            <a:cxnLst/>
            <a:rect l="0" t="0" r="0" b="0"/>
            <a:pathLst>
              <a:path w="259081" h="330201">
                <a:moveTo>
                  <a:pt x="889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68910"/>
                </a:lnTo>
                <a:lnTo>
                  <a:pt x="0" y="204470"/>
                </a:lnTo>
                <a:lnTo>
                  <a:pt x="0" y="240030"/>
                </a:lnTo>
                <a:lnTo>
                  <a:pt x="8890" y="275590"/>
                </a:lnTo>
                <a:lnTo>
                  <a:pt x="17780" y="303530"/>
                </a:lnTo>
                <a:lnTo>
                  <a:pt x="26670" y="321310"/>
                </a:lnTo>
                <a:lnTo>
                  <a:pt x="44450" y="330200"/>
                </a:lnTo>
                <a:lnTo>
                  <a:pt x="81280" y="330200"/>
                </a:lnTo>
                <a:lnTo>
                  <a:pt x="116840" y="330200"/>
                </a:lnTo>
                <a:lnTo>
                  <a:pt x="161290" y="330200"/>
                </a:lnTo>
                <a:lnTo>
                  <a:pt x="196850" y="321310"/>
                </a:lnTo>
                <a:lnTo>
                  <a:pt x="241300" y="321310"/>
                </a:lnTo>
                <a:lnTo>
                  <a:pt x="25908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2848610" y="3241040"/>
            <a:ext cx="35561" cy="732791"/>
          </a:xfrm>
          <a:custGeom>
            <a:avLst/>
            <a:gdLst/>
            <a:ahLst/>
            <a:cxnLst/>
            <a:rect l="0" t="0" r="0" b="0"/>
            <a:pathLst>
              <a:path w="35561" h="73279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87960"/>
                </a:lnTo>
                <a:lnTo>
                  <a:pt x="26670" y="232410"/>
                </a:lnTo>
                <a:lnTo>
                  <a:pt x="26670" y="276860"/>
                </a:lnTo>
                <a:lnTo>
                  <a:pt x="35560" y="321310"/>
                </a:lnTo>
                <a:lnTo>
                  <a:pt x="35560" y="367030"/>
                </a:lnTo>
                <a:lnTo>
                  <a:pt x="35560" y="411480"/>
                </a:lnTo>
                <a:lnTo>
                  <a:pt x="35560" y="438150"/>
                </a:lnTo>
                <a:lnTo>
                  <a:pt x="35560" y="473710"/>
                </a:lnTo>
                <a:lnTo>
                  <a:pt x="35560" y="509270"/>
                </a:lnTo>
                <a:lnTo>
                  <a:pt x="35560" y="553720"/>
                </a:lnTo>
                <a:lnTo>
                  <a:pt x="35560" y="598170"/>
                </a:lnTo>
                <a:lnTo>
                  <a:pt x="35560" y="643890"/>
                </a:lnTo>
                <a:lnTo>
                  <a:pt x="35560" y="679450"/>
                </a:lnTo>
                <a:lnTo>
                  <a:pt x="35560" y="723900"/>
                </a:lnTo>
                <a:lnTo>
                  <a:pt x="35560" y="732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1830070" y="4491990"/>
            <a:ext cx="72391" cy="642621"/>
          </a:xfrm>
          <a:custGeom>
            <a:avLst/>
            <a:gdLst/>
            <a:ahLst/>
            <a:cxnLst/>
            <a:rect l="0" t="0" r="0" b="0"/>
            <a:pathLst>
              <a:path w="72391" h="642621">
                <a:moveTo>
                  <a:pt x="72390" y="0"/>
                </a:moveTo>
                <a:lnTo>
                  <a:pt x="63500" y="26670"/>
                </a:lnTo>
                <a:lnTo>
                  <a:pt x="63500" y="62230"/>
                </a:lnTo>
                <a:lnTo>
                  <a:pt x="54610" y="97790"/>
                </a:lnTo>
                <a:lnTo>
                  <a:pt x="45720" y="133350"/>
                </a:lnTo>
                <a:lnTo>
                  <a:pt x="45720" y="168910"/>
                </a:lnTo>
                <a:lnTo>
                  <a:pt x="36830" y="204470"/>
                </a:lnTo>
                <a:lnTo>
                  <a:pt x="26670" y="250190"/>
                </a:lnTo>
                <a:lnTo>
                  <a:pt x="26670" y="285750"/>
                </a:lnTo>
                <a:lnTo>
                  <a:pt x="17780" y="330200"/>
                </a:lnTo>
                <a:lnTo>
                  <a:pt x="17780" y="365760"/>
                </a:lnTo>
                <a:lnTo>
                  <a:pt x="8890" y="401320"/>
                </a:lnTo>
                <a:lnTo>
                  <a:pt x="8890" y="445770"/>
                </a:lnTo>
                <a:lnTo>
                  <a:pt x="8890" y="481330"/>
                </a:lnTo>
                <a:lnTo>
                  <a:pt x="8890" y="518160"/>
                </a:lnTo>
                <a:lnTo>
                  <a:pt x="0" y="553720"/>
                </a:lnTo>
                <a:lnTo>
                  <a:pt x="0" y="589280"/>
                </a:lnTo>
                <a:lnTo>
                  <a:pt x="0" y="633730"/>
                </a:lnTo>
                <a:lnTo>
                  <a:pt x="889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1964690" y="4660900"/>
            <a:ext cx="196851" cy="367031"/>
          </a:xfrm>
          <a:custGeom>
            <a:avLst/>
            <a:gdLst/>
            <a:ahLst/>
            <a:cxnLst/>
            <a:rect l="0" t="0" r="0" b="0"/>
            <a:pathLst>
              <a:path w="196851" h="367031">
                <a:moveTo>
                  <a:pt x="53340" y="0"/>
                </a:moveTo>
                <a:lnTo>
                  <a:pt x="35560" y="26670"/>
                </a:lnTo>
                <a:lnTo>
                  <a:pt x="26670" y="63500"/>
                </a:lnTo>
                <a:lnTo>
                  <a:pt x="17780" y="99060"/>
                </a:lnTo>
                <a:lnTo>
                  <a:pt x="889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8890" y="303530"/>
                </a:lnTo>
                <a:lnTo>
                  <a:pt x="17780" y="330200"/>
                </a:lnTo>
                <a:lnTo>
                  <a:pt x="44450" y="349250"/>
                </a:lnTo>
                <a:lnTo>
                  <a:pt x="71120" y="367030"/>
                </a:lnTo>
                <a:lnTo>
                  <a:pt x="97790" y="367030"/>
                </a:lnTo>
                <a:lnTo>
                  <a:pt x="124460" y="349250"/>
                </a:lnTo>
                <a:lnTo>
                  <a:pt x="142240" y="340360"/>
                </a:lnTo>
                <a:lnTo>
                  <a:pt x="160020" y="294640"/>
                </a:lnTo>
                <a:lnTo>
                  <a:pt x="179070" y="259080"/>
                </a:lnTo>
                <a:lnTo>
                  <a:pt x="187960" y="214630"/>
                </a:lnTo>
                <a:lnTo>
                  <a:pt x="196850" y="179070"/>
                </a:lnTo>
                <a:lnTo>
                  <a:pt x="196850" y="143510"/>
                </a:lnTo>
                <a:lnTo>
                  <a:pt x="196850" y="107950"/>
                </a:lnTo>
                <a:lnTo>
                  <a:pt x="196850" y="63500"/>
                </a:lnTo>
                <a:lnTo>
                  <a:pt x="179070" y="17780"/>
                </a:lnTo>
                <a:lnTo>
                  <a:pt x="160020" y="0"/>
                </a:lnTo>
                <a:lnTo>
                  <a:pt x="142240" y="0"/>
                </a:lnTo>
                <a:lnTo>
                  <a:pt x="124460" y="0"/>
                </a:lnTo>
                <a:lnTo>
                  <a:pt x="106680" y="0"/>
                </a:lnTo>
                <a:lnTo>
                  <a:pt x="8890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2214880" y="4678680"/>
            <a:ext cx="213361" cy="768351"/>
          </a:xfrm>
          <a:custGeom>
            <a:avLst/>
            <a:gdLst/>
            <a:ahLst/>
            <a:cxnLst/>
            <a:rect l="0" t="0" r="0" b="0"/>
            <a:pathLst>
              <a:path w="213361" h="768351">
                <a:moveTo>
                  <a:pt x="204470" y="8890"/>
                </a:moveTo>
                <a:lnTo>
                  <a:pt x="186690" y="0"/>
                </a:lnTo>
                <a:lnTo>
                  <a:pt x="168910" y="0"/>
                </a:lnTo>
                <a:lnTo>
                  <a:pt x="142240" y="0"/>
                </a:lnTo>
                <a:lnTo>
                  <a:pt x="115570" y="8890"/>
                </a:lnTo>
                <a:lnTo>
                  <a:pt x="88900" y="54610"/>
                </a:lnTo>
                <a:lnTo>
                  <a:pt x="62230" y="90170"/>
                </a:lnTo>
                <a:lnTo>
                  <a:pt x="44450" y="125730"/>
                </a:lnTo>
                <a:lnTo>
                  <a:pt x="26670" y="161290"/>
                </a:lnTo>
                <a:lnTo>
                  <a:pt x="17780" y="196850"/>
                </a:lnTo>
                <a:lnTo>
                  <a:pt x="17780" y="241300"/>
                </a:lnTo>
                <a:lnTo>
                  <a:pt x="17780" y="267970"/>
                </a:lnTo>
                <a:lnTo>
                  <a:pt x="17780" y="285750"/>
                </a:lnTo>
                <a:lnTo>
                  <a:pt x="26670" y="303530"/>
                </a:lnTo>
                <a:lnTo>
                  <a:pt x="44450" y="303530"/>
                </a:lnTo>
                <a:lnTo>
                  <a:pt x="62230" y="303530"/>
                </a:lnTo>
                <a:lnTo>
                  <a:pt x="80010" y="294640"/>
                </a:lnTo>
                <a:lnTo>
                  <a:pt x="115570" y="285750"/>
                </a:lnTo>
                <a:lnTo>
                  <a:pt x="124460" y="267970"/>
                </a:lnTo>
                <a:lnTo>
                  <a:pt x="151130" y="223520"/>
                </a:lnTo>
                <a:lnTo>
                  <a:pt x="168910" y="187960"/>
                </a:lnTo>
                <a:lnTo>
                  <a:pt x="186690" y="143510"/>
                </a:lnTo>
                <a:lnTo>
                  <a:pt x="195580" y="116840"/>
                </a:lnTo>
                <a:lnTo>
                  <a:pt x="204470" y="72390"/>
                </a:lnTo>
                <a:lnTo>
                  <a:pt x="213360" y="26670"/>
                </a:lnTo>
                <a:lnTo>
                  <a:pt x="213360" y="0"/>
                </a:lnTo>
                <a:lnTo>
                  <a:pt x="204470" y="35560"/>
                </a:lnTo>
                <a:lnTo>
                  <a:pt x="204470" y="72390"/>
                </a:lnTo>
                <a:lnTo>
                  <a:pt x="204470" y="107950"/>
                </a:lnTo>
                <a:lnTo>
                  <a:pt x="204470" y="143510"/>
                </a:lnTo>
                <a:lnTo>
                  <a:pt x="204470" y="187960"/>
                </a:lnTo>
                <a:lnTo>
                  <a:pt x="204470" y="232410"/>
                </a:lnTo>
                <a:lnTo>
                  <a:pt x="204470" y="259080"/>
                </a:lnTo>
                <a:lnTo>
                  <a:pt x="204470" y="294640"/>
                </a:lnTo>
                <a:lnTo>
                  <a:pt x="213360" y="322580"/>
                </a:lnTo>
                <a:lnTo>
                  <a:pt x="213360" y="358140"/>
                </a:lnTo>
                <a:lnTo>
                  <a:pt x="213360" y="393700"/>
                </a:lnTo>
                <a:lnTo>
                  <a:pt x="204470" y="420370"/>
                </a:lnTo>
                <a:lnTo>
                  <a:pt x="204470" y="455930"/>
                </a:lnTo>
                <a:lnTo>
                  <a:pt x="195580" y="482600"/>
                </a:lnTo>
                <a:lnTo>
                  <a:pt x="186690" y="518160"/>
                </a:lnTo>
                <a:lnTo>
                  <a:pt x="186690" y="553720"/>
                </a:lnTo>
                <a:lnTo>
                  <a:pt x="177800" y="580390"/>
                </a:lnTo>
                <a:lnTo>
                  <a:pt x="160020" y="626110"/>
                </a:lnTo>
                <a:lnTo>
                  <a:pt x="142240" y="661670"/>
                </a:lnTo>
                <a:lnTo>
                  <a:pt x="115570" y="706120"/>
                </a:lnTo>
                <a:lnTo>
                  <a:pt x="80010" y="750570"/>
                </a:lnTo>
                <a:lnTo>
                  <a:pt x="53340" y="768350"/>
                </a:lnTo>
                <a:lnTo>
                  <a:pt x="35560" y="768350"/>
                </a:lnTo>
                <a:lnTo>
                  <a:pt x="17780" y="759460"/>
                </a:lnTo>
                <a:lnTo>
                  <a:pt x="0" y="732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2553970" y="5081270"/>
            <a:ext cx="142241" cy="232411"/>
          </a:xfrm>
          <a:custGeom>
            <a:avLst/>
            <a:gdLst/>
            <a:ahLst/>
            <a:cxnLst/>
            <a:rect l="0" t="0" r="0" b="0"/>
            <a:pathLst>
              <a:path w="142241" h="232411">
                <a:moveTo>
                  <a:pt x="0" y="35560"/>
                </a:moveTo>
                <a:lnTo>
                  <a:pt x="0" y="17780"/>
                </a:lnTo>
                <a:lnTo>
                  <a:pt x="8890" y="0"/>
                </a:lnTo>
                <a:lnTo>
                  <a:pt x="26670" y="0"/>
                </a:lnTo>
                <a:lnTo>
                  <a:pt x="62230" y="0"/>
                </a:lnTo>
                <a:lnTo>
                  <a:pt x="80010" y="0"/>
                </a:lnTo>
                <a:lnTo>
                  <a:pt x="97790" y="8890"/>
                </a:lnTo>
                <a:lnTo>
                  <a:pt x="115570" y="17780"/>
                </a:lnTo>
                <a:lnTo>
                  <a:pt x="115570" y="35560"/>
                </a:lnTo>
                <a:lnTo>
                  <a:pt x="115570" y="53340"/>
                </a:lnTo>
                <a:lnTo>
                  <a:pt x="106680" y="88900"/>
                </a:lnTo>
                <a:lnTo>
                  <a:pt x="88900" y="124460"/>
                </a:lnTo>
                <a:lnTo>
                  <a:pt x="80010" y="160020"/>
                </a:lnTo>
                <a:lnTo>
                  <a:pt x="62230" y="168910"/>
                </a:lnTo>
                <a:lnTo>
                  <a:pt x="44450" y="186690"/>
                </a:lnTo>
                <a:lnTo>
                  <a:pt x="26670" y="186690"/>
                </a:lnTo>
                <a:lnTo>
                  <a:pt x="8890" y="177800"/>
                </a:lnTo>
                <a:lnTo>
                  <a:pt x="8890" y="151130"/>
                </a:lnTo>
                <a:lnTo>
                  <a:pt x="17780" y="133350"/>
                </a:lnTo>
                <a:lnTo>
                  <a:pt x="26670" y="115570"/>
                </a:lnTo>
                <a:lnTo>
                  <a:pt x="44450" y="97790"/>
                </a:lnTo>
                <a:lnTo>
                  <a:pt x="62230" y="97790"/>
                </a:lnTo>
                <a:lnTo>
                  <a:pt x="80010" y="97790"/>
                </a:lnTo>
                <a:lnTo>
                  <a:pt x="115570" y="115570"/>
                </a:lnTo>
                <a:lnTo>
                  <a:pt x="124460" y="133350"/>
                </a:lnTo>
                <a:lnTo>
                  <a:pt x="133350" y="151130"/>
                </a:lnTo>
                <a:lnTo>
                  <a:pt x="133350" y="195580"/>
                </a:lnTo>
                <a:lnTo>
                  <a:pt x="1422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2813050" y="4509770"/>
            <a:ext cx="294641" cy="392431"/>
          </a:xfrm>
          <a:custGeom>
            <a:avLst/>
            <a:gdLst/>
            <a:ahLst/>
            <a:cxnLst/>
            <a:rect l="0" t="0" r="0" b="0"/>
            <a:pathLst>
              <a:path w="294641" h="392431">
                <a:moveTo>
                  <a:pt x="62230" y="26670"/>
                </a:moveTo>
                <a:lnTo>
                  <a:pt x="97790" y="0"/>
                </a:lnTo>
                <a:lnTo>
                  <a:pt x="124460" y="0"/>
                </a:lnTo>
                <a:lnTo>
                  <a:pt x="151130" y="0"/>
                </a:lnTo>
                <a:lnTo>
                  <a:pt x="177800" y="8890"/>
                </a:lnTo>
                <a:lnTo>
                  <a:pt x="214630" y="35560"/>
                </a:lnTo>
                <a:lnTo>
                  <a:pt x="250190" y="71120"/>
                </a:lnTo>
                <a:lnTo>
                  <a:pt x="259080" y="106680"/>
                </a:lnTo>
                <a:lnTo>
                  <a:pt x="259080" y="133350"/>
                </a:lnTo>
                <a:lnTo>
                  <a:pt x="259080" y="177800"/>
                </a:lnTo>
                <a:lnTo>
                  <a:pt x="250190" y="214630"/>
                </a:lnTo>
                <a:lnTo>
                  <a:pt x="241300" y="259080"/>
                </a:lnTo>
                <a:lnTo>
                  <a:pt x="214630" y="294640"/>
                </a:lnTo>
                <a:lnTo>
                  <a:pt x="177800" y="339090"/>
                </a:lnTo>
                <a:lnTo>
                  <a:pt x="142240" y="374650"/>
                </a:lnTo>
                <a:lnTo>
                  <a:pt x="106680" y="383540"/>
                </a:lnTo>
                <a:lnTo>
                  <a:pt x="80010" y="383540"/>
                </a:lnTo>
                <a:lnTo>
                  <a:pt x="62230" y="383540"/>
                </a:lnTo>
                <a:lnTo>
                  <a:pt x="44450" y="374650"/>
                </a:lnTo>
                <a:lnTo>
                  <a:pt x="26670" y="365760"/>
                </a:lnTo>
                <a:lnTo>
                  <a:pt x="0" y="330200"/>
                </a:lnTo>
                <a:lnTo>
                  <a:pt x="0" y="303530"/>
                </a:lnTo>
                <a:lnTo>
                  <a:pt x="0" y="276860"/>
                </a:lnTo>
                <a:lnTo>
                  <a:pt x="0" y="259080"/>
                </a:lnTo>
                <a:lnTo>
                  <a:pt x="8890" y="241300"/>
                </a:lnTo>
                <a:lnTo>
                  <a:pt x="26670" y="223520"/>
                </a:lnTo>
                <a:lnTo>
                  <a:pt x="44450" y="214630"/>
                </a:lnTo>
                <a:lnTo>
                  <a:pt x="88900" y="214630"/>
                </a:lnTo>
                <a:lnTo>
                  <a:pt x="124460" y="214630"/>
                </a:lnTo>
                <a:lnTo>
                  <a:pt x="151130" y="214630"/>
                </a:lnTo>
                <a:lnTo>
                  <a:pt x="186690" y="232410"/>
                </a:lnTo>
                <a:lnTo>
                  <a:pt x="232410" y="259080"/>
                </a:lnTo>
                <a:lnTo>
                  <a:pt x="267970" y="303530"/>
                </a:lnTo>
                <a:lnTo>
                  <a:pt x="285750" y="347980"/>
                </a:lnTo>
                <a:lnTo>
                  <a:pt x="294640" y="374650"/>
                </a:lnTo>
                <a:lnTo>
                  <a:pt x="29464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3125470" y="4232910"/>
            <a:ext cx="170181" cy="186691"/>
          </a:xfrm>
          <a:custGeom>
            <a:avLst/>
            <a:gdLst/>
            <a:ahLst/>
            <a:cxnLst/>
            <a:rect l="0" t="0" r="0" b="0"/>
            <a:pathLst>
              <a:path w="170181" h="186691">
                <a:moveTo>
                  <a:pt x="35560" y="17780"/>
                </a:moveTo>
                <a:lnTo>
                  <a:pt x="53340" y="0"/>
                </a:lnTo>
                <a:lnTo>
                  <a:pt x="71120" y="0"/>
                </a:lnTo>
                <a:lnTo>
                  <a:pt x="97790" y="8890"/>
                </a:lnTo>
                <a:lnTo>
                  <a:pt x="124460" y="17780"/>
                </a:lnTo>
                <a:lnTo>
                  <a:pt x="142240" y="44450"/>
                </a:lnTo>
                <a:lnTo>
                  <a:pt x="142240" y="71120"/>
                </a:lnTo>
                <a:lnTo>
                  <a:pt x="124460" y="106680"/>
                </a:lnTo>
                <a:lnTo>
                  <a:pt x="71120" y="151130"/>
                </a:lnTo>
                <a:lnTo>
                  <a:pt x="53340" y="168910"/>
                </a:lnTo>
                <a:lnTo>
                  <a:pt x="35560" y="186690"/>
                </a:lnTo>
                <a:lnTo>
                  <a:pt x="17780" y="186690"/>
                </a:lnTo>
                <a:lnTo>
                  <a:pt x="0" y="177800"/>
                </a:lnTo>
                <a:lnTo>
                  <a:pt x="0" y="160020"/>
                </a:lnTo>
                <a:lnTo>
                  <a:pt x="35560" y="133350"/>
                </a:lnTo>
                <a:lnTo>
                  <a:pt x="71120" y="124460"/>
                </a:lnTo>
                <a:lnTo>
                  <a:pt x="97790" y="124460"/>
                </a:lnTo>
                <a:lnTo>
                  <a:pt x="115570" y="124460"/>
                </a:lnTo>
                <a:lnTo>
                  <a:pt x="142240" y="133350"/>
                </a:lnTo>
                <a:lnTo>
                  <a:pt x="17018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3723640" y="4527550"/>
            <a:ext cx="187961" cy="8891"/>
          </a:xfrm>
          <a:custGeom>
            <a:avLst/>
            <a:gdLst/>
            <a:ahLst/>
            <a:cxnLst/>
            <a:rect l="0" t="0" r="0" b="0"/>
            <a:pathLst>
              <a:path w="18796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52400" y="0"/>
                </a:lnTo>
                <a:lnTo>
                  <a:pt x="187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3652520" y="4652010"/>
            <a:ext cx="259081" cy="8891"/>
          </a:xfrm>
          <a:custGeom>
            <a:avLst/>
            <a:gdLst/>
            <a:ahLst/>
            <a:cxnLst/>
            <a:rect l="0" t="0" r="0" b="0"/>
            <a:pathLst>
              <a:path w="25908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24460" y="8890"/>
                </a:lnTo>
                <a:lnTo>
                  <a:pt x="160020" y="8890"/>
                </a:lnTo>
                <a:lnTo>
                  <a:pt x="195580" y="0"/>
                </a:lnTo>
                <a:lnTo>
                  <a:pt x="24130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2990850" y="4062730"/>
            <a:ext cx="429261" cy="447041"/>
          </a:xfrm>
          <a:custGeom>
            <a:avLst/>
            <a:gdLst/>
            <a:ahLst/>
            <a:cxnLst/>
            <a:rect l="0" t="0" r="0" b="0"/>
            <a:pathLst>
              <a:path w="429261" h="447041">
                <a:moveTo>
                  <a:pt x="313690" y="17780"/>
                </a:moveTo>
                <a:lnTo>
                  <a:pt x="295910" y="8890"/>
                </a:lnTo>
                <a:lnTo>
                  <a:pt x="259080" y="8890"/>
                </a:lnTo>
                <a:lnTo>
                  <a:pt x="232410" y="17780"/>
                </a:lnTo>
                <a:lnTo>
                  <a:pt x="187960" y="35560"/>
                </a:lnTo>
                <a:lnTo>
                  <a:pt x="170180" y="35560"/>
                </a:lnTo>
                <a:lnTo>
                  <a:pt x="134620" y="62230"/>
                </a:lnTo>
                <a:lnTo>
                  <a:pt x="99060" y="90170"/>
                </a:lnTo>
                <a:lnTo>
                  <a:pt x="72390" y="134620"/>
                </a:lnTo>
                <a:lnTo>
                  <a:pt x="36830" y="179070"/>
                </a:lnTo>
                <a:lnTo>
                  <a:pt x="889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56870"/>
                </a:lnTo>
                <a:lnTo>
                  <a:pt x="36830" y="384810"/>
                </a:lnTo>
                <a:lnTo>
                  <a:pt x="72390" y="411480"/>
                </a:lnTo>
                <a:lnTo>
                  <a:pt x="116840" y="429260"/>
                </a:lnTo>
                <a:lnTo>
                  <a:pt x="152400" y="438150"/>
                </a:lnTo>
                <a:lnTo>
                  <a:pt x="179070" y="447040"/>
                </a:lnTo>
                <a:lnTo>
                  <a:pt x="223520" y="447040"/>
                </a:lnTo>
                <a:lnTo>
                  <a:pt x="259080" y="438150"/>
                </a:lnTo>
                <a:lnTo>
                  <a:pt x="295910" y="420370"/>
                </a:lnTo>
                <a:lnTo>
                  <a:pt x="331470" y="402590"/>
                </a:lnTo>
                <a:lnTo>
                  <a:pt x="375920" y="367030"/>
                </a:lnTo>
                <a:lnTo>
                  <a:pt x="411480" y="339090"/>
                </a:lnTo>
                <a:lnTo>
                  <a:pt x="429260" y="294640"/>
                </a:lnTo>
                <a:lnTo>
                  <a:pt x="429260" y="259080"/>
                </a:lnTo>
                <a:lnTo>
                  <a:pt x="429260" y="223520"/>
                </a:lnTo>
                <a:lnTo>
                  <a:pt x="420370" y="179070"/>
                </a:lnTo>
                <a:lnTo>
                  <a:pt x="411480" y="134620"/>
                </a:lnTo>
                <a:lnTo>
                  <a:pt x="393700" y="99060"/>
                </a:lnTo>
                <a:lnTo>
                  <a:pt x="375920" y="53340"/>
                </a:lnTo>
                <a:lnTo>
                  <a:pt x="349250" y="35560"/>
                </a:lnTo>
                <a:lnTo>
                  <a:pt x="313690" y="8890"/>
                </a:lnTo>
                <a:lnTo>
                  <a:pt x="295910" y="0"/>
                </a:lnTo>
                <a:lnTo>
                  <a:pt x="250190" y="0"/>
                </a:lnTo>
                <a:lnTo>
                  <a:pt x="214630" y="0"/>
                </a:lnTo>
                <a:lnTo>
                  <a:pt x="179070" y="8890"/>
                </a:lnTo>
                <a:lnTo>
                  <a:pt x="16129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4241800" y="4277360"/>
            <a:ext cx="392431" cy="473711"/>
          </a:xfrm>
          <a:custGeom>
            <a:avLst/>
            <a:gdLst/>
            <a:ahLst/>
            <a:cxnLst/>
            <a:rect l="0" t="0" r="0" b="0"/>
            <a:pathLst>
              <a:path w="392431" h="47371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8890"/>
                </a:lnTo>
                <a:lnTo>
                  <a:pt x="168910" y="17780"/>
                </a:lnTo>
                <a:lnTo>
                  <a:pt x="214630" y="44450"/>
                </a:lnTo>
                <a:lnTo>
                  <a:pt x="250190" y="80010"/>
                </a:lnTo>
                <a:lnTo>
                  <a:pt x="276860" y="106680"/>
                </a:lnTo>
                <a:lnTo>
                  <a:pt x="294640" y="152400"/>
                </a:lnTo>
                <a:lnTo>
                  <a:pt x="303530" y="187960"/>
                </a:lnTo>
                <a:lnTo>
                  <a:pt x="303530" y="223520"/>
                </a:lnTo>
                <a:lnTo>
                  <a:pt x="303530" y="259080"/>
                </a:lnTo>
                <a:lnTo>
                  <a:pt x="285750" y="303530"/>
                </a:lnTo>
                <a:lnTo>
                  <a:pt x="267970" y="339090"/>
                </a:lnTo>
                <a:lnTo>
                  <a:pt x="232410" y="374650"/>
                </a:lnTo>
                <a:lnTo>
                  <a:pt x="205740" y="410210"/>
                </a:lnTo>
                <a:lnTo>
                  <a:pt x="168910" y="455930"/>
                </a:lnTo>
                <a:lnTo>
                  <a:pt x="133350" y="473710"/>
                </a:lnTo>
                <a:lnTo>
                  <a:pt x="97790" y="473710"/>
                </a:lnTo>
                <a:lnTo>
                  <a:pt x="71120" y="473710"/>
                </a:lnTo>
                <a:lnTo>
                  <a:pt x="35560" y="464820"/>
                </a:lnTo>
                <a:lnTo>
                  <a:pt x="17780" y="447040"/>
                </a:lnTo>
                <a:lnTo>
                  <a:pt x="8890" y="419100"/>
                </a:lnTo>
                <a:lnTo>
                  <a:pt x="8890" y="392430"/>
                </a:lnTo>
                <a:lnTo>
                  <a:pt x="17780" y="365760"/>
                </a:lnTo>
                <a:lnTo>
                  <a:pt x="26670" y="339090"/>
                </a:lnTo>
                <a:lnTo>
                  <a:pt x="80010" y="303530"/>
                </a:lnTo>
                <a:lnTo>
                  <a:pt x="124460" y="285750"/>
                </a:lnTo>
                <a:lnTo>
                  <a:pt x="160020" y="285750"/>
                </a:lnTo>
                <a:lnTo>
                  <a:pt x="205740" y="294640"/>
                </a:lnTo>
                <a:lnTo>
                  <a:pt x="250190" y="303530"/>
                </a:lnTo>
                <a:lnTo>
                  <a:pt x="294640" y="321310"/>
                </a:lnTo>
                <a:lnTo>
                  <a:pt x="321310" y="339090"/>
                </a:lnTo>
                <a:lnTo>
                  <a:pt x="356870" y="374650"/>
                </a:lnTo>
                <a:lnTo>
                  <a:pt x="365760" y="392430"/>
                </a:lnTo>
                <a:lnTo>
                  <a:pt x="383540" y="419100"/>
                </a:lnTo>
                <a:lnTo>
                  <a:pt x="39243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4089400" y="4089400"/>
            <a:ext cx="830581" cy="830581"/>
          </a:xfrm>
          <a:custGeom>
            <a:avLst/>
            <a:gdLst/>
            <a:ahLst/>
            <a:cxnLst/>
            <a:rect l="0" t="0" r="0" b="0"/>
            <a:pathLst>
              <a:path w="830581" h="830581">
                <a:moveTo>
                  <a:pt x="53340" y="0"/>
                </a:moveTo>
                <a:lnTo>
                  <a:pt x="44450" y="44450"/>
                </a:lnTo>
                <a:lnTo>
                  <a:pt x="44450" y="81280"/>
                </a:lnTo>
                <a:lnTo>
                  <a:pt x="44450" y="116840"/>
                </a:lnTo>
                <a:lnTo>
                  <a:pt x="44450" y="152400"/>
                </a:lnTo>
                <a:lnTo>
                  <a:pt x="35560" y="187960"/>
                </a:lnTo>
                <a:lnTo>
                  <a:pt x="35560" y="232410"/>
                </a:lnTo>
                <a:lnTo>
                  <a:pt x="26670" y="267970"/>
                </a:lnTo>
                <a:lnTo>
                  <a:pt x="26670" y="312420"/>
                </a:lnTo>
                <a:lnTo>
                  <a:pt x="26670" y="349250"/>
                </a:lnTo>
                <a:lnTo>
                  <a:pt x="26670" y="393700"/>
                </a:lnTo>
                <a:lnTo>
                  <a:pt x="17780" y="429260"/>
                </a:lnTo>
                <a:lnTo>
                  <a:pt x="17780" y="464820"/>
                </a:lnTo>
                <a:lnTo>
                  <a:pt x="17780" y="500380"/>
                </a:lnTo>
                <a:lnTo>
                  <a:pt x="8890" y="544830"/>
                </a:lnTo>
                <a:lnTo>
                  <a:pt x="8890" y="580390"/>
                </a:lnTo>
                <a:lnTo>
                  <a:pt x="8890" y="615950"/>
                </a:lnTo>
                <a:lnTo>
                  <a:pt x="8890" y="652780"/>
                </a:lnTo>
                <a:lnTo>
                  <a:pt x="0" y="688340"/>
                </a:lnTo>
                <a:lnTo>
                  <a:pt x="0" y="723900"/>
                </a:lnTo>
                <a:lnTo>
                  <a:pt x="0" y="768350"/>
                </a:lnTo>
                <a:lnTo>
                  <a:pt x="8890" y="803910"/>
                </a:lnTo>
                <a:lnTo>
                  <a:pt x="17780" y="821690"/>
                </a:lnTo>
                <a:lnTo>
                  <a:pt x="35560" y="830580"/>
                </a:lnTo>
                <a:lnTo>
                  <a:pt x="72390" y="830580"/>
                </a:lnTo>
                <a:lnTo>
                  <a:pt x="107950" y="830580"/>
                </a:lnTo>
                <a:lnTo>
                  <a:pt x="143510" y="830580"/>
                </a:lnTo>
                <a:lnTo>
                  <a:pt x="187960" y="830580"/>
                </a:lnTo>
                <a:lnTo>
                  <a:pt x="223520" y="830580"/>
                </a:lnTo>
                <a:lnTo>
                  <a:pt x="259080" y="830580"/>
                </a:lnTo>
                <a:lnTo>
                  <a:pt x="294640" y="821690"/>
                </a:lnTo>
                <a:lnTo>
                  <a:pt x="330200" y="821690"/>
                </a:lnTo>
                <a:lnTo>
                  <a:pt x="375920" y="821690"/>
                </a:lnTo>
                <a:lnTo>
                  <a:pt x="411480" y="821690"/>
                </a:lnTo>
                <a:lnTo>
                  <a:pt x="455930" y="821690"/>
                </a:lnTo>
                <a:lnTo>
                  <a:pt x="491490" y="821690"/>
                </a:lnTo>
                <a:lnTo>
                  <a:pt x="527050" y="821690"/>
                </a:lnTo>
                <a:lnTo>
                  <a:pt x="562610" y="821690"/>
                </a:lnTo>
                <a:lnTo>
                  <a:pt x="598170" y="812800"/>
                </a:lnTo>
                <a:lnTo>
                  <a:pt x="635000" y="812800"/>
                </a:lnTo>
                <a:lnTo>
                  <a:pt x="670560" y="812800"/>
                </a:lnTo>
                <a:lnTo>
                  <a:pt x="715010" y="803910"/>
                </a:lnTo>
                <a:lnTo>
                  <a:pt x="741680" y="768350"/>
                </a:lnTo>
                <a:lnTo>
                  <a:pt x="741680" y="723900"/>
                </a:lnTo>
                <a:lnTo>
                  <a:pt x="741680" y="688340"/>
                </a:lnTo>
                <a:lnTo>
                  <a:pt x="750570" y="643890"/>
                </a:lnTo>
                <a:lnTo>
                  <a:pt x="750570" y="598170"/>
                </a:lnTo>
                <a:lnTo>
                  <a:pt x="750570" y="571500"/>
                </a:lnTo>
                <a:lnTo>
                  <a:pt x="759460" y="535940"/>
                </a:lnTo>
                <a:lnTo>
                  <a:pt x="759460" y="491490"/>
                </a:lnTo>
                <a:lnTo>
                  <a:pt x="768350" y="455930"/>
                </a:lnTo>
                <a:lnTo>
                  <a:pt x="768350" y="411480"/>
                </a:lnTo>
                <a:lnTo>
                  <a:pt x="777240" y="367030"/>
                </a:lnTo>
                <a:lnTo>
                  <a:pt x="777240" y="330200"/>
                </a:lnTo>
                <a:lnTo>
                  <a:pt x="786130" y="285750"/>
                </a:lnTo>
                <a:lnTo>
                  <a:pt x="795020" y="250190"/>
                </a:lnTo>
                <a:lnTo>
                  <a:pt x="795020" y="214630"/>
                </a:lnTo>
                <a:lnTo>
                  <a:pt x="803910" y="179070"/>
                </a:lnTo>
                <a:lnTo>
                  <a:pt x="812800" y="143510"/>
                </a:lnTo>
                <a:lnTo>
                  <a:pt x="812800" y="107950"/>
                </a:lnTo>
                <a:lnTo>
                  <a:pt x="821690" y="72390"/>
                </a:lnTo>
                <a:lnTo>
                  <a:pt x="830580" y="26670"/>
                </a:lnTo>
                <a:lnTo>
                  <a:pt x="821690" y="8890"/>
                </a:lnTo>
                <a:lnTo>
                  <a:pt x="795020" y="8890"/>
                </a:lnTo>
                <a:lnTo>
                  <a:pt x="750570" y="17780"/>
                </a:lnTo>
                <a:lnTo>
                  <a:pt x="715010" y="17780"/>
                </a:lnTo>
                <a:lnTo>
                  <a:pt x="679450" y="17780"/>
                </a:lnTo>
                <a:lnTo>
                  <a:pt x="635000" y="17780"/>
                </a:lnTo>
                <a:lnTo>
                  <a:pt x="598170" y="26670"/>
                </a:lnTo>
                <a:lnTo>
                  <a:pt x="562610" y="26670"/>
                </a:lnTo>
                <a:lnTo>
                  <a:pt x="518160" y="26670"/>
                </a:lnTo>
                <a:lnTo>
                  <a:pt x="482600" y="26670"/>
                </a:lnTo>
                <a:lnTo>
                  <a:pt x="438150" y="26670"/>
                </a:lnTo>
                <a:lnTo>
                  <a:pt x="402590" y="17780"/>
                </a:lnTo>
                <a:lnTo>
                  <a:pt x="358140" y="17780"/>
                </a:lnTo>
                <a:lnTo>
                  <a:pt x="312420" y="8890"/>
                </a:lnTo>
                <a:lnTo>
                  <a:pt x="267970" y="8890"/>
                </a:lnTo>
                <a:lnTo>
                  <a:pt x="223520" y="8890"/>
                </a:lnTo>
                <a:lnTo>
                  <a:pt x="179070" y="8890"/>
                </a:lnTo>
                <a:lnTo>
                  <a:pt x="134620" y="8890"/>
                </a:lnTo>
                <a:lnTo>
                  <a:pt x="99060" y="8890"/>
                </a:lnTo>
                <a:lnTo>
                  <a:pt x="812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3249930" y="3437890"/>
            <a:ext cx="349251" cy="26671"/>
          </a:xfrm>
          <a:custGeom>
            <a:avLst/>
            <a:gdLst/>
            <a:ahLst/>
            <a:cxnLst/>
            <a:rect l="0" t="0" r="0" b="0"/>
            <a:pathLst>
              <a:path w="349251" h="26671">
                <a:moveTo>
                  <a:pt x="0" y="26670"/>
                </a:moveTo>
                <a:lnTo>
                  <a:pt x="36830" y="17780"/>
                </a:lnTo>
                <a:lnTo>
                  <a:pt x="72390" y="17780"/>
                </a:lnTo>
                <a:lnTo>
                  <a:pt x="107950" y="17780"/>
                </a:lnTo>
                <a:lnTo>
                  <a:pt x="14351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0"/>
                </a:lnTo>
                <a:lnTo>
                  <a:pt x="267970" y="0"/>
                </a:lnTo>
                <a:lnTo>
                  <a:pt x="312420" y="0"/>
                </a:lnTo>
                <a:lnTo>
                  <a:pt x="34925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3241040" y="3608070"/>
            <a:ext cx="330201" cy="26671"/>
          </a:xfrm>
          <a:custGeom>
            <a:avLst/>
            <a:gdLst/>
            <a:ahLst/>
            <a:cxnLst/>
            <a:rect l="0" t="0" r="0" b="0"/>
            <a:pathLst>
              <a:path w="330201" h="26671">
                <a:moveTo>
                  <a:pt x="0" y="26670"/>
                </a:moveTo>
                <a:lnTo>
                  <a:pt x="17780" y="17780"/>
                </a:lnTo>
                <a:lnTo>
                  <a:pt x="63500" y="17780"/>
                </a:lnTo>
                <a:lnTo>
                  <a:pt x="107950" y="8890"/>
                </a:lnTo>
                <a:lnTo>
                  <a:pt x="143510" y="8890"/>
                </a:lnTo>
                <a:lnTo>
                  <a:pt x="187960" y="8890"/>
                </a:lnTo>
                <a:lnTo>
                  <a:pt x="223520" y="8890"/>
                </a:lnTo>
                <a:lnTo>
                  <a:pt x="259080" y="0"/>
                </a:lnTo>
                <a:lnTo>
                  <a:pt x="30353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3876040" y="3286760"/>
            <a:ext cx="321311" cy="580391"/>
          </a:xfrm>
          <a:custGeom>
            <a:avLst/>
            <a:gdLst/>
            <a:ahLst/>
            <a:cxnLst/>
            <a:rect l="0" t="0" r="0" b="0"/>
            <a:pathLst>
              <a:path w="321311" h="580391">
                <a:moveTo>
                  <a:pt x="321310" y="0"/>
                </a:moveTo>
                <a:lnTo>
                  <a:pt x="294640" y="35560"/>
                </a:lnTo>
                <a:lnTo>
                  <a:pt x="266700" y="80010"/>
                </a:lnTo>
                <a:lnTo>
                  <a:pt x="240030" y="115570"/>
                </a:lnTo>
                <a:lnTo>
                  <a:pt x="222250" y="151130"/>
                </a:lnTo>
                <a:lnTo>
                  <a:pt x="195580" y="186690"/>
                </a:lnTo>
                <a:lnTo>
                  <a:pt x="177800" y="231140"/>
                </a:lnTo>
                <a:lnTo>
                  <a:pt x="151130" y="266700"/>
                </a:lnTo>
                <a:lnTo>
                  <a:pt x="133350" y="312420"/>
                </a:lnTo>
                <a:lnTo>
                  <a:pt x="106680" y="356870"/>
                </a:lnTo>
                <a:lnTo>
                  <a:pt x="88900" y="401320"/>
                </a:lnTo>
                <a:lnTo>
                  <a:pt x="71120" y="436880"/>
                </a:lnTo>
                <a:lnTo>
                  <a:pt x="53340" y="472440"/>
                </a:lnTo>
                <a:lnTo>
                  <a:pt x="35560" y="508000"/>
                </a:lnTo>
                <a:lnTo>
                  <a:pt x="17780" y="543560"/>
                </a:lnTo>
                <a:lnTo>
                  <a:pt x="8890" y="561340"/>
                </a:lnTo>
                <a:lnTo>
                  <a:pt x="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3893820" y="3232150"/>
            <a:ext cx="365761" cy="553721"/>
          </a:xfrm>
          <a:custGeom>
            <a:avLst/>
            <a:gdLst/>
            <a:ahLst/>
            <a:cxnLst/>
            <a:rect l="0" t="0" r="0" b="0"/>
            <a:pathLst>
              <a:path w="365761" h="553721">
                <a:moveTo>
                  <a:pt x="0" y="0"/>
                </a:moveTo>
                <a:lnTo>
                  <a:pt x="17780" y="35560"/>
                </a:lnTo>
                <a:lnTo>
                  <a:pt x="44450" y="72390"/>
                </a:lnTo>
                <a:lnTo>
                  <a:pt x="71120" y="107950"/>
                </a:lnTo>
                <a:lnTo>
                  <a:pt x="88900" y="143510"/>
                </a:lnTo>
                <a:lnTo>
                  <a:pt x="106680" y="179070"/>
                </a:lnTo>
                <a:lnTo>
                  <a:pt x="133350" y="214630"/>
                </a:lnTo>
                <a:lnTo>
                  <a:pt x="160020" y="250190"/>
                </a:lnTo>
                <a:lnTo>
                  <a:pt x="186690" y="285750"/>
                </a:lnTo>
                <a:lnTo>
                  <a:pt x="213360" y="321310"/>
                </a:lnTo>
                <a:lnTo>
                  <a:pt x="240030" y="367030"/>
                </a:lnTo>
                <a:lnTo>
                  <a:pt x="267970" y="402590"/>
                </a:lnTo>
                <a:lnTo>
                  <a:pt x="294640" y="447040"/>
                </a:lnTo>
                <a:lnTo>
                  <a:pt x="321310" y="491490"/>
                </a:lnTo>
                <a:lnTo>
                  <a:pt x="347980" y="527050"/>
                </a:lnTo>
                <a:lnTo>
                  <a:pt x="36576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5991860" y="4438650"/>
            <a:ext cx="330201" cy="401321"/>
          </a:xfrm>
          <a:custGeom>
            <a:avLst/>
            <a:gdLst/>
            <a:ahLst/>
            <a:cxnLst/>
            <a:rect l="0" t="0" r="0" b="0"/>
            <a:pathLst>
              <a:path w="330201" h="401321">
                <a:moveTo>
                  <a:pt x="88900" y="8890"/>
                </a:moveTo>
                <a:lnTo>
                  <a:pt x="115570" y="0"/>
                </a:lnTo>
                <a:lnTo>
                  <a:pt x="152400" y="0"/>
                </a:lnTo>
                <a:lnTo>
                  <a:pt x="196850" y="8890"/>
                </a:lnTo>
                <a:lnTo>
                  <a:pt x="214630" y="26670"/>
                </a:lnTo>
                <a:lnTo>
                  <a:pt x="241300" y="44450"/>
                </a:lnTo>
                <a:lnTo>
                  <a:pt x="267970" y="88900"/>
                </a:lnTo>
                <a:lnTo>
                  <a:pt x="276860" y="124460"/>
                </a:lnTo>
                <a:lnTo>
                  <a:pt x="276860" y="160020"/>
                </a:lnTo>
                <a:lnTo>
                  <a:pt x="276860" y="204470"/>
                </a:lnTo>
                <a:lnTo>
                  <a:pt x="259080" y="240030"/>
                </a:lnTo>
                <a:lnTo>
                  <a:pt x="250190" y="275590"/>
                </a:lnTo>
                <a:lnTo>
                  <a:pt x="214630" y="312420"/>
                </a:lnTo>
                <a:lnTo>
                  <a:pt x="196850" y="330200"/>
                </a:lnTo>
                <a:lnTo>
                  <a:pt x="161290" y="365760"/>
                </a:lnTo>
                <a:lnTo>
                  <a:pt x="142240" y="383540"/>
                </a:lnTo>
                <a:lnTo>
                  <a:pt x="106680" y="401320"/>
                </a:lnTo>
                <a:lnTo>
                  <a:pt x="80010" y="401320"/>
                </a:lnTo>
                <a:lnTo>
                  <a:pt x="44450" y="401320"/>
                </a:lnTo>
                <a:lnTo>
                  <a:pt x="26670" y="392430"/>
                </a:lnTo>
                <a:lnTo>
                  <a:pt x="17780" y="374650"/>
                </a:lnTo>
                <a:lnTo>
                  <a:pt x="0" y="356870"/>
                </a:lnTo>
                <a:lnTo>
                  <a:pt x="8890" y="330200"/>
                </a:lnTo>
                <a:lnTo>
                  <a:pt x="26670" y="285750"/>
                </a:lnTo>
                <a:lnTo>
                  <a:pt x="44450" y="266700"/>
                </a:lnTo>
                <a:lnTo>
                  <a:pt x="80010" y="240030"/>
                </a:lnTo>
                <a:lnTo>
                  <a:pt x="106680" y="222250"/>
                </a:lnTo>
                <a:lnTo>
                  <a:pt x="142240" y="222250"/>
                </a:lnTo>
                <a:lnTo>
                  <a:pt x="179070" y="222250"/>
                </a:lnTo>
                <a:lnTo>
                  <a:pt x="214630" y="231140"/>
                </a:lnTo>
                <a:lnTo>
                  <a:pt x="259080" y="248920"/>
                </a:lnTo>
                <a:lnTo>
                  <a:pt x="285750" y="275590"/>
                </a:lnTo>
                <a:lnTo>
                  <a:pt x="303530" y="303530"/>
                </a:lnTo>
                <a:lnTo>
                  <a:pt x="321310" y="339090"/>
                </a:lnTo>
                <a:lnTo>
                  <a:pt x="33020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6366510" y="4098290"/>
            <a:ext cx="125731" cy="214631"/>
          </a:xfrm>
          <a:custGeom>
            <a:avLst/>
            <a:gdLst/>
            <a:ahLst/>
            <a:cxnLst/>
            <a:rect l="0" t="0" r="0" b="0"/>
            <a:pathLst>
              <a:path w="125731" h="214631">
                <a:moveTo>
                  <a:pt x="125730" y="0"/>
                </a:moveTo>
                <a:lnTo>
                  <a:pt x="99060" y="35560"/>
                </a:lnTo>
                <a:lnTo>
                  <a:pt x="90170" y="54610"/>
                </a:lnTo>
                <a:lnTo>
                  <a:pt x="62230" y="99060"/>
                </a:lnTo>
                <a:lnTo>
                  <a:pt x="44450" y="134620"/>
                </a:lnTo>
                <a:lnTo>
                  <a:pt x="17780" y="179070"/>
                </a:lnTo>
                <a:lnTo>
                  <a:pt x="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366510" y="4062730"/>
            <a:ext cx="196851" cy="250191"/>
          </a:xfrm>
          <a:custGeom>
            <a:avLst/>
            <a:gdLst/>
            <a:ahLst/>
            <a:cxnLst/>
            <a:rect l="0" t="0" r="0" b="0"/>
            <a:pathLst>
              <a:path w="196851" h="250191">
                <a:moveTo>
                  <a:pt x="0" y="0"/>
                </a:moveTo>
                <a:lnTo>
                  <a:pt x="8890" y="17780"/>
                </a:lnTo>
                <a:lnTo>
                  <a:pt x="35560" y="44450"/>
                </a:lnTo>
                <a:lnTo>
                  <a:pt x="72390" y="90170"/>
                </a:lnTo>
                <a:lnTo>
                  <a:pt x="90170" y="107950"/>
                </a:lnTo>
                <a:lnTo>
                  <a:pt x="116840" y="152400"/>
                </a:lnTo>
                <a:lnTo>
                  <a:pt x="134620" y="187960"/>
                </a:lnTo>
                <a:lnTo>
                  <a:pt x="152400" y="205740"/>
                </a:lnTo>
                <a:lnTo>
                  <a:pt x="19685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6831330" y="440182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  <a:lnTo>
                  <a:pt x="106680" y="8890"/>
                </a:lnTo>
                <a:lnTo>
                  <a:pt x="1422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6849110" y="4598670"/>
            <a:ext cx="115571" cy="1"/>
          </a:xfrm>
          <a:custGeom>
            <a:avLst/>
            <a:gdLst/>
            <a:ahLst/>
            <a:cxnLst/>
            <a:rect l="0" t="0" r="0" b="0"/>
            <a:pathLst>
              <a:path w="11557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7205980" y="4124960"/>
            <a:ext cx="285751" cy="294641"/>
          </a:xfrm>
          <a:custGeom>
            <a:avLst/>
            <a:gdLst/>
            <a:ahLst/>
            <a:cxnLst/>
            <a:rect l="0" t="0" r="0" b="0"/>
            <a:pathLst>
              <a:path w="285751" h="294641">
                <a:moveTo>
                  <a:pt x="35560" y="0"/>
                </a:moveTo>
                <a:lnTo>
                  <a:pt x="17780" y="8890"/>
                </a:lnTo>
                <a:lnTo>
                  <a:pt x="8890" y="2794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32410"/>
                </a:lnTo>
                <a:lnTo>
                  <a:pt x="8890" y="250190"/>
                </a:lnTo>
                <a:lnTo>
                  <a:pt x="26670" y="259080"/>
                </a:lnTo>
                <a:lnTo>
                  <a:pt x="62230" y="259080"/>
                </a:lnTo>
                <a:lnTo>
                  <a:pt x="107950" y="259080"/>
                </a:lnTo>
                <a:lnTo>
                  <a:pt x="152400" y="259080"/>
                </a:lnTo>
                <a:lnTo>
                  <a:pt x="187960" y="259080"/>
                </a:lnTo>
                <a:lnTo>
                  <a:pt x="223520" y="267970"/>
                </a:lnTo>
                <a:lnTo>
                  <a:pt x="267970" y="285750"/>
                </a:lnTo>
                <a:lnTo>
                  <a:pt x="28575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7438390" y="4071620"/>
            <a:ext cx="26671" cy="795021"/>
          </a:xfrm>
          <a:custGeom>
            <a:avLst/>
            <a:gdLst/>
            <a:ahLst/>
            <a:cxnLst/>
            <a:rect l="0" t="0" r="0" b="0"/>
            <a:pathLst>
              <a:path w="26671" h="795021">
                <a:moveTo>
                  <a:pt x="2667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23520"/>
                </a:lnTo>
                <a:lnTo>
                  <a:pt x="8890" y="267970"/>
                </a:lnTo>
                <a:lnTo>
                  <a:pt x="8890" y="312420"/>
                </a:lnTo>
                <a:lnTo>
                  <a:pt x="8890" y="339090"/>
                </a:lnTo>
                <a:lnTo>
                  <a:pt x="8890" y="375920"/>
                </a:lnTo>
                <a:lnTo>
                  <a:pt x="8890" y="411480"/>
                </a:lnTo>
                <a:lnTo>
                  <a:pt x="8890" y="438150"/>
                </a:lnTo>
                <a:lnTo>
                  <a:pt x="8890" y="464820"/>
                </a:lnTo>
                <a:lnTo>
                  <a:pt x="8890" y="500380"/>
                </a:lnTo>
                <a:lnTo>
                  <a:pt x="8890" y="535940"/>
                </a:lnTo>
                <a:lnTo>
                  <a:pt x="0" y="571500"/>
                </a:lnTo>
                <a:lnTo>
                  <a:pt x="0" y="607060"/>
                </a:lnTo>
                <a:lnTo>
                  <a:pt x="0" y="642620"/>
                </a:lnTo>
                <a:lnTo>
                  <a:pt x="0" y="679450"/>
                </a:lnTo>
                <a:lnTo>
                  <a:pt x="0" y="715010"/>
                </a:lnTo>
                <a:lnTo>
                  <a:pt x="0" y="750570"/>
                </a:lnTo>
                <a:lnTo>
                  <a:pt x="0" y="795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4545330" y="3553460"/>
            <a:ext cx="1178561" cy="723901"/>
          </a:xfrm>
          <a:custGeom>
            <a:avLst/>
            <a:gdLst/>
            <a:ahLst/>
            <a:cxnLst/>
            <a:rect l="0" t="0" r="0" b="0"/>
            <a:pathLst>
              <a:path w="1178561" h="723901">
                <a:moveTo>
                  <a:pt x="0" y="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8890"/>
                </a:lnTo>
                <a:lnTo>
                  <a:pt x="151130" y="8890"/>
                </a:lnTo>
                <a:lnTo>
                  <a:pt x="187960" y="8890"/>
                </a:lnTo>
                <a:lnTo>
                  <a:pt x="232410" y="8890"/>
                </a:lnTo>
                <a:lnTo>
                  <a:pt x="276860" y="17780"/>
                </a:lnTo>
                <a:lnTo>
                  <a:pt x="321310" y="27940"/>
                </a:lnTo>
                <a:lnTo>
                  <a:pt x="365760" y="36830"/>
                </a:lnTo>
                <a:lnTo>
                  <a:pt x="392430" y="45720"/>
                </a:lnTo>
                <a:lnTo>
                  <a:pt x="427990" y="63500"/>
                </a:lnTo>
                <a:lnTo>
                  <a:pt x="455930" y="81280"/>
                </a:lnTo>
                <a:lnTo>
                  <a:pt x="491490" y="99060"/>
                </a:lnTo>
                <a:lnTo>
                  <a:pt x="518160" y="116840"/>
                </a:lnTo>
                <a:lnTo>
                  <a:pt x="544830" y="134620"/>
                </a:lnTo>
                <a:lnTo>
                  <a:pt x="580390" y="152400"/>
                </a:lnTo>
                <a:lnTo>
                  <a:pt x="607060" y="170180"/>
                </a:lnTo>
                <a:lnTo>
                  <a:pt x="633730" y="187960"/>
                </a:lnTo>
                <a:lnTo>
                  <a:pt x="669290" y="205740"/>
                </a:lnTo>
                <a:lnTo>
                  <a:pt x="713740" y="241300"/>
                </a:lnTo>
                <a:lnTo>
                  <a:pt x="750570" y="267970"/>
                </a:lnTo>
                <a:lnTo>
                  <a:pt x="786130" y="304800"/>
                </a:lnTo>
                <a:lnTo>
                  <a:pt x="821690" y="340360"/>
                </a:lnTo>
                <a:lnTo>
                  <a:pt x="857250" y="375920"/>
                </a:lnTo>
                <a:lnTo>
                  <a:pt x="883920" y="411480"/>
                </a:lnTo>
                <a:lnTo>
                  <a:pt x="919480" y="447040"/>
                </a:lnTo>
                <a:lnTo>
                  <a:pt x="946150" y="482600"/>
                </a:lnTo>
                <a:lnTo>
                  <a:pt x="972820" y="518160"/>
                </a:lnTo>
                <a:lnTo>
                  <a:pt x="1008380" y="562610"/>
                </a:lnTo>
                <a:lnTo>
                  <a:pt x="1036320" y="599440"/>
                </a:lnTo>
                <a:lnTo>
                  <a:pt x="1071880" y="643890"/>
                </a:lnTo>
                <a:lnTo>
                  <a:pt x="1089660" y="661670"/>
                </a:lnTo>
                <a:lnTo>
                  <a:pt x="1134110" y="697230"/>
                </a:lnTo>
                <a:lnTo>
                  <a:pt x="1178560" y="723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5608320" y="4116070"/>
            <a:ext cx="177801" cy="294641"/>
          </a:xfrm>
          <a:custGeom>
            <a:avLst/>
            <a:gdLst/>
            <a:ahLst/>
            <a:cxnLst/>
            <a:rect l="0" t="0" r="0" b="0"/>
            <a:pathLst>
              <a:path w="177801" h="294641">
                <a:moveTo>
                  <a:pt x="115570" y="0"/>
                </a:moveTo>
                <a:lnTo>
                  <a:pt x="106680" y="26670"/>
                </a:lnTo>
                <a:lnTo>
                  <a:pt x="115570" y="63500"/>
                </a:lnTo>
                <a:lnTo>
                  <a:pt x="142240" y="107950"/>
                </a:lnTo>
                <a:lnTo>
                  <a:pt x="168910" y="143510"/>
                </a:lnTo>
                <a:lnTo>
                  <a:pt x="177800" y="161290"/>
                </a:lnTo>
                <a:lnTo>
                  <a:pt x="168910" y="187960"/>
                </a:lnTo>
                <a:lnTo>
                  <a:pt x="151130" y="205740"/>
                </a:lnTo>
                <a:lnTo>
                  <a:pt x="106680" y="223520"/>
                </a:lnTo>
                <a:lnTo>
                  <a:pt x="71120" y="241300"/>
                </a:lnTo>
                <a:lnTo>
                  <a:pt x="26670" y="267970"/>
                </a:lnTo>
                <a:lnTo>
                  <a:pt x="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6501130" y="5072380"/>
            <a:ext cx="241301" cy="509271"/>
          </a:xfrm>
          <a:custGeom>
            <a:avLst/>
            <a:gdLst/>
            <a:ahLst/>
            <a:cxnLst/>
            <a:rect l="0" t="0" r="0" b="0"/>
            <a:pathLst>
              <a:path w="241301" h="509271">
                <a:moveTo>
                  <a:pt x="241300" y="0"/>
                </a:moveTo>
                <a:lnTo>
                  <a:pt x="241300" y="17780"/>
                </a:lnTo>
                <a:lnTo>
                  <a:pt x="232410" y="53340"/>
                </a:lnTo>
                <a:lnTo>
                  <a:pt x="214630" y="97790"/>
                </a:lnTo>
                <a:lnTo>
                  <a:pt x="186690" y="133350"/>
                </a:lnTo>
                <a:lnTo>
                  <a:pt x="168910" y="168910"/>
                </a:lnTo>
                <a:lnTo>
                  <a:pt x="151130" y="204470"/>
                </a:lnTo>
                <a:lnTo>
                  <a:pt x="124460" y="250190"/>
                </a:lnTo>
                <a:lnTo>
                  <a:pt x="106680" y="285750"/>
                </a:lnTo>
                <a:lnTo>
                  <a:pt x="88900" y="321310"/>
                </a:lnTo>
                <a:lnTo>
                  <a:pt x="71120" y="356870"/>
                </a:lnTo>
                <a:lnTo>
                  <a:pt x="53340" y="401320"/>
                </a:lnTo>
                <a:lnTo>
                  <a:pt x="35560" y="436880"/>
                </a:lnTo>
                <a:lnTo>
                  <a:pt x="8890" y="481330"/>
                </a:lnTo>
                <a:lnTo>
                  <a:pt x="0" y="509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6492240" y="5170170"/>
            <a:ext cx="250191" cy="429261"/>
          </a:xfrm>
          <a:custGeom>
            <a:avLst/>
            <a:gdLst/>
            <a:ahLst/>
            <a:cxnLst/>
            <a:rect l="0" t="0" r="0" b="0"/>
            <a:pathLst>
              <a:path w="250191" h="429261">
                <a:moveTo>
                  <a:pt x="0" y="0"/>
                </a:moveTo>
                <a:lnTo>
                  <a:pt x="17780" y="8890"/>
                </a:lnTo>
                <a:lnTo>
                  <a:pt x="44450" y="35560"/>
                </a:lnTo>
                <a:lnTo>
                  <a:pt x="62230" y="80010"/>
                </a:lnTo>
                <a:lnTo>
                  <a:pt x="88900" y="125730"/>
                </a:lnTo>
                <a:lnTo>
                  <a:pt x="106680" y="161290"/>
                </a:lnTo>
                <a:lnTo>
                  <a:pt x="133350" y="196850"/>
                </a:lnTo>
                <a:lnTo>
                  <a:pt x="151130" y="241300"/>
                </a:lnTo>
                <a:lnTo>
                  <a:pt x="168910" y="285750"/>
                </a:lnTo>
                <a:lnTo>
                  <a:pt x="186690" y="321310"/>
                </a:lnTo>
                <a:lnTo>
                  <a:pt x="204470" y="356870"/>
                </a:lnTo>
                <a:lnTo>
                  <a:pt x="223520" y="383540"/>
                </a:lnTo>
                <a:lnTo>
                  <a:pt x="25019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6875780" y="5205730"/>
            <a:ext cx="223521" cy="35561"/>
          </a:xfrm>
          <a:custGeom>
            <a:avLst/>
            <a:gdLst/>
            <a:ahLst/>
            <a:cxnLst/>
            <a:rect l="0" t="0" r="0" b="0"/>
            <a:pathLst>
              <a:path w="223521" h="35561">
                <a:moveTo>
                  <a:pt x="0" y="35560"/>
                </a:moveTo>
                <a:lnTo>
                  <a:pt x="17780" y="17780"/>
                </a:ln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  <a:lnTo>
                  <a:pt x="170180" y="0"/>
                </a:lnTo>
                <a:lnTo>
                  <a:pt x="214630" y="8890"/>
                </a:lnTo>
                <a:lnTo>
                  <a:pt x="2235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6920230" y="5322570"/>
            <a:ext cx="170181" cy="26671"/>
          </a:xfrm>
          <a:custGeom>
            <a:avLst/>
            <a:gdLst/>
            <a:ahLst/>
            <a:cxnLst/>
            <a:rect l="0" t="0" r="0" b="0"/>
            <a:pathLst>
              <a:path w="170181" h="26671">
                <a:moveTo>
                  <a:pt x="0" y="26670"/>
                </a:moveTo>
                <a:lnTo>
                  <a:pt x="17780" y="26670"/>
                </a:lnTo>
                <a:lnTo>
                  <a:pt x="53340" y="17780"/>
                </a:lnTo>
                <a:lnTo>
                  <a:pt x="90170" y="17780"/>
                </a:lnTo>
                <a:lnTo>
                  <a:pt x="13462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7313930" y="5045710"/>
            <a:ext cx="276861" cy="356871"/>
          </a:xfrm>
          <a:custGeom>
            <a:avLst/>
            <a:gdLst/>
            <a:ahLst/>
            <a:cxnLst/>
            <a:rect l="0" t="0" r="0" b="0"/>
            <a:pathLst>
              <a:path w="276861" h="356871">
                <a:moveTo>
                  <a:pt x="53340" y="44450"/>
                </a:moveTo>
                <a:lnTo>
                  <a:pt x="71120" y="26670"/>
                </a:lnTo>
                <a:lnTo>
                  <a:pt x="106680" y="0"/>
                </a:lnTo>
                <a:lnTo>
                  <a:pt x="142240" y="0"/>
                </a:lnTo>
                <a:lnTo>
                  <a:pt x="168910" y="0"/>
                </a:lnTo>
                <a:lnTo>
                  <a:pt x="186690" y="8890"/>
                </a:lnTo>
                <a:lnTo>
                  <a:pt x="204470" y="17780"/>
                </a:lnTo>
                <a:lnTo>
                  <a:pt x="222250" y="44450"/>
                </a:lnTo>
                <a:lnTo>
                  <a:pt x="231140" y="80010"/>
                </a:lnTo>
                <a:lnTo>
                  <a:pt x="231140" y="115570"/>
                </a:lnTo>
                <a:lnTo>
                  <a:pt x="222250" y="151130"/>
                </a:lnTo>
                <a:lnTo>
                  <a:pt x="213360" y="177800"/>
                </a:lnTo>
                <a:lnTo>
                  <a:pt x="195580" y="213360"/>
                </a:lnTo>
                <a:lnTo>
                  <a:pt x="177800" y="259080"/>
                </a:lnTo>
                <a:lnTo>
                  <a:pt x="151130" y="294640"/>
                </a:lnTo>
                <a:lnTo>
                  <a:pt x="133350" y="321310"/>
                </a:lnTo>
                <a:lnTo>
                  <a:pt x="97790" y="347980"/>
                </a:lnTo>
                <a:lnTo>
                  <a:pt x="80010" y="356870"/>
                </a:lnTo>
                <a:lnTo>
                  <a:pt x="62230" y="356870"/>
                </a:lnTo>
                <a:lnTo>
                  <a:pt x="44450" y="347980"/>
                </a:lnTo>
                <a:lnTo>
                  <a:pt x="26670" y="347980"/>
                </a:lnTo>
                <a:lnTo>
                  <a:pt x="8890" y="321310"/>
                </a:lnTo>
                <a:lnTo>
                  <a:pt x="0" y="303530"/>
                </a:lnTo>
                <a:lnTo>
                  <a:pt x="0" y="285750"/>
                </a:lnTo>
                <a:lnTo>
                  <a:pt x="0" y="250190"/>
                </a:lnTo>
                <a:lnTo>
                  <a:pt x="8890" y="222250"/>
                </a:lnTo>
                <a:lnTo>
                  <a:pt x="26670" y="204470"/>
                </a:lnTo>
                <a:lnTo>
                  <a:pt x="62230" y="168910"/>
                </a:lnTo>
                <a:lnTo>
                  <a:pt x="88900" y="151130"/>
                </a:lnTo>
                <a:lnTo>
                  <a:pt x="124460" y="151130"/>
                </a:lnTo>
                <a:lnTo>
                  <a:pt x="160020" y="151130"/>
                </a:lnTo>
                <a:lnTo>
                  <a:pt x="195580" y="168910"/>
                </a:lnTo>
                <a:lnTo>
                  <a:pt x="213360" y="177800"/>
                </a:lnTo>
                <a:lnTo>
                  <a:pt x="248920" y="204470"/>
                </a:lnTo>
                <a:lnTo>
                  <a:pt x="257810" y="240030"/>
                </a:lnTo>
                <a:lnTo>
                  <a:pt x="267970" y="276860"/>
                </a:lnTo>
                <a:lnTo>
                  <a:pt x="2768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6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598930" y="518160"/>
            <a:ext cx="177801" cy="463551"/>
          </a:xfrm>
          <a:custGeom>
            <a:avLst/>
            <a:gdLst/>
            <a:ahLst/>
            <a:cxnLst/>
            <a:rect l="0" t="0" r="0" b="0"/>
            <a:pathLst>
              <a:path w="177801" h="463551">
                <a:moveTo>
                  <a:pt x="177800" y="115570"/>
                </a:moveTo>
                <a:lnTo>
                  <a:pt x="151130" y="71120"/>
                </a:lnTo>
                <a:lnTo>
                  <a:pt x="124460" y="26670"/>
                </a:lnTo>
                <a:lnTo>
                  <a:pt x="106680" y="8890"/>
                </a:lnTo>
                <a:lnTo>
                  <a:pt x="80010" y="0"/>
                </a:lnTo>
                <a:lnTo>
                  <a:pt x="62230" y="0"/>
                </a:lnTo>
                <a:lnTo>
                  <a:pt x="44450" y="8890"/>
                </a:lnTo>
                <a:lnTo>
                  <a:pt x="26670" y="8890"/>
                </a:lnTo>
                <a:lnTo>
                  <a:pt x="8890" y="26670"/>
                </a:lnTo>
                <a:lnTo>
                  <a:pt x="0" y="4445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1130"/>
                </a:lnTo>
                <a:lnTo>
                  <a:pt x="17780" y="186690"/>
                </a:lnTo>
                <a:lnTo>
                  <a:pt x="26670" y="214630"/>
                </a:lnTo>
                <a:lnTo>
                  <a:pt x="44450" y="259080"/>
                </a:lnTo>
                <a:lnTo>
                  <a:pt x="62230" y="303530"/>
                </a:lnTo>
                <a:lnTo>
                  <a:pt x="88900" y="347980"/>
                </a:lnTo>
                <a:lnTo>
                  <a:pt x="97790" y="374650"/>
                </a:lnTo>
                <a:lnTo>
                  <a:pt x="97790" y="410210"/>
                </a:lnTo>
                <a:lnTo>
                  <a:pt x="97790" y="436880"/>
                </a:lnTo>
                <a:lnTo>
                  <a:pt x="88900" y="454660"/>
                </a:lnTo>
                <a:lnTo>
                  <a:pt x="8001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544320" y="777240"/>
            <a:ext cx="250191" cy="26671"/>
          </a:xfrm>
          <a:custGeom>
            <a:avLst/>
            <a:gdLst/>
            <a:ahLst/>
            <a:cxnLst/>
            <a:rect l="0" t="0" r="0" b="0"/>
            <a:pathLst>
              <a:path w="250191" h="26671">
                <a:moveTo>
                  <a:pt x="0" y="26670"/>
                </a:moveTo>
                <a:lnTo>
                  <a:pt x="27940" y="17780"/>
                </a:lnTo>
                <a:lnTo>
                  <a:pt x="63500" y="17780"/>
                </a:lnTo>
                <a:lnTo>
                  <a:pt x="99060" y="8890"/>
                </a:lnTo>
                <a:lnTo>
                  <a:pt x="134620" y="8890"/>
                </a:lnTo>
                <a:lnTo>
                  <a:pt x="161290" y="0"/>
                </a:lnTo>
                <a:lnTo>
                  <a:pt x="187960" y="0"/>
                </a:lnTo>
                <a:lnTo>
                  <a:pt x="22352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902460" y="473710"/>
            <a:ext cx="124461" cy="436881"/>
          </a:xfrm>
          <a:custGeom>
            <a:avLst/>
            <a:gdLst/>
            <a:ahLst/>
            <a:cxnLst/>
            <a:rect l="0" t="0" r="0" b="0"/>
            <a:pathLst>
              <a:path w="124461" h="436881">
                <a:moveTo>
                  <a:pt x="44450" y="0"/>
                </a:moveTo>
                <a:lnTo>
                  <a:pt x="26670" y="8890"/>
                </a:lnTo>
                <a:lnTo>
                  <a:pt x="17780" y="44450"/>
                </a:lnTo>
                <a:lnTo>
                  <a:pt x="889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40030"/>
                </a:lnTo>
                <a:lnTo>
                  <a:pt x="8890" y="285750"/>
                </a:lnTo>
                <a:lnTo>
                  <a:pt x="26670" y="330200"/>
                </a:lnTo>
                <a:lnTo>
                  <a:pt x="62230" y="383540"/>
                </a:lnTo>
                <a:lnTo>
                  <a:pt x="106680" y="419100"/>
                </a:lnTo>
                <a:lnTo>
                  <a:pt x="12446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2214880" y="678180"/>
            <a:ext cx="44451" cy="8891"/>
          </a:xfrm>
          <a:custGeom>
            <a:avLst/>
            <a:gdLst/>
            <a:ahLst/>
            <a:cxnLst/>
            <a:rect l="0" t="0" r="0" b="0"/>
            <a:pathLst>
              <a:path w="44451" h="8891">
                <a:moveTo>
                  <a:pt x="44450" y="8890"/>
                </a:moveTo>
                <a:lnTo>
                  <a:pt x="26670" y="8890"/>
                </a:lnTo>
                <a:lnTo>
                  <a:pt x="889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133600" y="642620"/>
            <a:ext cx="90171" cy="267971"/>
          </a:xfrm>
          <a:custGeom>
            <a:avLst/>
            <a:gdLst/>
            <a:ahLst/>
            <a:cxnLst/>
            <a:rect l="0" t="0" r="0" b="0"/>
            <a:pathLst>
              <a:path w="90171" h="267971">
                <a:moveTo>
                  <a:pt x="90170" y="0"/>
                </a:moveTo>
                <a:lnTo>
                  <a:pt x="63500" y="35560"/>
                </a:lnTo>
                <a:lnTo>
                  <a:pt x="45720" y="81280"/>
                </a:lnTo>
                <a:lnTo>
                  <a:pt x="27940" y="125730"/>
                </a:lnTo>
                <a:lnTo>
                  <a:pt x="19050" y="170180"/>
                </a:lnTo>
                <a:lnTo>
                  <a:pt x="10160" y="205740"/>
                </a:lnTo>
                <a:lnTo>
                  <a:pt x="0" y="24130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071370" y="598170"/>
            <a:ext cx="250191" cy="241301"/>
          </a:xfrm>
          <a:custGeom>
            <a:avLst/>
            <a:gdLst/>
            <a:ahLst/>
            <a:cxnLst/>
            <a:rect l="0" t="0" r="0" b="0"/>
            <a:pathLst>
              <a:path w="250191" h="241301">
                <a:moveTo>
                  <a:pt x="0" y="0"/>
                </a:moveTo>
                <a:lnTo>
                  <a:pt x="8890" y="26670"/>
                </a:lnTo>
                <a:lnTo>
                  <a:pt x="44450" y="71120"/>
                </a:lnTo>
                <a:lnTo>
                  <a:pt x="90170" y="106680"/>
                </a:lnTo>
                <a:lnTo>
                  <a:pt x="134620" y="134620"/>
                </a:lnTo>
                <a:lnTo>
                  <a:pt x="170180" y="170180"/>
                </a:lnTo>
                <a:lnTo>
                  <a:pt x="214630" y="205740"/>
                </a:lnTo>
                <a:lnTo>
                  <a:pt x="25019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642870" y="58928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44450" y="0"/>
                </a:lnTo>
                <a:lnTo>
                  <a:pt x="9017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4351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705100" y="69596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0"/>
                </a:moveTo>
                <a:lnTo>
                  <a:pt x="27940" y="0"/>
                </a:lnTo>
                <a:lnTo>
                  <a:pt x="6350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2964180" y="598170"/>
            <a:ext cx="143511" cy="17781"/>
          </a:xfrm>
          <a:custGeom>
            <a:avLst/>
            <a:gdLst/>
            <a:ahLst/>
            <a:cxnLst/>
            <a:rect l="0" t="0" r="0" b="0"/>
            <a:pathLst>
              <a:path w="143511" h="17781">
                <a:moveTo>
                  <a:pt x="0" y="17780"/>
                </a:moveTo>
                <a:lnTo>
                  <a:pt x="17780" y="8890"/>
                </a:lnTo>
                <a:lnTo>
                  <a:pt x="54610" y="8890"/>
                </a:lnTo>
                <a:lnTo>
                  <a:pt x="90170" y="8890"/>
                </a:lnTo>
                <a:lnTo>
                  <a:pt x="11684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214370" y="356870"/>
            <a:ext cx="312421" cy="562611"/>
          </a:xfrm>
          <a:custGeom>
            <a:avLst/>
            <a:gdLst/>
            <a:ahLst/>
            <a:cxnLst/>
            <a:rect l="0" t="0" r="0" b="0"/>
            <a:pathLst>
              <a:path w="312421" h="562611">
                <a:moveTo>
                  <a:pt x="0" y="72390"/>
                </a:moveTo>
                <a:lnTo>
                  <a:pt x="0" y="44450"/>
                </a:lnTo>
                <a:lnTo>
                  <a:pt x="17780" y="26670"/>
                </a:lnTo>
                <a:lnTo>
                  <a:pt x="62230" y="8890"/>
                </a:lnTo>
                <a:lnTo>
                  <a:pt x="90170" y="0"/>
                </a:lnTo>
                <a:lnTo>
                  <a:pt x="116840" y="0"/>
                </a:lnTo>
                <a:lnTo>
                  <a:pt x="134620" y="8890"/>
                </a:lnTo>
                <a:lnTo>
                  <a:pt x="152400" y="35560"/>
                </a:lnTo>
                <a:lnTo>
                  <a:pt x="152400" y="81280"/>
                </a:lnTo>
                <a:lnTo>
                  <a:pt x="152400" y="125730"/>
                </a:lnTo>
                <a:lnTo>
                  <a:pt x="143510" y="143510"/>
                </a:lnTo>
                <a:lnTo>
                  <a:pt x="125730" y="187960"/>
                </a:lnTo>
                <a:lnTo>
                  <a:pt x="99060" y="223520"/>
                </a:lnTo>
                <a:lnTo>
                  <a:pt x="62230" y="259080"/>
                </a:lnTo>
                <a:lnTo>
                  <a:pt x="44450" y="285750"/>
                </a:lnTo>
                <a:lnTo>
                  <a:pt x="81280" y="250190"/>
                </a:lnTo>
                <a:lnTo>
                  <a:pt x="125730" y="232410"/>
                </a:lnTo>
                <a:lnTo>
                  <a:pt x="152400" y="223520"/>
                </a:lnTo>
                <a:lnTo>
                  <a:pt x="187960" y="223520"/>
                </a:lnTo>
                <a:lnTo>
                  <a:pt x="205740" y="223520"/>
                </a:lnTo>
                <a:lnTo>
                  <a:pt x="241300" y="241300"/>
                </a:lnTo>
                <a:lnTo>
                  <a:pt x="259080" y="259080"/>
                </a:lnTo>
                <a:lnTo>
                  <a:pt x="294640" y="303530"/>
                </a:lnTo>
                <a:lnTo>
                  <a:pt x="303530" y="321310"/>
                </a:lnTo>
                <a:lnTo>
                  <a:pt x="312420" y="356870"/>
                </a:lnTo>
                <a:lnTo>
                  <a:pt x="312420" y="375920"/>
                </a:lnTo>
                <a:lnTo>
                  <a:pt x="303530" y="411480"/>
                </a:lnTo>
                <a:lnTo>
                  <a:pt x="285750" y="438150"/>
                </a:lnTo>
                <a:lnTo>
                  <a:pt x="250190" y="482600"/>
                </a:lnTo>
                <a:lnTo>
                  <a:pt x="205740" y="518160"/>
                </a:lnTo>
                <a:lnTo>
                  <a:pt x="170180" y="553720"/>
                </a:lnTo>
                <a:lnTo>
                  <a:pt x="152400" y="562610"/>
                </a:lnTo>
                <a:lnTo>
                  <a:pt x="134620" y="562610"/>
                </a:lnTo>
                <a:lnTo>
                  <a:pt x="116840" y="553720"/>
                </a:lnTo>
                <a:lnTo>
                  <a:pt x="9906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491230" y="133350"/>
            <a:ext cx="116841" cy="223521"/>
          </a:xfrm>
          <a:custGeom>
            <a:avLst/>
            <a:gdLst/>
            <a:ahLst/>
            <a:cxnLst/>
            <a:rect l="0" t="0" r="0" b="0"/>
            <a:pathLst>
              <a:path w="116841" h="223521">
                <a:moveTo>
                  <a:pt x="116840" y="0"/>
                </a:moveTo>
                <a:lnTo>
                  <a:pt x="90170" y="36830"/>
                </a:lnTo>
                <a:lnTo>
                  <a:pt x="62230" y="72390"/>
                </a:lnTo>
                <a:lnTo>
                  <a:pt x="35560" y="116840"/>
                </a:lnTo>
                <a:lnTo>
                  <a:pt x="17780" y="152400"/>
                </a:lnTo>
                <a:lnTo>
                  <a:pt x="8890" y="187960"/>
                </a:lnTo>
                <a:lnTo>
                  <a:pt x="0" y="223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464560" y="161290"/>
            <a:ext cx="143511" cy="177801"/>
          </a:xfrm>
          <a:custGeom>
            <a:avLst/>
            <a:gdLst/>
            <a:ahLst/>
            <a:cxnLst/>
            <a:rect l="0" t="0" r="0" b="0"/>
            <a:pathLst>
              <a:path w="143511" h="177801">
                <a:moveTo>
                  <a:pt x="0" y="0"/>
                </a:moveTo>
                <a:lnTo>
                  <a:pt x="8890" y="17780"/>
                </a:lnTo>
                <a:lnTo>
                  <a:pt x="26670" y="35560"/>
                </a:lnTo>
                <a:lnTo>
                  <a:pt x="44450" y="80010"/>
                </a:lnTo>
                <a:lnTo>
                  <a:pt x="62230" y="97790"/>
                </a:lnTo>
                <a:lnTo>
                  <a:pt x="88900" y="124460"/>
                </a:lnTo>
                <a:lnTo>
                  <a:pt x="134620" y="168910"/>
                </a:lnTo>
                <a:lnTo>
                  <a:pt x="14351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759200" y="170180"/>
            <a:ext cx="8891" cy="168911"/>
          </a:xfrm>
          <a:custGeom>
            <a:avLst/>
            <a:gdLst/>
            <a:ahLst/>
            <a:cxnLst/>
            <a:rect l="0" t="0" r="0" b="0"/>
            <a:pathLst>
              <a:path w="8891" h="16891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705860" y="26797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929380" y="142240"/>
            <a:ext cx="115571" cy="205741"/>
          </a:xfrm>
          <a:custGeom>
            <a:avLst/>
            <a:gdLst/>
            <a:ahLst/>
            <a:cxnLst/>
            <a:rect l="0" t="0" r="0" b="0"/>
            <a:pathLst>
              <a:path w="115571" h="205741">
                <a:moveTo>
                  <a:pt x="0" y="63500"/>
                </a:moveTo>
                <a:lnTo>
                  <a:pt x="8890" y="36830"/>
                </a:lnTo>
                <a:lnTo>
                  <a:pt x="35560" y="19050"/>
                </a:lnTo>
                <a:lnTo>
                  <a:pt x="62230" y="0"/>
                </a:lnTo>
                <a:lnTo>
                  <a:pt x="97790" y="10160"/>
                </a:lnTo>
                <a:lnTo>
                  <a:pt x="115570" y="36830"/>
                </a:lnTo>
                <a:lnTo>
                  <a:pt x="115570" y="72390"/>
                </a:lnTo>
                <a:lnTo>
                  <a:pt x="115570" y="90170"/>
                </a:lnTo>
                <a:lnTo>
                  <a:pt x="106680" y="125730"/>
                </a:lnTo>
                <a:lnTo>
                  <a:pt x="80010" y="161290"/>
                </a:lnTo>
                <a:lnTo>
                  <a:pt x="44450" y="179070"/>
                </a:lnTo>
                <a:lnTo>
                  <a:pt x="17780" y="187960"/>
                </a:lnTo>
                <a:lnTo>
                  <a:pt x="0" y="179070"/>
                </a:lnTo>
                <a:lnTo>
                  <a:pt x="0" y="161290"/>
                </a:lnTo>
                <a:lnTo>
                  <a:pt x="8890" y="143510"/>
                </a:lnTo>
                <a:lnTo>
                  <a:pt x="26670" y="143510"/>
                </a:lnTo>
                <a:lnTo>
                  <a:pt x="53340" y="143510"/>
                </a:lnTo>
                <a:lnTo>
                  <a:pt x="80010" y="170180"/>
                </a:lnTo>
                <a:lnTo>
                  <a:pt x="10668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232910" y="660400"/>
            <a:ext cx="177801" cy="8891"/>
          </a:xfrm>
          <a:custGeom>
            <a:avLst/>
            <a:gdLst/>
            <a:ahLst/>
            <a:cxnLst/>
            <a:rect l="0" t="0" r="0" b="0"/>
            <a:pathLst>
              <a:path w="17780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24460" y="0"/>
                </a:lnTo>
                <a:lnTo>
                  <a:pt x="160020" y="0"/>
                </a:lnTo>
                <a:lnTo>
                  <a:pt x="1778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696460" y="330200"/>
            <a:ext cx="63501" cy="633731"/>
          </a:xfrm>
          <a:custGeom>
            <a:avLst/>
            <a:gdLst/>
            <a:ahLst/>
            <a:cxnLst/>
            <a:rect l="0" t="0" r="0" b="0"/>
            <a:pathLst>
              <a:path w="63501" h="63373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39090"/>
                </a:lnTo>
                <a:lnTo>
                  <a:pt x="8890" y="374650"/>
                </a:lnTo>
                <a:lnTo>
                  <a:pt x="8890" y="411480"/>
                </a:lnTo>
                <a:lnTo>
                  <a:pt x="17780" y="447040"/>
                </a:lnTo>
                <a:lnTo>
                  <a:pt x="27940" y="482600"/>
                </a:lnTo>
                <a:lnTo>
                  <a:pt x="36830" y="527050"/>
                </a:lnTo>
                <a:lnTo>
                  <a:pt x="45720" y="562610"/>
                </a:lnTo>
                <a:lnTo>
                  <a:pt x="63500" y="607060"/>
                </a:lnTo>
                <a:lnTo>
                  <a:pt x="63500" y="624840"/>
                </a:lnTo>
                <a:lnTo>
                  <a:pt x="5461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92430" y="1437640"/>
            <a:ext cx="205741" cy="642621"/>
          </a:xfrm>
          <a:custGeom>
            <a:avLst/>
            <a:gdLst/>
            <a:ahLst/>
            <a:cxnLst/>
            <a:rect l="0" t="0" r="0" b="0"/>
            <a:pathLst>
              <a:path w="205741" h="642621">
                <a:moveTo>
                  <a:pt x="17780" y="0"/>
                </a:moveTo>
                <a:lnTo>
                  <a:pt x="17780" y="35560"/>
                </a:lnTo>
                <a:lnTo>
                  <a:pt x="17780" y="80010"/>
                </a:lnTo>
                <a:lnTo>
                  <a:pt x="17780" y="106680"/>
                </a:lnTo>
                <a:lnTo>
                  <a:pt x="17780" y="143510"/>
                </a:lnTo>
                <a:lnTo>
                  <a:pt x="26670" y="179070"/>
                </a:lnTo>
                <a:lnTo>
                  <a:pt x="36830" y="214630"/>
                </a:lnTo>
                <a:lnTo>
                  <a:pt x="45720" y="259080"/>
                </a:lnTo>
                <a:lnTo>
                  <a:pt x="54610" y="276860"/>
                </a:lnTo>
                <a:lnTo>
                  <a:pt x="81280" y="303530"/>
                </a:lnTo>
                <a:lnTo>
                  <a:pt x="99060" y="312420"/>
                </a:lnTo>
                <a:lnTo>
                  <a:pt x="116840" y="303530"/>
                </a:lnTo>
                <a:lnTo>
                  <a:pt x="134620" y="276860"/>
                </a:lnTo>
                <a:lnTo>
                  <a:pt x="152400" y="232410"/>
                </a:lnTo>
                <a:lnTo>
                  <a:pt x="152400" y="187960"/>
                </a:lnTo>
                <a:lnTo>
                  <a:pt x="152400" y="143510"/>
                </a:lnTo>
                <a:lnTo>
                  <a:pt x="152400" y="97790"/>
                </a:lnTo>
                <a:lnTo>
                  <a:pt x="152400" y="62230"/>
                </a:lnTo>
                <a:lnTo>
                  <a:pt x="152400" y="17780"/>
                </a:lnTo>
                <a:lnTo>
                  <a:pt x="161290" y="71120"/>
                </a:lnTo>
                <a:lnTo>
                  <a:pt x="161290" y="115570"/>
                </a:lnTo>
                <a:lnTo>
                  <a:pt x="170180" y="152400"/>
                </a:lnTo>
                <a:lnTo>
                  <a:pt x="179070" y="187960"/>
                </a:lnTo>
                <a:lnTo>
                  <a:pt x="187960" y="232410"/>
                </a:lnTo>
                <a:lnTo>
                  <a:pt x="187960" y="267970"/>
                </a:lnTo>
                <a:lnTo>
                  <a:pt x="196850" y="312420"/>
                </a:lnTo>
                <a:lnTo>
                  <a:pt x="205740" y="356870"/>
                </a:lnTo>
                <a:lnTo>
                  <a:pt x="205740" y="392430"/>
                </a:lnTo>
                <a:lnTo>
                  <a:pt x="205740" y="429260"/>
                </a:lnTo>
                <a:lnTo>
                  <a:pt x="205740" y="473710"/>
                </a:lnTo>
                <a:lnTo>
                  <a:pt x="205740" y="509270"/>
                </a:lnTo>
                <a:lnTo>
                  <a:pt x="196850" y="544830"/>
                </a:lnTo>
                <a:lnTo>
                  <a:pt x="179070" y="580390"/>
                </a:lnTo>
                <a:lnTo>
                  <a:pt x="152400" y="624840"/>
                </a:lnTo>
                <a:lnTo>
                  <a:pt x="125730" y="642620"/>
                </a:lnTo>
                <a:lnTo>
                  <a:pt x="107950" y="642620"/>
                </a:lnTo>
                <a:lnTo>
                  <a:pt x="72390" y="633730"/>
                </a:lnTo>
                <a:lnTo>
                  <a:pt x="45720" y="624840"/>
                </a:lnTo>
                <a:lnTo>
                  <a:pt x="17780" y="589280"/>
                </a:lnTo>
                <a:lnTo>
                  <a:pt x="0" y="562610"/>
                </a:lnTo>
                <a:lnTo>
                  <a:pt x="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704850" y="152654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8890"/>
                </a:moveTo>
                <a:lnTo>
                  <a:pt x="36830" y="0"/>
                </a:lnTo>
                <a:lnTo>
                  <a:pt x="8128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723900" y="165227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972820" y="1348740"/>
            <a:ext cx="241301" cy="553721"/>
          </a:xfrm>
          <a:custGeom>
            <a:avLst/>
            <a:gdLst/>
            <a:ahLst/>
            <a:cxnLst/>
            <a:rect l="0" t="0" r="0" b="0"/>
            <a:pathLst>
              <a:path w="241301" h="553721">
                <a:moveTo>
                  <a:pt x="17780" y="35560"/>
                </a:moveTo>
                <a:lnTo>
                  <a:pt x="17780" y="17780"/>
                </a:lnTo>
                <a:lnTo>
                  <a:pt x="45720" y="0"/>
                </a:lnTo>
                <a:lnTo>
                  <a:pt x="72390" y="0"/>
                </a:lnTo>
                <a:lnTo>
                  <a:pt x="90170" y="0"/>
                </a:lnTo>
                <a:lnTo>
                  <a:pt x="116840" y="26670"/>
                </a:lnTo>
                <a:lnTo>
                  <a:pt x="125730" y="53340"/>
                </a:lnTo>
                <a:lnTo>
                  <a:pt x="125730" y="80010"/>
                </a:lnTo>
                <a:lnTo>
                  <a:pt x="116840" y="124460"/>
                </a:lnTo>
                <a:lnTo>
                  <a:pt x="99060" y="168910"/>
                </a:lnTo>
                <a:lnTo>
                  <a:pt x="72390" y="213360"/>
                </a:lnTo>
                <a:lnTo>
                  <a:pt x="54610" y="250190"/>
                </a:lnTo>
                <a:lnTo>
                  <a:pt x="36830" y="276860"/>
                </a:lnTo>
                <a:lnTo>
                  <a:pt x="0" y="312420"/>
                </a:lnTo>
                <a:lnTo>
                  <a:pt x="8890" y="294640"/>
                </a:lnTo>
                <a:lnTo>
                  <a:pt x="27940" y="285750"/>
                </a:lnTo>
                <a:lnTo>
                  <a:pt x="45720" y="276860"/>
                </a:lnTo>
                <a:lnTo>
                  <a:pt x="72390" y="276860"/>
                </a:lnTo>
                <a:lnTo>
                  <a:pt x="107950" y="276860"/>
                </a:lnTo>
                <a:lnTo>
                  <a:pt x="152400" y="294640"/>
                </a:lnTo>
                <a:lnTo>
                  <a:pt x="187960" y="321310"/>
                </a:lnTo>
                <a:lnTo>
                  <a:pt x="223520" y="347980"/>
                </a:lnTo>
                <a:lnTo>
                  <a:pt x="232410" y="374650"/>
                </a:lnTo>
                <a:lnTo>
                  <a:pt x="241300" y="392430"/>
                </a:lnTo>
                <a:lnTo>
                  <a:pt x="232410" y="410210"/>
                </a:lnTo>
                <a:lnTo>
                  <a:pt x="223520" y="454660"/>
                </a:lnTo>
                <a:lnTo>
                  <a:pt x="205740" y="472440"/>
                </a:lnTo>
                <a:lnTo>
                  <a:pt x="161290" y="518160"/>
                </a:lnTo>
                <a:lnTo>
                  <a:pt x="134620" y="544830"/>
                </a:lnTo>
                <a:lnTo>
                  <a:pt x="116840" y="553720"/>
                </a:lnTo>
                <a:lnTo>
                  <a:pt x="99060" y="553720"/>
                </a:lnTo>
                <a:lnTo>
                  <a:pt x="72390" y="553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1205230" y="1178560"/>
            <a:ext cx="134621" cy="285751"/>
          </a:xfrm>
          <a:custGeom>
            <a:avLst/>
            <a:gdLst/>
            <a:ahLst/>
            <a:cxnLst/>
            <a:rect l="0" t="0" r="0" b="0"/>
            <a:pathLst>
              <a:path w="134621" h="285751">
                <a:moveTo>
                  <a:pt x="134620" y="0"/>
                </a:moveTo>
                <a:lnTo>
                  <a:pt x="107950" y="8890"/>
                </a:lnTo>
                <a:lnTo>
                  <a:pt x="71120" y="62230"/>
                </a:lnTo>
                <a:lnTo>
                  <a:pt x="53340" y="106680"/>
                </a:lnTo>
                <a:lnTo>
                  <a:pt x="26670" y="152400"/>
                </a:lnTo>
                <a:lnTo>
                  <a:pt x="8890" y="187960"/>
                </a:lnTo>
                <a:lnTo>
                  <a:pt x="0" y="223520"/>
                </a:lnTo>
                <a:lnTo>
                  <a:pt x="0" y="26797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1178560" y="1160780"/>
            <a:ext cx="134621" cy="232411"/>
          </a:xfrm>
          <a:custGeom>
            <a:avLst/>
            <a:gdLst/>
            <a:ahLst/>
            <a:cxnLst/>
            <a:rect l="0" t="0" r="0" b="0"/>
            <a:pathLst>
              <a:path w="134621" h="232411">
                <a:moveTo>
                  <a:pt x="0" y="0"/>
                </a:moveTo>
                <a:lnTo>
                  <a:pt x="17780" y="35560"/>
                </a:lnTo>
                <a:lnTo>
                  <a:pt x="26670" y="71120"/>
                </a:lnTo>
                <a:lnTo>
                  <a:pt x="53340" y="115570"/>
                </a:lnTo>
                <a:lnTo>
                  <a:pt x="80010" y="161290"/>
                </a:lnTo>
                <a:lnTo>
                  <a:pt x="116840" y="205740"/>
                </a:lnTo>
                <a:lnTo>
                  <a:pt x="13462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2133600" y="1240790"/>
            <a:ext cx="143511" cy="635001"/>
          </a:xfrm>
          <a:custGeom>
            <a:avLst/>
            <a:gdLst/>
            <a:ahLst/>
            <a:cxnLst/>
            <a:rect l="0" t="0" r="0" b="0"/>
            <a:pathLst>
              <a:path w="143511" h="635001">
                <a:moveTo>
                  <a:pt x="63500" y="0"/>
                </a:moveTo>
                <a:lnTo>
                  <a:pt x="45720" y="8890"/>
                </a:lnTo>
                <a:lnTo>
                  <a:pt x="36830" y="44450"/>
                </a:lnTo>
                <a:lnTo>
                  <a:pt x="19050" y="90170"/>
                </a:lnTo>
                <a:lnTo>
                  <a:pt x="10160" y="125730"/>
                </a:lnTo>
                <a:lnTo>
                  <a:pt x="1016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10160" y="367030"/>
                </a:lnTo>
                <a:lnTo>
                  <a:pt x="19050" y="402590"/>
                </a:lnTo>
                <a:lnTo>
                  <a:pt x="27940" y="438150"/>
                </a:lnTo>
                <a:lnTo>
                  <a:pt x="45720" y="473710"/>
                </a:lnTo>
                <a:lnTo>
                  <a:pt x="63500" y="518160"/>
                </a:lnTo>
                <a:lnTo>
                  <a:pt x="99060" y="562610"/>
                </a:lnTo>
                <a:lnTo>
                  <a:pt x="116840" y="598170"/>
                </a:lnTo>
                <a:lnTo>
                  <a:pt x="143510" y="635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2321560" y="153543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35560" y="17780"/>
                </a:lnTo>
                <a:lnTo>
                  <a:pt x="80010" y="889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2875280" y="1803400"/>
            <a:ext cx="35561" cy="134621"/>
          </a:xfrm>
          <a:custGeom>
            <a:avLst/>
            <a:gdLst/>
            <a:ahLst/>
            <a:cxnLst/>
            <a:rect l="0" t="0" r="0" b="0"/>
            <a:pathLst>
              <a:path w="35561" h="134621">
                <a:moveTo>
                  <a:pt x="35560" y="0"/>
                </a:moveTo>
                <a:lnTo>
                  <a:pt x="17780" y="8890"/>
                </a:lnTo>
                <a:lnTo>
                  <a:pt x="8890" y="44450"/>
                </a:lnTo>
                <a:lnTo>
                  <a:pt x="0" y="72390"/>
                </a:lnTo>
                <a:lnTo>
                  <a:pt x="0" y="11684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3116580" y="1240790"/>
            <a:ext cx="26671" cy="232411"/>
          </a:xfrm>
          <a:custGeom>
            <a:avLst/>
            <a:gdLst/>
            <a:ahLst/>
            <a:cxnLst/>
            <a:rect l="0" t="0" r="0" b="0"/>
            <a:pathLst>
              <a:path w="26671" h="232411">
                <a:moveTo>
                  <a:pt x="889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16840"/>
                </a:lnTo>
                <a:lnTo>
                  <a:pt x="8890" y="161290"/>
                </a:lnTo>
                <a:lnTo>
                  <a:pt x="17780" y="205740"/>
                </a:lnTo>
                <a:lnTo>
                  <a:pt x="2667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3036570" y="1544320"/>
            <a:ext cx="213361" cy="17781"/>
          </a:xfrm>
          <a:custGeom>
            <a:avLst/>
            <a:gdLst/>
            <a:ahLst/>
            <a:cxnLst/>
            <a:rect l="0" t="0" r="0" b="0"/>
            <a:pathLst>
              <a:path w="213361" h="17781">
                <a:moveTo>
                  <a:pt x="0" y="0"/>
                </a:moveTo>
                <a:lnTo>
                  <a:pt x="26670" y="0"/>
                </a:lnTo>
                <a:lnTo>
                  <a:pt x="62230" y="8890"/>
                </a:lnTo>
                <a:lnTo>
                  <a:pt x="106680" y="8890"/>
                </a:lnTo>
                <a:lnTo>
                  <a:pt x="142240" y="8890"/>
                </a:lnTo>
                <a:lnTo>
                  <a:pt x="186690" y="8890"/>
                </a:lnTo>
                <a:lnTo>
                  <a:pt x="2133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3098800" y="1687830"/>
            <a:ext cx="187961" cy="223521"/>
          </a:xfrm>
          <a:custGeom>
            <a:avLst/>
            <a:gdLst/>
            <a:ahLst/>
            <a:cxnLst/>
            <a:rect l="0" t="0" r="0" b="0"/>
            <a:pathLst>
              <a:path w="187961" h="223521">
                <a:moveTo>
                  <a:pt x="115570" y="0"/>
                </a:moveTo>
                <a:lnTo>
                  <a:pt x="88900" y="0"/>
                </a:lnTo>
                <a:lnTo>
                  <a:pt x="62230" y="8890"/>
                </a:lnTo>
                <a:lnTo>
                  <a:pt x="26670" y="44450"/>
                </a:lnTo>
                <a:lnTo>
                  <a:pt x="8890" y="80010"/>
                </a:lnTo>
                <a:lnTo>
                  <a:pt x="0" y="106680"/>
                </a:lnTo>
                <a:lnTo>
                  <a:pt x="0" y="142240"/>
                </a:lnTo>
                <a:lnTo>
                  <a:pt x="0" y="168910"/>
                </a:lnTo>
                <a:lnTo>
                  <a:pt x="8890" y="205740"/>
                </a:lnTo>
                <a:lnTo>
                  <a:pt x="26670" y="223520"/>
                </a:lnTo>
                <a:lnTo>
                  <a:pt x="44450" y="214630"/>
                </a:lnTo>
                <a:lnTo>
                  <a:pt x="71120" y="187960"/>
                </a:lnTo>
                <a:lnTo>
                  <a:pt x="97790" y="142240"/>
                </a:lnTo>
                <a:lnTo>
                  <a:pt x="115570" y="106680"/>
                </a:lnTo>
                <a:lnTo>
                  <a:pt x="115570" y="71120"/>
                </a:lnTo>
                <a:lnTo>
                  <a:pt x="124460" y="35560"/>
                </a:lnTo>
                <a:lnTo>
                  <a:pt x="133350" y="80010"/>
                </a:lnTo>
                <a:lnTo>
                  <a:pt x="142240" y="115570"/>
                </a:lnTo>
                <a:lnTo>
                  <a:pt x="151130" y="142240"/>
                </a:lnTo>
                <a:lnTo>
                  <a:pt x="168910" y="187960"/>
                </a:lnTo>
                <a:lnTo>
                  <a:pt x="18796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3286760" y="1231900"/>
            <a:ext cx="142241" cy="750571"/>
          </a:xfrm>
          <a:custGeom>
            <a:avLst/>
            <a:gdLst/>
            <a:ahLst/>
            <a:cxnLst/>
            <a:rect l="0" t="0" r="0" b="0"/>
            <a:pathLst>
              <a:path w="142241" h="750571">
                <a:moveTo>
                  <a:pt x="0" y="0"/>
                </a:moveTo>
                <a:lnTo>
                  <a:pt x="8890" y="35560"/>
                </a:lnTo>
                <a:lnTo>
                  <a:pt x="26670" y="81280"/>
                </a:lnTo>
                <a:lnTo>
                  <a:pt x="53340" y="134620"/>
                </a:lnTo>
                <a:lnTo>
                  <a:pt x="80010" y="170180"/>
                </a:lnTo>
                <a:lnTo>
                  <a:pt x="97790" y="205740"/>
                </a:lnTo>
                <a:lnTo>
                  <a:pt x="115570" y="241300"/>
                </a:lnTo>
                <a:lnTo>
                  <a:pt x="133350" y="285750"/>
                </a:lnTo>
                <a:lnTo>
                  <a:pt x="142240" y="321310"/>
                </a:lnTo>
                <a:lnTo>
                  <a:pt x="142240" y="358140"/>
                </a:lnTo>
                <a:lnTo>
                  <a:pt x="142240" y="393700"/>
                </a:lnTo>
                <a:lnTo>
                  <a:pt x="142240" y="438150"/>
                </a:lnTo>
                <a:lnTo>
                  <a:pt x="142240" y="473710"/>
                </a:lnTo>
                <a:lnTo>
                  <a:pt x="142240" y="509270"/>
                </a:lnTo>
                <a:lnTo>
                  <a:pt x="142240" y="544830"/>
                </a:lnTo>
                <a:lnTo>
                  <a:pt x="133350" y="580390"/>
                </a:lnTo>
                <a:lnTo>
                  <a:pt x="133350" y="624840"/>
                </a:lnTo>
                <a:lnTo>
                  <a:pt x="124460" y="661670"/>
                </a:lnTo>
                <a:lnTo>
                  <a:pt x="106680" y="706120"/>
                </a:lnTo>
                <a:lnTo>
                  <a:pt x="88900" y="750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3652520" y="1258570"/>
            <a:ext cx="223521" cy="652781"/>
          </a:xfrm>
          <a:custGeom>
            <a:avLst/>
            <a:gdLst/>
            <a:ahLst/>
            <a:cxnLst/>
            <a:rect l="0" t="0" r="0" b="0"/>
            <a:pathLst>
              <a:path w="223521" h="652781">
                <a:moveTo>
                  <a:pt x="71120" y="0"/>
                </a:moveTo>
                <a:lnTo>
                  <a:pt x="44450" y="36830"/>
                </a:lnTo>
                <a:lnTo>
                  <a:pt x="35560" y="72390"/>
                </a:lnTo>
                <a:lnTo>
                  <a:pt x="26670" y="107950"/>
                </a:lnTo>
                <a:lnTo>
                  <a:pt x="1778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2580"/>
                </a:lnTo>
                <a:lnTo>
                  <a:pt x="8890" y="358140"/>
                </a:lnTo>
                <a:lnTo>
                  <a:pt x="8890" y="402590"/>
                </a:lnTo>
                <a:lnTo>
                  <a:pt x="17780" y="438150"/>
                </a:lnTo>
                <a:lnTo>
                  <a:pt x="26670" y="473710"/>
                </a:lnTo>
                <a:lnTo>
                  <a:pt x="35560" y="509270"/>
                </a:lnTo>
                <a:lnTo>
                  <a:pt x="62230" y="544830"/>
                </a:lnTo>
                <a:lnTo>
                  <a:pt x="88900" y="589280"/>
                </a:lnTo>
                <a:lnTo>
                  <a:pt x="97790" y="608330"/>
                </a:lnTo>
                <a:lnTo>
                  <a:pt x="142240" y="635000"/>
                </a:lnTo>
                <a:lnTo>
                  <a:pt x="186690" y="643890"/>
                </a:lnTo>
                <a:lnTo>
                  <a:pt x="223520" y="652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3848100" y="1393190"/>
            <a:ext cx="223521" cy="383541"/>
          </a:xfrm>
          <a:custGeom>
            <a:avLst/>
            <a:gdLst/>
            <a:ahLst/>
            <a:cxnLst/>
            <a:rect l="0" t="0" r="0" b="0"/>
            <a:pathLst>
              <a:path w="223521" h="383541">
                <a:moveTo>
                  <a:pt x="36830" y="97790"/>
                </a:moveTo>
                <a:lnTo>
                  <a:pt x="19050" y="124460"/>
                </a:lnTo>
                <a:lnTo>
                  <a:pt x="19050" y="160020"/>
                </a:lnTo>
                <a:lnTo>
                  <a:pt x="19050" y="196850"/>
                </a:lnTo>
                <a:lnTo>
                  <a:pt x="19050" y="241300"/>
                </a:lnTo>
                <a:lnTo>
                  <a:pt x="19050" y="276860"/>
                </a:lnTo>
                <a:lnTo>
                  <a:pt x="36830" y="321310"/>
                </a:lnTo>
                <a:lnTo>
                  <a:pt x="54610" y="339090"/>
                </a:lnTo>
                <a:lnTo>
                  <a:pt x="72390" y="356870"/>
                </a:lnTo>
                <a:lnTo>
                  <a:pt x="107950" y="383540"/>
                </a:lnTo>
                <a:lnTo>
                  <a:pt x="134620" y="383540"/>
                </a:lnTo>
                <a:lnTo>
                  <a:pt x="161290" y="383540"/>
                </a:lnTo>
                <a:lnTo>
                  <a:pt x="187960" y="365760"/>
                </a:lnTo>
                <a:lnTo>
                  <a:pt x="196850" y="339090"/>
                </a:lnTo>
                <a:lnTo>
                  <a:pt x="214630" y="303530"/>
                </a:lnTo>
                <a:lnTo>
                  <a:pt x="223520" y="267970"/>
                </a:lnTo>
                <a:lnTo>
                  <a:pt x="223520" y="232410"/>
                </a:lnTo>
                <a:lnTo>
                  <a:pt x="223520" y="187960"/>
                </a:lnTo>
                <a:lnTo>
                  <a:pt x="214630" y="151130"/>
                </a:lnTo>
                <a:lnTo>
                  <a:pt x="205740" y="106680"/>
                </a:lnTo>
                <a:lnTo>
                  <a:pt x="196850" y="80010"/>
                </a:lnTo>
                <a:lnTo>
                  <a:pt x="161290" y="44450"/>
                </a:lnTo>
                <a:lnTo>
                  <a:pt x="143510" y="26670"/>
                </a:lnTo>
                <a:lnTo>
                  <a:pt x="116840" y="8890"/>
                </a:lnTo>
                <a:lnTo>
                  <a:pt x="90170" y="0"/>
                </a:lnTo>
                <a:lnTo>
                  <a:pt x="72390" y="0"/>
                </a:lnTo>
                <a:lnTo>
                  <a:pt x="36830" y="1778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4250690" y="1767840"/>
            <a:ext cx="17781" cy="161291"/>
          </a:xfrm>
          <a:custGeom>
            <a:avLst/>
            <a:gdLst/>
            <a:ahLst/>
            <a:cxnLst/>
            <a:rect l="0" t="0" r="0" b="0"/>
            <a:pathLst>
              <a:path w="17781" h="161291">
                <a:moveTo>
                  <a:pt x="1778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0" y="99060"/>
                </a:lnTo>
                <a:lnTo>
                  <a:pt x="0" y="143510"/>
                </a:lnTo>
                <a:lnTo>
                  <a:pt x="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4410710" y="1419860"/>
            <a:ext cx="54611" cy="410211"/>
          </a:xfrm>
          <a:custGeom>
            <a:avLst/>
            <a:gdLst/>
            <a:ahLst/>
            <a:cxnLst/>
            <a:rect l="0" t="0" r="0" b="0"/>
            <a:pathLst>
              <a:path w="54611" h="4102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33350"/>
                </a:lnTo>
                <a:lnTo>
                  <a:pt x="8890" y="161290"/>
                </a:lnTo>
                <a:lnTo>
                  <a:pt x="19050" y="205740"/>
                </a:lnTo>
                <a:lnTo>
                  <a:pt x="19050" y="250190"/>
                </a:lnTo>
                <a:lnTo>
                  <a:pt x="27940" y="285750"/>
                </a:lnTo>
                <a:lnTo>
                  <a:pt x="36830" y="321310"/>
                </a:lnTo>
                <a:lnTo>
                  <a:pt x="36830" y="365760"/>
                </a:lnTo>
                <a:lnTo>
                  <a:pt x="5461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4563110" y="1295400"/>
            <a:ext cx="106681" cy="607061"/>
          </a:xfrm>
          <a:custGeom>
            <a:avLst/>
            <a:gdLst/>
            <a:ahLst/>
            <a:cxnLst/>
            <a:rect l="0" t="0" r="0" b="0"/>
            <a:pathLst>
              <a:path w="106681" h="607061">
                <a:moveTo>
                  <a:pt x="0" y="0"/>
                </a:moveTo>
                <a:lnTo>
                  <a:pt x="17780" y="8890"/>
                </a:lnTo>
                <a:lnTo>
                  <a:pt x="53340" y="53340"/>
                </a:lnTo>
                <a:lnTo>
                  <a:pt x="71120" y="71120"/>
                </a:lnTo>
                <a:lnTo>
                  <a:pt x="80010" y="115570"/>
                </a:lnTo>
                <a:lnTo>
                  <a:pt x="97790" y="160020"/>
                </a:lnTo>
                <a:lnTo>
                  <a:pt x="97790" y="204470"/>
                </a:lnTo>
                <a:lnTo>
                  <a:pt x="97790" y="240030"/>
                </a:lnTo>
                <a:lnTo>
                  <a:pt x="106680" y="276860"/>
                </a:lnTo>
                <a:lnTo>
                  <a:pt x="106680" y="321310"/>
                </a:lnTo>
                <a:lnTo>
                  <a:pt x="106680" y="347980"/>
                </a:lnTo>
                <a:lnTo>
                  <a:pt x="106680" y="383540"/>
                </a:lnTo>
                <a:lnTo>
                  <a:pt x="97790" y="419100"/>
                </a:lnTo>
                <a:lnTo>
                  <a:pt x="88900" y="454660"/>
                </a:lnTo>
                <a:lnTo>
                  <a:pt x="71120" y="499110"/>
                </a:lnTo>
                <a:lnTo>
                  <a:pt x="62230" y="543560"/>
                </a:lnTo>
                <a:lnTo>
                  <a:pt x="35560" y="589280"/>
                </a:lnTo>
                <a:lnTo>
                  <a:pt x="17780" y="598170"/>
                </a:lnTo>
                <a:lnTo>
                  <a:pt x="8890" y="607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4795520" y="1231900"/>
            <a:ext cx="177801" cy="643891"/>
          </a:xfrm>
          <a:custGeom>
            <a:avLst/>
            <a:gdLst/>
            <a:ahLst/>
            <a:cxnLst/>
            <a:rect l="0" t="0" r="0" b="0"/>
            <a:pathLst>
              <a:path w="177801" h="643891">
                <a:moveTo>
                  <a:pt x="88900" y="0"/>
                </a:moveTo>
                <a:lnTo>
                  <a:pt x="71120" y="0"/>
                </a:lnTo>
                <a:lnTo>
                  <a:pt x="62230" y="17780"/>
                </a:lnTo>
                <a:lnTo>
                  <a:pt x="35560" y="53340"/>
                </a:lnTo>
                <a:lnTo>
                  <a:pt x="17780" y="99060"/>
                </a:lnTo>
                <a:lnTo>
                  <a:pt x="1778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67030"/>
                </a:lnTo>
                <a:lnTo>
                  <a:pt x="8890" y="402590"/>
                </a:lnTo>
                <a:lnTo>
                  <a:pt x="17780" y="438150"/>
                </a:lnTo>
                <a:lnTo>
                  <a:pt x="35560" y="473710"/>
                </a:lnTo>
                <a:lnTo>
                  <a:pt x="53340" y="518160"/>
                </a:lnTo>
                <a:lnTo>
                  <a:pt x="80010" y="562610"/>
                </a:lnTo>
                <a:lnTo>
                  <a:pt x="115570" y="598170"/>
                </a:lnTo>
                <a:lnTo>
                  <a:pt x="168910" y="635000"/>
                </a:lnTo>
                <a:lnTo>
                  <a:pt x="177800" y="643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5107940" y="1330960"/>
            <a:ext cx="44451" cy="490221"/>
          </a:xfrm>
          <a:custGeom>
            <a:avLst/>
            <a:gdLst/>
            <a:ahLst/>
            <a:cxnLst/>
            <a:rect l="0" t="0" r="0" b="0"/>
            <a:pathLst>
              <a:path w="44451" h="490221">
                <a:moveTo>
                  <a:pt x="8890" y="0"/>
                </a:moveTo>
                <a:lnTo>
                  <a:pt x="0" y="44450"/>
                </a:lnTo>
                <a:lnTo>
                  <a:pt x="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13360"/>
                </a:lnTo>
                <a:lnTo>
                  <a:pt x="17780" y="250190"/>
                </a:lnTo>
                <a:lnTo>
                  <a:pt x="17780" y="285750"/>
                </a:lnTo>
                <a:lnTo>
                  <a:pt x="17780" y="321310"/>
                </a:lnTo>
                <a:lnTo>
                  <a:pt x="17780" y="365760"/>
                </a:lnTo>
                <a:lnTo>
                  <a:pt x="26670" y="401320"/>
                </a:lnTo>
                <a:lnTo>
                  <a:pt x="35560" y="436880"/>
                </a:lnTo>
                <a:lnTo>
                  <a:pt x="35560" y="481330"/>
                </a:lnTo>
                <a:lnTo>
                  <a:pt x="44450" y="4902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5358130" y="1758950"/>
            <a:ext cx="26671" cy="125731"/>
          </a:xfrm>
          <a:custGeom>
            <a:avLst/>
            <a:gdLst/>
            <a:ahLst/>
            <a:cxnLst/>
            <a:rect l="0" t="0" r="0" b="0"/>
            <a:pathLst>
              <a:path w="26671" h="125731">
                <a:moveTo>
                  <a:pt x="2667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491480" y="1402080"/>
            <a:ext cx="250191" cy="383541"/>
          </a:xfrm>
          <a:custGeom>
            <a:avLst/>
            <a:gdLst/>
            <a:ahLst/>
            <a:cxnLst/>
            <a:rect l="0" t="0" r="0" b="0"/>
            <a:pathLst>
              <a:path w="250191" h="383541">
                <a:moveTo>
                  <a:pt x="179070" y="17780"/>
                </a:moveTo>
                <a:lnTo>
                  <a:pt x="152400" y="0"/>
                </a:lnTo>
                <a:lnTo>
                  <a:pt x="134620" y="0"/>
                </a:lnTo>
                <a:lnTo>
                  <a:pt x="107950" y="8890"/>
                </a:lnTo>
                <a:lnTo>
                  <a:pt x="62230" y="44450"/>
                </a:lnTo>
                <a:lnTo>
                  <a:pt x="35560" y="88900"/>
                </a:lnTo>
                <a:lnTo>
                  <a:pt x="8890" y="13335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294640"/>
                </a:lnTo>
                <a:lnTo>
                  <a:pt x="17780" y="312420"/>
                </a:lnTo>
                <a:lnTo>
                  <a:pt x="35560" y="321310"/>
                </a:lnTo>
                <a:lnTo>
                  <a:pt x="53340" y="330200"/>
                </a:lnTo>
                <a:lnTo>
                  <a:pt x="81280" y="330200"/>
                </a:lnTo>
                <a:lnTo>
                  <a:pt x="99060" y="321310"/>
                </a:lnTo>
                <a:lnTo>
                  <a:pt x="125730" y="303530"/>
                </a:lnTo>
                <a:lnTo>
                  <a:pt x="143510" y="285750"/>
                </a:lnTo>
                <a:lnTo>
                  <a:pt x="170180" y="241300"/>
                </a:lnTo>
                <a:lnTo>
                  <a:pt x="179070" y="196850"/>
                </a:lnTo>
                <a:lnTo>
                  <a:pt x="187960" y="170180"/>
                </a:lnTo>
                <a:lnTo>
                  <a:pt x="196850" y="133350"/>
                </a:lnTo>
                <a:lnTo>
                  <a:pt x="196850" y="97790"/>
                </a:lnTo>
                <a:lnTo>
                  <a:pt x="196850" y="62230"/>
                </a:lnTo>
                <a:lnTo>
                  <a:pt x="196850" y="35560"/>
                </a:lnTo>
                <a:lnTo>
                  <a:pt x="196850" y="80010"/>
                </a:lnTo>
                <a:lnTo>
                  <a:pt x="196850" y="124460"/>
                </a:lnTo>
                <a:lnTo>
                  <a:pt x="196850" y="160020"/>
                </a:lnTo>
                <a:lnTo>
                  <a:pt x="196850" y="196850"/>
                </a:lnTo>
                <a:lnTo>
                  <a:pt x="205740" y="232410"/>
                </a:lnTo>
                <a:lnTo>
                  <a:pt x="214630" y="276860"/>
                </a:lnTo>
                <a:lnTo>
                  <a:pt x="223520" y="312420"/>
                </a:lnTo>
                <a:lnTo>
                  <a:pt x="232410" y="347980"/>
                </a:lnTo>
                <a:lnTo>
                  <a:pt x="25019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759450" y="1258570"/>
            <a:ext cx="179071" cy="688341"/>
          </a:xfrm>
          <a:custGeom>
            <a:avLst/>
            <a:gdLst/>
            <a:ahLst/>
            <a:cxnLst/>
            <a:rect l="0" t="0" r="0" b="0"/>
            <a:pathLst>
              <a:path w="179071" h="688341">
                <a:moveTo>
                  <a:pt x="0" y="0"/>
                </a:moveTo>
                <a:lnTo>
                  <a:pt x="35560" y="54610"/>
                </a:lnTo>
                <a:lnTo>
                  <a:pt x="62230" y="99060"/>
                </a:lnTo>
                <a:lnTo>
                  <a:pt x="71120" y="125730"/>
                </a:lnTo>
                <a:lnTo>
                  <a:pt x="88900" y="161290"/>
                </a:lnTo>
                <a:lnTo>
                  <a:pt x="107950" y="196850"/>
                </a:lnTo>
                <a:lnTo>
                  <a:pt x="125730" y="232410"/>
                </a:lnTo>
                <a:lnTo>
                  <a:pt x="143510" y="267970"/>
                </a:lnTo>
                <a:lnTo>
                  <a:pt x="152400" y="313690"/>
                </a:lnTo>
                <a:lnTo>
                  <a:pt x="161290" y="349250"/>
                </a:lnTo>
                <a:lnTo>
                  <a:pt x="170180" y="384810"/>
                </a:lnTo>
                <a:lnTo>
                  <a:pt x="179070" y="429260"/>
                </a:lnTo>
                <a:lnTo>
                  <a:pt x="179070" y="464820"/>
                </a:lnTo>
                <a:lnTo>
                  <a:pt x="170180" y="509270"/>
                </a:lnTo>
                <a:lnTo>
                  <a:pt x="161290" y="544830"/>
                </a:lnTo>
                <a:lnTo>
                  <a:pt x="143510" y="580390"/>
                </a:lnTo>
                <a:lnTo>
                  <a:pt x="116840" y="626110"/>
                </a:lnTo>
                <a:lnTo>
                  <a:pt x="88900" y="670560"/>
                </a:lnTo>
                <a:lnTo>
                  <a:pt x="88900" y="688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581140" y="1330960"/>
            <a:ext cx="143511" cy="151131"/>
          </a:xfrm>
          <a:custGeom>
            <a:avLst/>
            <a:gdLst/>
            <a:ahLst/>
            <a:cxnLst/>
            <a:rect l="0" t="0" r="0" b="0"/>
            <a:pathLst>
              <a:path w="143511" h="151131">
                <a:moveTo>
                  <a:pt x="0" y="0"/>
                </a:moveTo>
                <a:lnTo>
                  <a:pt x="17780" y="17780"/>
                </a:lnTo>
                <a:lnTo>
                  <a:pt x="44450" y="53340"/>
                </a:lnTo>
                <a:lnTo>
                  <a:pt x="88900" y="88900"/>
                </a:lnTo>
                <a:lnTo>
                  <a:pt x="115570" y="124460"/>
                </a:lnTo>
                <a:lnTo>
                  <a:pt x="14351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661150" y="1357630"/>
            <a:ext cx="232411" cy="527051"/>
          </a:xfrm>
          <a:custGeom>
            <a:avLst/>
            <a:gdLst/>
            <a:ahLst/>
            <a:cxnLst/>
            <a:rect l="0" t="0" r="0" b="0"/>
            <a:pathLst>
              <a:path w="232411" h="52705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35560" y="115570"/>
                </a:lnTo>
                <a:lnTo>
                  <a:pt x="44450" y="151130"/>
                </a:lnTo>
                <a:lnTo>
                  <a:pt x="54610" y="195580"/>
                </a:lnTo>
                <a:lnTo>
                  <a:pt x="72390" y="241300"/>
                </a:lnTo>
                <a:lnTo>
                  <a:pt x="90170" y="276860"/>
                </a:lnTo>
                <a:lnTo>
                  <a:pt x="116840" y="321310"/>
                </a:lnTo>
                <a:lnTo>
                  <a:pt x="134620" y="365760"/>
                </a:lnTo>
                <a:lnTo>
                  <a:pt x="152400" y="401320"/>
                </a:lnTo>
                <a:lnTo>
                  <a:pt x="179070" y="436880"/>
                </a:lnTo>
                <a:lnTo>
                  <a:pt x="205740" y="481330"/>
                </a:lnTo>
                <a:lnTo>
                  <a:pt x="232410" y="527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616700" y="158115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5560" y="17780"/>
                </a:lnTo>
                <a:lnTo>
                  <a:pt x="71120" y="1778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955790" y="1295400"/>
            <a:ext cx="294641" cy="463551"/>
          </a:xfrm>
          <a:custGeom>
            <a:avLst/>
            <a:gdLst/>
            <a:ahLst/>
            <a:cxnLst/>
            <a:rect l="0" t="0" r="0" b="0"/>
            <a:pathLst>
              <a:path w="294641" h="463551">
                <a:moveTo>
                  <a:pt x="179070" y="115570"/>
                </a:moveTo>
                <a:lnTo>
                  <a:pt x="161290" y="97790"/>
                </a:lnTo>
                <a:lnTo>
                  <a:pt x="143510" y="88900"/>
                </a:lnTo>
                <a:lnTo>
                  <a:pt x="125730" y="88900"/>
                </a:lnTo>
                <a:lnTo>
                  <a:pt x="107950" y="106680"/>
                </a:lnTo>
                <a:lnTo>
                  <a:pt x="99060" y="124460"/>
                </a:lnTo>
                <a:lnTo>
                  <a:pt x="72390" y="160020"/>
                </a:lnTo>
                <a:lnTo>
                  <a:pt x="63500" y="195580"/>
                </a:lnTo>
                <a:lnTo>
                  <a:pt x="63500" y="240030"/>
                </a:lnTo>
                <a:lnTo>
                  <a:pt x="63500" y="276860"/>
                </a:lnTo>
                <a:lnTo>
                  <a:pt x="63500" y="294640"/>
                </a:lnTo>
                <a:lnTo>
                  <a:pt x="72390" y="312420"/>
                </a:lnTo>
                <a:lnTo>
                  <a:pt x="90170" y="312420"/>
                </a:lnTo>
                <a:lnTo>
                  <a:pt x="107950" y="303530"/>
                </a:lnTo>
                <a:lnTo>
                  <a:pt x="116840" y="285750"/>
                </a:lnTo>
                <a:lnTo>
                  <a:pt x="143510" y="240030"/>
                </a:lnTo>
                <a:lnTo>
                  <a:pt x="170180" y="195580"/>
                </a:lnTo>
                <a:lnTo>
                  <a:pt x="187960" y="151130"/>
                </a:lnTo>
                <a:lnTo>
                  <a:pt x="196850" y="115570"/>
                </a:lnTo>
                <a:lnTo>
                  <a:pt x="214630" y="106680"/>
                </a:lnTo>
                <a:lnTo>
                  <a:pt x="232410" y="151130"/>
                </a:lnTo>
                <a:lnTo>
                  <a:pt x="241300" y="195580"/>
                </a:lnTo>
                <a:lnTo>
                  <a:pt x="250190" y="231140"/>
                </a:lnTo>
                <a:lnTo>
                  <a:pt x="259080" y="248920"/>
                </a:lnTo>
                <a:lnTo>
                  <a:pt x="276860" y="248920"/>
                </a:lnTo>
                <a:lnTo>
                  <a:pt x="294640" y="204470"/>
                </a:lnTo>
                <a:lnTo>
                  <a:pt x="294640" y="177800"/>
                </a:lnTo>
                <a:lnTo>
                  <a:pt x="294640" y="133350"/>
                </a:lnTo>
                <a:lnTo>
                  <a:pt x="285750" y="97790"/>
                </a:lnTo>
                <a:lnTo>
                  <a:pt x="276860" y="71120"/>
                </a:lnTo>
                <a:lnTo>
                  <a:pt x="259080" y="44450"/>
                </a:lnTo>
                <a:lnTo>
                  <a:pt x="241300" y="17780"/>
                </a:lnTo>
                <a:lnTo>
                  <a:pt x="214630" y="8890"/>
                </a:lnTo>
                <a:lnTo>
                  <a:pt x="196850" y="0"/>
                </a:lnTo>
                <a:lnTo>
                  <a:pt x="152400" y="0"/>
                </a:lnTo>
                <a:lnTo>
                  <a:pt x="125730" y="0"/>
                </a:lnTo>
                <a:lnTo>
                  <a:pt x="90170" y="26670"/>
                </a:lnTo>
                <a:lnTo>
                  <a:pt x="72390" y="44450"/>
                </a:lnTo>
                <a:lnTo>
                  <a:pt x="35560" y="88900"/>
                </a:lnTo>
                <a:lnTo>
                  <a:pt x="17780" y="12446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22250"/>
                </a:lnTo>
                <a:lnTo>
                  <a:pt x="0" y="257810"/>
                </a:lnTo>
                <a:lnTo>
                  <a:pt x="0" y="294640"/>
                </a:lnTo>
                <a:lnTo>
                  <a:pt x="8890" y="321310"/>
                </a:lnTo>
                <a:lnTo>
                  <a:pt x="26670" y="365760"/>
                </a:lnTo>
                <a:lnTo>
                  <a:pt x="44450" y="401320"/>
                </a:lnTo>
                <a:lnTo>
                  <a:pt x="81280" y="445770"/>
                </a:lnTo>
                <a:lnTo>
                  <a:pt x="107950" y="463550"/>
                </a:lnTo>
                <a:lnTo>
                  <a:pt x="152400" y="463550"/>
                </a:lnTo>
                <a:lnTo>
                  <a:pt x="187960" y="463550"/>
                </a:lnTo>
                <a:lnTo>
                  <a:pt x="223520" y="445770"/>
                </a:lnTo>
                <a:lnTo>
                  <a:pt x="267970" y="419100"/>
                </a:lnTo>
                <a:lnTo>
                  <a:pt x="27686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7536180" y="1285240"/>
            <a:ext cx="214631" cy="590551"/>
          </a:xfrm>
          <a:custGeom>
            <a:avLst/>
            <a:gdLst/>
            <a:ahLst/>
            <a:cxnLst/>
            <a:rect l="0" t="0" r="0" b="0"/>
            <a:pathLst>
              <a:path w="214631" h="590551">
                <a:moveTo>
                  <a:pt x="17780" y="10160"/>
                </a:moveTo>
                <a:lnTo>
                  <a:pt x="0" y="0"/>
                </a:lnTo>
                <a:lnTo>
                  <a:pt x="8890" y="45720"/>
                </a:lnTo>
                <a:lnTo>
                  <a:pt x="17780" y="81280"/>
                </a:lnTo>
                <a:lnTo>
                  <a:pt x="17780" y="125730"/>
                </a:lnTo>
                <a:lnTo>
                  <a:pt x="17780" y="161290"/>
                </a:lnTo>
                <a:lnTo>
                  <a:pt x="26670" y="196850"/>
                </a:lnTo>
                <a:lnTo>
                  <a:pt x="35560" y="232410"/>
                </a:lnTo>
                <a:lnTo>
                  <a:pt x="54610" y="267970"/>
                </a:lnTo>
                <a:lnTo>
                  <a:pt x="72390" y="313690"/>
                </a:lnTo>
                <a:lnTo>
                  <a:pt x="90170" y="340360"/>
                </a:lnTo>
                <a:lnTo>
                  <a:pt x="107950" y="358140"/>
                </a:lnTo>
                <a:lnTo>
                  <a:pt x="125730" y="358140"/>
                </a:lnTo>
                <a:lnTo>
                  <a:pt x="152400" y="322580"/>
                </a:lnTo>
                <a:lnTo>
                  <a:pt x="161290" y="276860"/>
                </a:lnTo>
                <a:lnTo>
                  <a:pt x="170180" y="241300"/>
                </a:lnTo>
                <a:lnTo>
                  <a:pt x="179070" y="205740"/>
                </a:lnTo>
                <a:lnTo>
                  <a:pt x="187960" y="161290"/>
                </a:lnTo>
                <a:lnTo>
                  <a:pt x="196850" y="125730"/>
                </a:lnTo>
                <a:lnTo>
                  <a:pt x="196850" y="99060"/>
                </a:lnTo>
                <a:lnTo>
                  <a:pt x="196850" y="63500"/>
                </a:lnTo>
                <a:lnTo>
                  <a:pt x="187960" y="19050"/>
                </a:lnTo>
                <a:lnTo>
                  <a:pt x="179070" y="0"/>
                </a:lnTo>
                <a:lnTo>
                  <a:pt x="179070" y="54610"/>
                </a:lnTo>
                <a:lnTo>
                  <a:pt x="179070" y="90170"/>
                </a:lnTo>
                <a:lnTo>
                  <a:pt x="187960" y="134620"/>
                </a:lnTo>
                <a:lnTo>
                  <a:pt x="196850" y="179070"/>
                </a:lnTo>
                <a:lnTo>
                  <a:pt x="205740" y="223520"/>
                </a:lnTo>
                <a:lnTo>
                  <a:pt x="205740" y="250190"/>
                </a:lnTo>
                <a:lnTo>
                  <a:pt x="214630" y="287020"/>
                </a:lnTo>
                <a:lnTo>
                  <a:pt x="214630" y="313690"/>
                </a:lnTo>
                <a:lnTo>
                  <a:pt x="214630" y="349250"/>
                </a:lnTo>
                <a:lnTo>
                  <a:pt x="214630" y="375920"/>
                </a:lnTo>
                <a:lnTo>
                  <a:pt x="214630" y="402590"/>
                </a:lnTo>
                <a:lnTo>
                  <a:pt x="214630" y="447040"/>
                </a:lnTo>
                <a:lnTo>
                  <a:pt x="214630" y="482600"/>
                </a:lnTo>
                <a:lnTo>
                  <a:pt x="205740" y="518160"/>
                </a:lnTo>
                <a:lnTo>
                  <a:pt x="187960" y="562610"/>
                </a:lnTo>
                <a:lnTo>
                  <a:pt x="179070" y="581660"/>
                </a:lnTo>
                <a:lnTo>
                  <a:pt x="152400" y="590550"/>
                </a:lnTo>
                <a:lnTo>
                  <a:pt x="134620" y="5715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7813040" y="1366520"/>
            <a:ext cx="125731" cy="35561"/>
          </a:xfrm>
          <a:custGeom>
            <a:avLst/>
            <a:gdLst/>
            <a:ahLst/>
            <a:cxnLst/>
            <a:rect l="0" t="0" r="0" b="0"/>
            <a:pathLst>
              <a:path w="125731" h="35561">
                <a:moveTo>
                  <a:pt x="0" y="35560"/>
                </a:moveTo>
                <a:lnTo>
                  <a:pt x="17780" y="17780"/>
                </a:lnTo>
                <a:lnTo>
                  <a:pt x="35560" y="8890"/>
                </a:lnTo>
                <a:lnTo>
                  <a:pt x="8128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7839710" y="147320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27940" y="0"/>
                </a:lnTo>
                <a:lnTo>
                  <a:pt x="6350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7992110" y="1231900"/>
            <a:ext cx="205741" cy="330201"/>
          </a:xfrm>
          <a:custGeom>
            <a:avLst/>
            <a:gdLst/>
            <a:ahLst/>
            <a:cxnLst/>
            <a:rect l="0" t="0" r="0" b="0"/>
            <a:pathLst>
              <a:path w="205741" h="330201">
                <a:moveTo>
                  <a:pt x="44450" y="17780"/>
                </a:moveTo>
                <a:lnTo>
                  <a:pt x="26670" y="8890"/>
                </a:lnTo>
                <a:lnTo>
                  <a:pt x="17780" y="26670"/>
                </a:lnTo>
                <a:lnTo>
                  <a:pt x="889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8890" y="276860"/>
                </a:lnTo>
                <a:lnTo>
                  <a:pt x="26670" y="303530"/>
                </a:lnTo>
                <a:lnTo>
                  <a:pt x="44450" y="321310"/>
                </a:lnTo>
                <a:lnTo>
                  <a:pt x="80010" y="330200"/>
                </a:lnTo>
                <a:lnTo>
                  <a:pt x="106680" y="330200"/>
                </a:lnTo>
                <a:lnTo>
                  <a:pt x="124460" y="321310"/>
                </a:lnTo>
                <a:lnTo>
                  <a:pt x="142240" y="312420"/>
                </a:lnTo>
                <a:lnTo>
                  <a:pt x="179070" y="267970"/>
                </a:lnTo>
                <a:lnTo>
                  <a:pt x="187960" y="232410"/>
                </a:lnTo>
                <a:lnTo>
                  <a:pt x="196850" y="196850"/>
                </a:lnTo>
                <a:lnTo>
                  <a:pt x="205740" y="161290"/>
                </a:lnTo>
                <a:lnTo>
                  <a:pt x="205740" y="125730"/>
                </a:lnTo>
                <a:lnTo>
                  <a:pt x="205740" y="90170"/>
                </a:lnTo>
                <a:lnTo>
                  <a:pt x="187960" y="53340"/>
                </a:lnTo>
                <a:lnTo>
                  <a:pt x="179070" y="26670"/>
                </a:lnTo>
                <a:lnTo>
                  <a:pt x="142240" y="8890"/>
                </a:lnTo>
                <a:lnTo>
                  <a:pt x="106680" y="0"/>
                </a:lnTo>
                <a:lnTo>
                  <a:pt x="80010" y="0"/>
                </a:lnTo>
                <a:lnTo>
                  <a:pt x="533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215380" y="1313180"/>
            <a:ext cx="62231" cy="687071"/>
          </a:xfrm>
          <a:custGeom>
            <a:avLst/>
            <a:gdLst/>
            <a:ahLst/>
            <a:cxnLst/>
            <a:rect l="0" t="0" r="0" b="0"/>
            <a:pathLst>
              <a:path w="62231" h="687071">
                <a:moveTo>
                  <a:pt x="889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86690"/>
                </a:lnTo>
                <a:lnTo>
                  <a:pt x="8890" y="231140"/>
                </a:lnTo>
                <a:lnTo>
                  <a:pt x="17780" y="259080"/>
                </a:lnTo>
                <a:lnTo>
                  <a:pt x="17780" y="294640"/>
                </a:lnTo>
                <a:lnTo>
                  <a:pt x="17780" y="330200"/>
                </a:lnTo>
                <a:lnTo>
                  <a:pt x="26670" y="365760"/>
                </a:lnTo>
                <a:lnTo>
                  <a:pt x="26670" y="401320"/>
                </a:lnTo>
                <a:lnTo>
                  <a:pt x="26670" y="427990"/>
                </a:lnTo>
                <a:lnTo>
                  <a:pt x="35560" y="463550"/>
                </a:lnTo>
                <a:lnTo>
                  <a:pt x="35560" y="499110"/>
                </a:lnTo>
                <a:lnTo>
                  <a:pt x="35560" y="534670"/>
                </a:lnTo>
                <a:lnTo>
                  <a:pt x="35560" y="580390"/>
                </a:lnTo>
                <a:lnTo>
                  <a:pt x="44450" y="615950"/>
                </a:lnTo>
                <a:lnTo>
                  <a:pt x="53340" y="660400"/>
                </a:lnTo>
                <a:lnTo>
                  <a:pt x="53340" y="687070"/>
                </a:lnTo>
                <a:lnTo>
                  <a:pt x="62230" y="687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375400" y="1357630"/>
            <a:ext cx="72391" cy="562611"/>
          </a:xfrm>
          <a:custGeom>
            <a:avLst/>
            <a:gdLst/>
            <a:ahLst/>
            <a:cxnLst/>
            <a:rect l="0" t="0" r="0" b="0"/>
            <a:pathLst>
              <a:path w="72391" h="56261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17780" y="151130"/>
                </a:lnTo>
                <a:lnTo>
                  <a:pt x="26670" y="177800"/>
                </a:lnTo>
                <a:lnTo>
                  <a:pt x="26670" y="214630"/>
                </a:lnTo>
                <a:lnTo>
                  <a:pt x="26670" y="250190"/>
                </a:lnTo>
                <a:lnTo>
                  <a:pt x="35560" y="276860"/>
                </a:lnTo>
                <a:lnTo>
                  <a:pt x="35560" y="312420"/>
                </a:lnTo>
                <a:lnTo>
                  <a:pt x="44450" y="339090"/>
                </a:lnTo>
                <a:lnTo>
                  <a:pt x="44450" y="374650"/>
                </a:lnTo>
                <a:lnTo>
                  <a:pt x="53340" y="419100"/>
                </a:lnTo>
                <a:lnTo>
                  <a:pt x="63500" y="454660"/>
                </a:lnTo>
                <a:lnTo>
                  <a:pt x="72390" y="490220"/>
                </a:lnTo>
                <a:lnTo>
                  <a:pt x="72390" y="535940"/>
                </a:lnTo>
                <a:lnTo>
                  <a:pt x="72390" y="562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259830" y="1652270"/>
            <a:ext cx="179071" cy="53341"/>
          </a:xfrm>
          <a:custGeom>
            <a:avLst/>
            <a:gdLst/>
            <a:ahLst/>
            <a:cxnLst/>
            <a:rect l="0" t="0" r="0" b="0"/>
            <a:pathLst>
              <a:path w="179071" h="53341">
                <a:moveTo>
                  <a:pt x="0" y="53340"/>
                </a:moveTo>
                <a:lnTo>
                  <a:pt x="35560" y="26670"/>
                </a:lnTo>
                <a:lnTo>
                  <a:pt x="71120" y="17780"/>
                </a:lnTo>
                <a:lnTo>
                  <a:pt x="115570" y="17780"/>
                </a:lnTo>
                <a:lnTo>
                  <a:pt x="15113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607810" y="1402080"/>
            <a:ext cx="35561" cy="473711"/>
          </a:xfrm>
          <a:custGeom>
            <a:avLst/>
            <a:gdLst/>
            <a:ahLst/>
            <a:cxnLst/>
            <a:rect l="0" t="0" r="0" b="0"/>
            <a:pathLst>
              <a:path w="35561" h="473711">
                <a:moveTo>
                  <a:pt x="3556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17780" y="106680"/>
                </a:lnTo>
                <a:lnTo>
                  <a:pt x="17780" y="133350"/>
                </a:lnTo>
                <a:lnTo>
                  <a:pt x="8890" y="17018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0" y="454660"/>
                </a:lnTo>
                <a:lnTo>
                  <a:pt x="0" y="4737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232660" y="2366010"/>
            <a:ext cx="106681" cy="3590291"/>
          </a:xfrm>
          <a:custGeom>
            <a:avLst/>
            <a:gdLst/>
            <a:ahLst/>
            <a:cxnLst/>
            <a:rect l="0" t="0" r="0" b="0"/>
            <a:pathLst>
              <a:path w="106681" h="3590291">
                <a:moveTo>
                  <a:pt x="106680" y="0"/>
                </a:moveTo>
                <a:lnTo>
                  <a:pt x="88900" y="26670"/>
                </a:lnTo>
                <a:lnTo>
                  <a:pt x="88900" y="72390"/>
                </a:lnTo>
                <a:lnTo>
                  <a:pt x="80010" y="107950"/>
                </a:lnTo>
                <a:lnTo>
                  <a:pt x="80010" y="143510"/>
                </a:lnTo>
                <a:lnTo>
                  <a:pt x="71120" y="187960"/>
                </a:lnTo>
                <a:lnTo>
                  <a:pt x="62230" y="223520"/>
                </a:lnTo>
                <a:lnTo>
                  <a:pt x="62230" y="267970"/>
                </a:lnTo>
                <a:lnTo>
                  <a:pt x="62230" y="312420"/>
                </a:lnTo>
                <a:lnTo>
                  <a:pt x="62230" y="358140"/>
                </a:lnTo>
                <a:lnTo>
                  <a:pt x="53340" y="402590"/>
                </a:lnTo>
                <a:lnTo>
                  <a:pt x="53340" y="438150"/>
                </a:lnTo>
                <a:lnTo>
                  <a:pt x="53340" y="473710"/>
                </a:lnTo>
                <a:lnTo>
                  <a:pt x="53340" y="518160"/>
                </a:lnTo>
                <a:lnTo>
                  <a:pt x="44450" y="553720"/>
                </a:lnTo>
                <a:lnTo>
                  <a:pt x="44450" y="589280"/>
                </a:lnTo>
                <a:lnTo>
                  <a:pt x="44450" y="624840"/>
                </a:lnTo>
                <a:lnTo>
                  <a:pt x="44450" y="661670"/>
                </a:lnTo>
                <a:lnTo>
                  <a:pt x="35560" y="697230"/>
                </a:lnTo>
                <a:lnTo>
                  <a:pt x="35560" y="732790"/>
                </a:lnTo>
                <a:lnTo>
                  <a:pt x="26670" y="768350"/>
                </a:lnTo>
                <a:lnTo>
                  <a:pt x="26670" y="803910"/>
                </a:lnTo>
                <a:lnTo>
                  <a:pt x="17780" y="848360"/>
                </a:lnTo>
                <a:lnTo>
                  <a:pt x="17780" y="883920"/>
                </a:lnTo>
                <a:lnTo>
                  <a:pt x="17780" y="929640"/>
                </a:lnTo>
                <a:lnTo>
                  <a:pt x="17780" y="974090"/>
                </a:lnTo>
                <a:lnTo>
                  <a:pt x="8890" y="1018540"/>
                </a:lnTo>
                <a:lnTo>
                  <a:pt x="8890" y="1062990"/>
                </a:lnTo>
                <a:lnTo>
                  <a:pt x="8890" y="1107440"/>
                </a:lnTo>
                <a:lnTo>
                  <a:pt x="8890" y="1134110"/>
                </a:lnTo>
                <a:lnTo>
                  <a:pt x="8890" y="1169670"/>
                </a:lnTo>
                <a:lnTo>
                  <a:pt x="8890" y="1196340"/>
                </a:lnTo>
                <a:lnTo>
                  <a:pt x="8890" y="1233170"/>
                </a:lnTo>
                <a:lnTo>
                  <a:pt x="8890" y="1268730"/>
                </a:lnTo>
                <a:lnTo>
                  <a:pt x="8890" y="1304290"/>
                </a:lnTo>
                <a:lnTo>
                  <a:pt x="0" y="1330960"/>
                </a:lnTo>
                <a:lnTo>
                  <a:pt x="0" y="1366520"/>
                </a:lnTo>
                <a:lnTo>
                  <a:pt x="0" y="1402080"/>
                </a:lnTo>
                <a:lnTo>
                  <a:pt x="0" y="1437640"/>
                </a:lnTo>
                <a:lnTo>
                  <a:pt x="0" y="1473200"/>
                </a:lnTo>
                <a:lnTo>
                  <a:pt x="0" y="1510030"/>
                </a:lnTo>
                <a:lnTo>
                  <a:pt x="0" y="1545590"/>
                </a:lnTo>
                <a:lnTo>
                  <a:pt x="0" y="1581150"/>
                </a:lnTo>
                <a:lnTo>
                  <a:pt x="0" y="1616710"/>
                </a:lnTo>
                <a:lnTo>
                  <a:pt x="0" y="1661160"/>
                </a:lnTo>
                <a:lnTo>
                  <a:pt x="0" y="1696720"/>
                </a:lnTo>
                <a:lnTo>
                  <a:pt x="0" y="1741170"/>
                </a:lnTo>
                <a:lnTo>
                  <a:pt x="0" y="1776730"/>
                </a:lnTo>
                <a:lnTo>
                  <a:pt x="0" y="1822450"/>
                </a:lnTo>
                <a:lnTo>
                  <a:pt x="0" y="1866900"/>
                </a:lnTo>
                <a:lnTo>
                  <a:pt x="0" y="1902460"/>
                </a:lnTo>
                <a:lnTo>
                  <a:pt x="0" y="1946910"/>
                </a:lnTo>
                <a:lnTo>
                  <a:pt x="0" y="1991360"/>
                </a:lnTo>
                <a:lnTo>
                  <a:pt x="0" y="2026920"/>
                </a:lnTo>
                <a:lnTo>
                  <a:pt x="0" y="2072640"/>
                </a:lnTo>
                <a:lnTo>
                  <a:pt x="8890" y="2117090"/>
                </a:lnTo>
                <a:lnTo>
                  <a:pt x="8890" y="2134870"/>
                </a:lnTo>
                <a:lnTo>
                  <a:pt x="8890" y="2179320"/>
                </a:lnTo>
                <a:lnTo>
                  <a:pt x="8890" y="2223770"/>
                </a:lnTo>
                <a:lnTo>
                  <a:pt x="8890" y="2250440"/>
                </a:lnTo>
                <a:lnTo>
                  <a:pt x="8890" y="2268220"/>
                </a:lnTo>
                <a:lnTo>
                  <a:pt x="8890" y="2312670"/>
                </a:lnTo>
                <a:lnTo>
                  <a:pt x="8890" y="2358390"/>
                </a:lnTo>
                <a:lnTo>
                  <a:pt x="8890" y="2385060"/>
                </a:lnTo>
                <a:lnTo>
                  <a:pt x="8890" y="2402840"/>
                </a:lnTo>
                <a:lnTo>
                  <a:pt x="8890" y="2447290"/>
                </a:lnTo>
                <a:lnTo>
                  <a:pt x="8890" y="2491740"/>
                </a:lnTo>
                <a:lnTo>
                  <a:pt x="8890" y="2518410"/>
                </a:lnTo>
                <a:lnTo>
                  <a:pt x="8890" y="2536190"/>
                </a:lnTo>
                <a:lnTo>
                  <a:pt x="8890" y="2562860"/>
                </a:lnTo>
                <a:lnTo>
                  <a:pt x="8890" y="2589530"/>
                </a:lnTo>
                <a:lnTo>
                  <a:pt x="8890" y="2607310"/>
                </a:lnTo>
                <a:lnTo>
                  <a:pt x="8890" y="2635250"/>
                </a:lnTo>
                <a:lnTo>
                  <a:pt x="8890" y="2661920"/>
                </a:lnTo>
                <a:lnTo>
                  <a:pt x="8890" y="2679700"/>
                </a:lnTo>
                <a:lnTo>
                  <a:pt x="8890" y="2706370"/>
                </a:lnTo>
                <a:lnTo>
                  <a:pt x="8890" y="2733040"/>
                </a:lnTo>
                <a:lnTo>
                  <a:pt x="8890" y="2750820"/>
                </a:lnTo>
                <a:lnTo>
                  <a:pt x="8890" y="2777490"/>
                </a:lnTo>
                <a:lnTo>
                  <a:pt x="8890" y="2821940"/>
                </a:lnTo>
                <a:lnTo>
                  <a:pt x="8890" y="2839720"/>
                </a:lnTo>
                <a:lnTo>
                  <a:pt x="8890" y="2866390"/>
                </a:lnTo>
                <a:lnTo>
                  <a:pt x="8890" y="2884170"/>
                </a:lnTo>
                <a:lnTo>
                  <a:pt x="0" y="2929890"/>
                </a:lnTo>
                <a:lnTo>
                  <a:pt x="0" y="2974340"/>
                </a:lnTo>
                <a:lnTo>
                  <a:pt x="0" y="3001010"/>
                </a:lnTo>
                <a:lnTo>
                  <a:pt x="0" y="3018790"/>
                </a:lnTo>
                <a:lnTo>
                  <a:pt x="0" y="3063240"/>
                </a:lnTo>
                <a:lnTo>
                  <a:pt x="0" y="3107690"/>
                </a:lnTo>
                <a:lnTo>
                  <a:pt x="0" y="3152140"/>
                </a:lnTo>
                <a:lnTo>
                  <a:pt x="0" y="3187700"/>
                </a:lnTo>
                <a:lnTo>
                  <a:pt x="0" y="3233420"/>
                </a:lnTo>
                <a:lnTo>
                  <a:pt x="0" y="3277870"/>
                </a:lnTo>
                <a:lnTo>
                  <a:pt x="0" y="3313430"/>
                </a:lnTo>
                <a:lnTo>
                  <a:pt x="0" y="3357880"/>
                </a:lnTo>
                <a:lnTo>
                  <a:pt x="0" y="3402330"/>
                </a:lnTo>
                <a:lnTo>
                  <a:pt x="8890" y="3437890"/>
                </a:lnTo>
                <a:lnTo>
                  <a:pt x="8890" y="3473450"/>
                </a:lnTo>
                <a:lnTo>
                  <a:pt x="8890" y="3510280"/>
                </a:lnTo>
                <a:lnTo>
                  <a:pt x="8890" y="3536950"/>
                </a:lnTo>
                <a:lnTo>
                  <a:pt x="8890" y="3581400"/>
                </a:lnTo>
                <a:lnTo>
                  <a:pt x="17780" y="3590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347980" y="4197350"/>
            <a:ext cx="3813811" cy="186691"/>
          </a:xfrm>
          <a:custGeom>
            <a:avLst/>
            <a:gdLst/>
            <a:ahLst/>
            <a:cxnLst/>
            <a:rect l="0" t="0" r="0" b="0"/>
            <a:pathLst>
              <a:path w="3813811" h="1866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107950" y="8890"/>
                </a:lnTo>
                <a:lnTo>
                  <a:pt x="143510" y="17780"/>
                </a:lnTo>
                <a:lnTo>
                  <a:pt x="179070" y="17780"/>
                </a:lnTo>
                <a:lnTo>
                  <a:pt x="214630" y="26670"/>
                </a:lnTo>
                <a:lnTo>
                  <a:pt x="259080" y="26670"/>
                </a:lnTo>
                <a:lnTo>
                  <a:pt x="303530" y="35560"/>
                </a:lnTo>
                <a:lnTo>
                  <a:pt x="339090" y="35560"/>
                </a:lnTo>
                <a:lnTo>
                  <a:pt x="375920" y="44450"/>
                </a:lnTo>
                <a:lnTo>
                  <a:pt x="411480" y="44450"/>
                </a:lnTo>
                <a:lnTo>
                  <a:pt x="455930" y="53340"/>
                </a:lnTo>
                <a:lnTo>
                  <a:pt x="500380" y="53340"/>
                </a:lnTo>
                <a:lnTo>
                  <a:pt x="544830" y="62230"/>
                </a:lnTo>
                <a:lnTo>
                  <a:pt x="589280" y="62230"/>
                </a:lnTo>
                <a:lnTo>
                  <a:pt x="615950" y="71120"/>
                </a:lnTo>
                <a:lnTo>
                  <a:pt x="652780" y="71120"/>
                </a:lnTo>
                <a:lnTo>
                  <a:pt x="679450" y="71120"/>
                </a:lnTo>
                <a:lnTo>
                  <a:pt x="715010" y="80010"/>
                </a:lnTo>
                <a:lnTo>
                  <a:pt x="741680" y="80010"/>
                </a:lnTo>
                <a:lnTo>
                  <a:pt x="777240" y="80010"/>
                </a:lnTo>
                <a:lnTo>
                  <a:pt x="812800" y="88900"/>
                </a:lnTo>
                <a:lnTo>
                  <a:pt x="839470" y="88900"/>
                </a:lnTo>
                <a:lnTo>
                  <a:pt x="875030" y="88900"/>
                </a:lnTo>
                <a:lnTo>
                  <a:pt x="910590" y="97790"/>
                </a:lnTo>
                <a:lnTo>
                  <a:pt x="947420" y="97790"/>
                </a:lnTo>
                <a:lnTo>
                  <a:pt x="974090" y="97790"/>
                </a:lnTo>
                <a:lnTo>
                  <a:pt x="1009650" y="106680"/>
                </a:lnTo>
                <a:lnTo>
                  <a:pt x="1045210" y="106680"/>
                </a:lnTo>
                <a:lnTo>
                  <a:pt x="1080770" y="106680"/>
                </a:lnTo>
                <a:lnTo>
                  <a:pt x="1116330" y="115570"/>
                </a:lnTo>
                <a:lnTo>
                  <a:pt x="1151890" y="115570"/>
                </a:lnTo>
                <a:lnTo>
                  <a:pt x="1187450" y="115570"/>
                </a:lnTo>
                <a:lnTo>
                  <a:pt x="1224280" y="124460"/>
                </a:lnTo>
                <a:lnTo>
                  <a:pt x="1259840" y="124460"/>
                </a:lnTo>
                <a:lnTo>
                  <a:pt x="1295400" y="124460"/>
                </a:lnTo>
                <a:lnTo>
                  <a:pt x="1330960" y="124460"/>
                </a:lnTo>
                <a:lnTo>
                  <a:pt x="1366520" y="124460"/>
                </a:lnTo>
                <a:lnTo>
                  <a:pt x="1402080" y="133350"/>
                </a:lnTo>
                <a:lnTo>
                  <a:pt x="1437640" y="133350"/>
                </a:lnTo>
                <a:lnTo>
                  <a:pt x="1473200" y="133350"/>
                </a:lnTo>
                <a:lnTo>
                  <a:pt x="1518920" y="133350"/>
                </a:lnTo>
                <a:lnTo>
                  <a:pt x="1554480" y="142240"/>
                </a:lnTo>
                <a:lnTo>
                  <a:pt x="1590040" y="142240"/>
                </a:lnTo>
                <a:lnTo>
                  <a:pt x="1634490" y="142240"/>
                </a:lnTo>
                <a:lnTo>
                  <a:pt x="1670050" y="142240"/>
                </a:lnTo>
                <a:lnTo>
                  <a:pt x="1705610" y="142240"/>
                </a:lnTo>
                <a:lnTo>
                  <a:pt x="1750060" y="151130"/>
                </a:lnTo>
                <a:lnTo>
                  <a:pt x="1785620" y="151130"/>
                </a:lnTo>
                <a:lnTo>
                  <a:pt x="1822450" y="151130"/>
                </a:lnTo>
                <a:lnTo>
                  <a:pt x="1866900" y="151130"/>
                </a:lnTo>
                <a:lnTo>
                  <a:pt x="1902460" y="160020"/>
                </a:lnTo>
                <a:lnTo>
                  <a:pt x="1938020" y="160020"/>
                </a:lnTo>
                <a:lnTo>
                  <a:pt x="1982470" y="160020"/>
                </a:lnTo>
                <a:lnTo>
                  <a:pt x="2018030" y="160020"/>
                </a:lnTo>
                <a:lnTo>
                  <a:pt x="2062480" y="160020"/>
                </a:lnTo>
                <a:lnTo>
                  <a:pt x="2099310" y="168910"/>
                </a:lnTo>
                <a:lnTo>
                  <a:pt x="2143760" y="168910"/>
                </a:lnTo>
                <a:lnTo>
                  <a:pt x="2188210" y="168910"/>
                </a:lnTo>
                <a:lnTo>
                  <a:pt x="2223770" y="168910"/>
                </a:lnTo>
                <a:lnTo>
                  <a:pt x="2259330" y="168910"/>
                </a:lnTo>
                <a:lnTo>
                  <a:pt x="2303780" y="168910"/>
                </a:lnTo>
                <a:lnTo>
                  <a:pt x="2348230" y="168910"/>
                </a:lnTo>
                <a:lnTo>
                  <a:pt x="2385060" y="177800"/>
                </a:lnTo>
                <a:lnTo>
                  <a:pt x="2429510" y="177800"/>
                </a:lnTo>
                <a:lnTo>
                  <a:pt x="2473960" y="177800"/>
                </a:lnTo>
                <a:lnTo>
                  <a:pt x="2509520" y="177800"/>
                </a:lnTo>
                <a:lnTo>
                  <a:pt x="2545080" y="177800"/>
                </a:lnTo>
                <a:lnTo>
                  <a:pt x="2589530" y="177800"/>
                </a:lnTo>
                <a:lnTo>
                  <a:pt x="2625090" y="177800"/>
                </a:lnTo>
                <a:lnTo>
                  <a:pt x="2661920" y="177800"/>
                </a:lnTo>
                <a:lnTo>
                  <a:pt x="2697480" y="177800"/>
                </a:lnTo>
                <a:lnTo>
                  <a:pt x="2741930" y="177800"/>
                </a:lnTo>
                <a:lnTo>
                  <a:pt x="2777490" y="177800"/>
                </a:lnTo>
                <a:lnTo>
                  <a:pt x="2813050" y="177800"/>
                </a:lnTo>
                <a:lnTo>
                  <a:pt x="2857500" y="177800"/>
                </a:lnTo>
                <a:lnTo>
                  <a:pt x="2893060" y="177800"/>
                </a:lnTo>
                <a:lnTo>
                  <a:pt x="2938780" y="186690"/>
                </a:lnTo>
                <a:lnTo>
                  <a:pt x="2974340" y="186690"/>
                </a:lnTo>
                <a:lnTo>
                  <a:pt x="3009900" y="186690"/>
                </a:lnTo>
                <a:lnTo>
                  <a:pt x="3045460" y="186690"/>
                </a:lnTo>
                <a:lnTo>
                  <a:pt x="3081020" y="186690"/>
                </a:lnTo>
                <a:lnTo>
                  <a:pt x="3116580" y="186690"/>
                </a:lnTo>
                <a:lnTo>
                  <a:pt x="3152140" y="186690"/>
                </a:lnTo>
                <a:lnTo>
                  <a:pt x="3187700" y="186690"/>
                </a:lnTo>
                <a:lnTo>
                  <a:pt x="3223260" y="186690"/>
                </a:lnTo>
                <a:lnTo>
                  <a:pt x="3251200" y="186690"/>
                </a:lnTo>
                <a:lnTo>
                  <a:pt x="3286760" y="177800"/>
                </a:lnTo>
                <a:lnTo>
                  <a:pt x="3313430" y="177800"/>
                </a:lnTo>
                <a:lnTo>
                  <a:pt x="3340100" y="177800"/>
                </a:lnTo>
                <a:lnTo>
                  <a:pt x="3375660" y="177800"/>
                </a:lnTo>
                <a:lnTo>
                  <a:pt x="3402330" y="177800"/>
                </a:lnTo>
                <a:lnTo>
                  <a:pt x="3429000" y="177800"/>
                </a:lnTo>
                <a:lnTo>
                  <a:pt x="3473450" y="177800"/>
                </a:lnTo>
                <a:lnTo>
                  <a:pt x="3519170" y="177800"/>
                </a:lnTo>
                <a:lnTo>
                  <a:pt x="3554730" y="177800"/>
                </a:lnTo>
                <a:lnTo>
                  <a:pt x="3590290" y="177800"/>
                </a:lnTo>
                <a:lnTo>
                  <a:pt x="3634740" y="177800"/>
                </a:lnTo>
                <a:lnTo>
                  <a:pt x="3670300" y="177800"/>
                </a:lnTo>
                <a:lnTo>
                  <a:pt x="3714750" y="168910"/>
                </a:lnTo>
                <a:lnTo>
                  <a:pt x="3750310" y="168910"/>
                </a:lnTo>
                <a:lnTo>
                  <a:pt x="3785870" y="168910"/>
                </a:lnTo>
                <a:lnTo>
                  <a:pt x="3813810" y="168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1794510" y="4215130"/>
            <a:ext cx="26671" cy="195581"/>
          </a:xfrm>
          <a:custGeom>
            <a:avLst/>
            <a:gdLst/>
            <a:ahLst/>
            <a:cxnLst/>
            <a:rect l="0" t="0" r="0" b="0"/>
            <a:pathLst>
              <a:path w="26671" h="195581">
                <a:moveTo>
                  <a:pt x="26670" y="0"/>
                </a:moveTo>
                <a:lnTo>
                  <a:pt x="8890" y="4445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2152650" y="3982720"/>
            <a:ext cx="204471" cy="26671"/>
          </a:xfrm>
          <a:custGeom>
            <a:avLst/>
            <a:gdLst/>
            <a:ahLst/>
            <a:cxnLst/>
            <a:rect l="0" t="0" r="0" b="0"/>
            <a:pathLst>
              <a:path w="204471" h="2667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42240" y="8890"/>
                </a:lnTo>
                <a:lnTo>
                  <a:pt x="186690" y="17780"/>
                </a:lnTo>
                <a:lnTo>
                  <a:pt x="2044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1920240" y="4188460"/>
            <a:ext cx="53341" cy="71121"/>
          </a:xfrm>
          <a:custGeom>
            <a:avLst/>
            <a:gdLst/>
            <a:ahLst/>
            <a:cxnLst/>
            <a:rect l="0" t="0" r="0" b="0"/>
            <a:pathLst>
              <a:path w="53341" h="71121">
                <a:moveTo>
                  <a:pt x="35560" y="44450"/>
                </a:moveTo>
                <a:lnTo>
                  <a:pt x="17780" y="53340"/>
                </a:lnTo>
                <a:lnTo>
                  <a:pt x="17780" y="35560"/>
                </a:lnTo>
                <a:lnTo>
                  <a:pt x="17780" y="62230"/>
                </a:lnTo>
                <a:lnTo>
                  <a:pt x="0" y="53340"/>
                </a:lnTo>
                <a:lnTo>
                  <a:pt x="17780" y="44450"/>
                </a:lnTo>
                <a:lnTo>
                  <a:pt x="35560" y="35560"/>
                </a:lnTo>
                <a:lnTo>
                  <a:pt x="35560" y="53340"/>
                </a:lnTo>
                <a:lnTo>
                  <a:pt x="17780" y="62230"/>
                </a:lnTo>
                <a:lnTo>
                  <a:pt x="8890" y="44450"/>
                </a:lnTo>
                <a:lnTo>
                  <a:pt x="17780" y="26670"/>
                </a:lnTo>
                <a:lnTo>
                  <a:pt x="35560" y="26670"/>
                </a:lnTo>
                <a:lnTo>
                  <a:pt x="53340" y="35560"/>
                </a:lnTo>
                <a:lnTo>
                  <a:pt x="44450" y="62230"/>
                </a:lnTo>
                <a:lnTo>
                  <a:pt x="26670" y="71120"/>
                </a:lnTo>
                <a:lnTo>
                  <a:pt x="8890" y="71120"/>
                </a:lnTo>
                <a:lnTo>
                  <a:pt x="0" y="53340"/>
                </a:lnTo>
                <a:lnTo>
                  <a:pt x="0" y="35560"/>
                </a:lnTo>
                <a:lnTo>
                  <a:pt x="8890" y="17780"/>
                </a:lnTo>
                <a:lnTo>
                  <a:pt x="26670" y="0"/>
                </a:lnTo>
                <a:lnTo>
                  <a:pt x="44450" y="17780"/>
                </a:lnTo>
                <a:lnTo>
                  <a:pt x="26670" y="53340"/>
                </a:lnTo>
                <a:lnTo>
                  <a:pt x="8890" y="62230"/>
                </a:lnTo>
                <a:lnTo>
                  <a:pt x="8890" y="3556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1285240" y="3661410"/>
            <a:ext cx="72391" cy="303531"/>
          </a:xfrm>
          <a:custGeom>
            <a:avLst/>
            <a:gdLst/>
            <a:ahLst/>
            <a:cxnLst/>
            <a:rect l="0" t="0" r="0" b="0"/>
            <a:pathLst>
              <a:path w="72391" h="303531">
                <a:moveTo>
                  <a:pt x="72390" y="0"/>
                </a:moveTo>
                <a:lnTo>
                  <a:pt x="54610" y="17780"/>
                </a:lnTo>
                <a:lnTo>
                  <a:pt x="27940" y="53340"/>
                </a:lnTo>
                <a:lnTo>
                  <a:pt x="10160" y="88900"/>
                </a:lnTo>
                <a:lnTo>
                  <a:pt x="0" y="133350"/>
                </a:lnTo>
                <a:lnTo>
                  <a:pt x="0" y="160020"/>
                </a:lnTo>
                <a:lnTo>
                  <a:pt x="0" y="196850"/>
                </a:lnTo>
                <a:lnTo>
                  <a:pt x="10160" y="223520"/>
                </a:lnTo>
                <a:lnTo>
                  <a:pt x="10160" y="241300"/>
                </a:lnTo>
                <a:lnTo>
                  <a:pt x="36830" y="276860"/>
                </a:lnTo>
                <a:lnTo>
                  <a:pt x="7239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375410" y="383032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8890"/>
                </a:moveTo>
                <a:lnTo>
                  <a:pt x="26670" y="8890"/>
                </a:lnTo>
                <a:lnTo>
                  <a:pt x="4445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1499870" y="3723640"/>
            <a:ext cx="17781" cy="205741"/>
          </a:xfrm>
          <a:custGeom>
            <a:avLst/>
            <a:gdLst/>
            <a:ahLst/>
            <a:cxnLst/>
            <a:rect l="0" t="0" r="0" b="0"/>
            <a:pathLst>
              <a:path w="17781" h="20574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52400"/>
                </a:lnTo>
                <a:lnTo>
                  <a:pt x="8890" y="196850"/>
                </a:lnTo>
                <a:lnTo>
                  <a:pt x="1778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572260" y="3920490"/>
            <a:ext cx="35561" cy="71121"/>
          </a:xfrm>
          <a:custGeom>
            <a:avLst/>
            <a:gdLst/>
            <a:ahLst/>
            <a:cxnLst/>
            <a:rect l="0" t="0" r="0" b="0"/>
            <a:pathLst>
              <a:path w="35561" h="71121">
                <a:moveTo>
                  <a:pt x="35560" y="0"/>
                </a:moveTo>
                <a:lnTo>
                  <a:pt x="26670" y="17780"/>
                </a:lnTo>
                <a:lnTo>
                  <a:pt x="0" y="62230"/>
                </a:lnTo>
                <a:lnTo>
                  <a:pt x="0" y="711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741170" y="3652520"/>
            <a:ext cx="8891" cy="106681"/>
          </a:xfrm>
          <a:custGeom>
            <a:avLst/>
            <a:gdLst/>
            <a:ahLst/>
            <a:cxnLst/>
            <a:rect l="0" t="0" r="0" b="0"/>
            <a:pathLst>
              <a:path w="8891" h="106681">
                <a:moveTo>
                  <a:pt x="889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670050" y="3794760"/>
            <a:ext cx="88901" cy="1"/>
          </a:xfrm>
          <a:custGeom>
            <a:avLst/>
            <a:gdLst/>
            <a:ahLst/>
            <a:cxnLst/>
            <a:rect l="0" t="0" r="0" b="0"/>
            <a:pathLst>
              <a:path w="88901" h="1">
                <a:moveTo>
                  <a:pt x="0" y="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696720" y="3848100"/>
            <a:ext cx="80011" cy="107951"/>
          </a:xfrm>
          <a:custGeom>
            <a:avLst/>
            <a:gdLst/>
            <a:ahLst/>
            <a:cxnLst/>
            <a:rect l="0" t="0" r="0" b="0"/>
            <a:pathLst>
              <a:path w="80011" h="107951">
                <a:moveTo>
                  <a:pt x="17780" y="10160"/>
                </a:moveTo>
                <a:lnTo>
                  <a:pt x="35560" y="0"/>
                </a:lnTo>
                <a:lnTo>
                  <a:pt x="53340" y="0"/>
                </a:lnTo>
                <a:lnTo>
                  <a:pt x="62230" y="19050"/>
                </a:lnTo>
                <a:lnTo>
                  <a:pt x="44450" y="36830"/>
                </a:lnTo>
                <a:lnTo>
                  <a:pt x="62230" y="45720"/>
                </a:lnTo>
                <a:lnTo>
                  <a:pt x="80010" y="63500"/>
                </a:lnTo>
                <a:lnTo>
                  <a:pt x="71120" y="81280"/>
                </a:lnTo>
                <a:lnTo>
                  <a:pt x="44450" y="107950"/>
                </a:lnTo>
                <a:lnTo>
                  <a:pt x="17780" y="107950"/>
                </a:lnTo>
                <a:lnTo>
                  <a:pt x="0" y="107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1821180" y="3616960"/>
            <a:ext cx="81281" cy="365761"/>
          </a:xfrm>
          <a:custGeom>
            <a:avLst/>
            <a:gdLst/>
            <a:ahLst/>
            <a:cxnLst/>
            <a:rect l="0" t="0" r="0" b="0"/>
            <a:pathLst>
              <a:path w="81281" h="36576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54610" y="62230"/>
                </a:lnTo>
                <a:lnTo>
                  <a:pt x="72390" y="88900"/>
                </a:lnTo>
                <a:lnTo>
                  <a:pt x="81280" y="133350"/>
                </a:lnTo>
                <a:lnTo>
                  <a:pt x="81280" y="151130"/>
                </a:lnTo>
                <a:lnTo>
                  <a:pt x="81280" y="186690"/>
                </a:lnTo>
                <a:lnTo>
                  <a:pt x="72390" y="213360"/>
                </a:lnTo>
                <a:lnTo>
                  <a:pt x="63500" y="259080"/>
                </a:lnTo>
                <a:lnTo>
                  <a:pt x="45720" y="303530"/>
                </a:lnTo>
                <a:lnTo>
                  <a:pt x="35560" y="330200"/>
                </a:lnTo>
                <a:lnTo>
                  <a:pt x="17780" y="347980"/>
                </a:lnTo>
                <a:lnTo>
                  <a:pt x="1778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205990" y="3929380"/>
            <a:ext cx="71121" cy="88901"/>
          </a:xfrm>
          <a:custGeom>
            <a:avLst/>
            <a:gdLst/>
            <a:ahLst/>
            <a:cxnLst/>
            <a:rect l="0" t="0" r="0" b="0"/>
            <a:pathLst>
              <a:path w="71121" h="88901">
                <a:moveTo>
                  <a:pt x="44450" y="71120"/>
                </a:moveTo>
                <a:lnTo>
                  <a:pt x="0" y="44450"/>
                </a:lnTo>
                <a:lnTo>
                  <a:pt x="17780" y="35560"/>
                </a:lnTo>
                <a:lnTo>
                  <a:pt x="44450" y="53340"/>
                </a:lnTo>
                <a:lnTo>
                  <a:pt x="53340" y="71120"/>
                </a:lnTo>
                <a:lnTo>
                  <a:pt x="35560" y="88900"/>
                </a:lnTo>
                <a:lnTo>
                  <a:pt x="17780" y="88900"/>
                </a:lnTo>
                <a:lnTo>
                  <a:pt x="0" y="80010"/>
                </a:lnTo>
                <a:lnTo>
                  <a:pt x="0" y="62230"/>
                </a:lnTo>
                <a:lnTo>
                  <a:pt x="8890" y="44450"/>
                </a:lnTo>
                <a:lnTo>
                  <a:pt x="17780" y="26670"/>
                </a:lnTo>
                <a:lnTo>
                  <a:pt x="35560" y="26670"/>
                </a:lnTo>
                <a:lnTo>
                  <a:pt x="62230" y="35560"/>
                </a:lnTo>
                <a:lnTo>
                  <a:pt x="62230" y="53340"/>
                </a:lnTo>
                <a:lnTo>
                  <a:pt x="53340" y="71120"/>
                </a:lnTo>
                <a:lnTo>
                  <a:pt x="44450" y="88900"/>
                </a:lnTo>
                <a:lnTo>
                  <a:pt x="26670" y="88900"/>
                </a:lnTo>
                <a:lnTo>
                  <a:pt x="0" y="80010"/>
                </a:lnTo>
                <a:lnTo>
                  <a:pt x="0" y="53340"/>
                </a:lnTo>
                <a:lnTo>
                  <a:pt x="8890" y="35560"/>
                </a:lnTo>
                <a:lnTo>
                  <a:pt x="8890" y="17780"/>
                </a:ln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71120" y="26670"/>
                </a:lnTo>
                <a:lnTo>
                  <a:pt x="71120" y="44450"/>
                </a:lnTo>
                <a:lnTo>
                  <a:pt x="44450" y="71120"/>
                </a:lnTo>
                <a:lnTo>
                  <a:pt x="26670" y="80010"/>
                </a:lnTo>
                <a:lnTo>
                  <a:pt x="8890" y="80010"/>
                </a:lnTo>
                <a:lnTo>
                  <a:pt x="0" y="62230"/>
                </a:lnTo>
                <a:lnTo>
                  <a:pt x="0" y="44450"/>
                </a:lnTo>
                <a:lnTo>
                  <a:pt x="8890" y="26670"/>
                </a:lnTo>
                <a:lnTo>
                  <a:pt x="3556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339340" y="3608070"/>
            <a:ext cx="62231" cy="222251"/>
          </a:xfrm>
          <a:custGeom>
            <a:avLst/>
            <a:gdLst/>
            <a:ahLst/>
            <a:cxnLst/>
            <a:rect l="0" t="0" r="0" b="0"/>
            <a:pathLst>
              <a:path w="62231" h="222251">
                <a:moveTo>
                  <a:pt x="2667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97790"/>
                </a:lnTo>
                <a:lnTo>
                  <a:pt x="0" y="133350"/>
                </a:lnTo>
                <a:lnTo>
                  <a:pt x="8890" y="168910"/>
                </a:lnTo>
                <a:lnTo>
                  <a:pt x="17780" y="195580"/>
                </a:lnTo>
                <a:lnTo>
                  <a:pt x="6223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2438400" y="3608070"/>
            <a:ext cx="80011" cy="160021"/>
          </a:xfrm>
          <a:custGeom>
            <a:avLst/>
            <a:gdLst/>
            <a:ahLst/>
            <a:cxnLst/>
            <a:rect l="0" t="0" r="0" b="0"/>
            <a:pathLst>
              <a:path w="80011" h="16002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88900"/>
                </a:lnTo>
                <a:lnTo>
                  <a:pt x="8890" y="124460"/>
                </a:lnTo>
                <a:lnTo>
                  <a:pt x="17780" y="151130"/>
                </a:lnTo>
                <a:lnTo>
                  <a:pt x="35560" y="160020"/>
                </a:lnTo>
                <a:lnTo>
                  <a:pt x="53340" y="160020"/>
                </a:lnTo>
                <a:lnTo>
                  <a:pt x="71120" y="151130"/>
                </a:lnTo>
                <a:lnTo>
                  <a:pt x="80010" y="133350"/>
                </a:lnTo>
                <a:lnTo>
                  <a:pt x="80010" y="97790"/>
                </a:lnTo>
                <a:lnTo>
                  <a:pt x="80010" y="71120"/>
                </a:lnTo>
                <a:lnTo>
                  <a:pt x="62230" y="35560"/>
                </a:lnTo>
                <a:lnTo>
                  <a:pt x="53340" y="17780"/>
                </a:lnTo>
                <a:lnTo>
                  <a:pt x="35560" y="8890"/>
                </a:lnTo>
                <a:lnTo>
                  <a:pt x="17780" y="8890"/>
                </a:lnTo>
                <a:lnTo>
                  <a:pt x="0" y="1778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2580640" y="374142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8890" y="0"/>
                </a:moveTo>
                <a:lnTo>
                  <a:pt x="0" y="44450"/>
                </a:lnTo>
                <a:lnTo>
                  <a:pt x="0" y="6223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2660650" y="3590290"/>
            <a:ext cx="17781" cy="151131"/>
          </a:xfrm>
          <a:custGeom>
            <a:avLst/>
            <a:gdLst/>
            <a:ahLst/>
            <a:cxnLst/>
            <a:rect l="0" t="0" r="0" b="0"/>
            <a:pathLst>
              <a:path w="17781" h="1511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33350"/>
                </a:lnTo>
                <a:lnTo>
                  <a:pt x="1778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2705100" y="3535680"/>
            <a:ext cx="81281" cy="303531"/>
          </a:xfrm>
          <a:custGeom>
            <a:avLst/>
            <a:gdLst/>
            <a:ahLst/>
            <a:cxnLst/>
            <a:rect l="0" t="0" r="0" b="0"/>
            <a:pathLst>
              <a:path w="81281" h="303531">
                <a:moveTo>
                  <a:pt x="10160" y="0"/>
                </a:moveTo>
                <a:lnTo>
                  <a:pt x="27940" y="0"/>
                </a:lnTo>
                <a:lnTo>
                  <a:pt x="54610" y="17780"/>
                </a:lnTo>
                <a:lnTo>
                  <a:pt x="72390" y="54610"/>
                </a:lnTo>
                <a:lnTo>
                  <a:pt x="81280" y="99060"/>
                </a:lnTo>
                <a:lnTo>
                  <a:pt x="81280" y="125730"/>
                </a:lnTo>
                <a:lnTo>
                  <a:pt x="72390" y="161290"/>
                </a:lnTo>
                <a:lnTo>
                  <a:pt x="54610" y="205740"/>
                </a:lnTo>
                <a:lnTo>
                  <a:pt x="36830" y="232410"/>
                </a:lnTo>
                <a:lnTo>
                  <a:pt x="10160" y="27686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2607310" y="4277360"/>
            <a:ext cx="8891" cy="133351"/>
          </a:xfrm>
          <a:custGeom>
            <a:avLst/>
            <a:gdLst/>
            <a:ahLst/>
            <a:cxnLst/>
            <a:rect l="0" t="0" r="0" b="0"/>
            <a:pathLst>
              <a:path w="8891" h="13335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2179320" y="3562350"/>
            <a:ext cx="177801" cy="27941"/>
          </a:xfrm>
          <a:custGeom>
            <a:avLst/>
            <a:gdLst/>
            <a:ahLst/>
            <a:cxnLst/>
            <a:rect l="0" t="0" r="0" b="0"/>
            <a:pathLst>
              <a:path w="177801" h="27941">
                <a:moveTo>
                  <a:pt x="0" y="2794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6002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143760" y="3161030"/>
            <a:ext cx="222251" cy="35561"/>
          </a:xfrm>
          <a:custGeom>
            <a:avLst/>
            <a:gdLst/>
            <a:ahLst/>
            <a:cxnLst/>
            <a:rect l="0" t="0" r="0" b="0"/>
            <a:pathLst>
              <a:path w="222251" h="35561">
                <a:moveTo>
                  <a:pt x="0" y="35560"/>
                </a:moveTo>
                <a:lnTo>
                  <a:pt x="35560" y="17780"/>
                </a:lnTo>
                <a:lnTo>
                  <a:pt x="80010" y="17780"/>
                </a:lnTo>
                <a:lnTo>
                  <a:pt x="106680" y="8890"/>
                </a:lnTo>
                <a:lnTo>
                  <a:pt x="142240" y="0"/>
                </a:lnTo>
                <a:lnTo>
                  <a:pt x="177800" y="0"/>
                </a:lnTo>
                <a:lnTo>
                  <a:pt x="2222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768600" y="3134360"/>
            <a:ext cx="44451" cy="62231"/>
          </a:xfrm>
          <a:custGeom>
            <a:avLst/>
            <a:gdLst/>
            <a:ahLst/>
            <a:cxnLst/>
            <a:rect l="0" t="0" r="0" b="0"/>
            <a:pathLst>
              <a:path w="44451" h="62231">
                <a:moveTo>
                  <a:pt x="35560" y="8890"/>
                </a:moveTo>
                <a:lnTo>
                  <a:pt x="26670" y="26670"/>
                </a:lnTo>
                <a:lnTo>
                  <a:pt x="8890" y="35560"/>
                </a:ln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44450" y="26670"/>
                </a:lnTo>
                <a:lnTo>
                  <a:pt x="35560" y="44450"/>
                </a:lnTo>
                <a:lnTo>
                  <a:pt x="17780" y="62230"/>
                </a:lnTo>
                <a:lnTo>
                  <a:pt x="8890" y="44450"/>
                </a:lnTo>
                <a:lnTo>
                  <a:pt x="8890" y="26670"/>
                </a:lnTo>
                <a:lnTo>
                  <a:pt x="26670" y="17780"/>
                </a:lnTo>
                <a:lnTo>
                  <a:pt x="44450" y="26670"/>
                </a:lnTo>
                <a:lnTo>
                  <a:pt x="44450" y="4445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642870" y="2598420"/>
            <a:ext cx="99061" cy="312421"/>
          </a:xfrm>
          <a:custGeom>
            <a:avLst/>
            <a:gdLst/>
            <a:ahLst/>
            <a:cxnLst/>
            <a:rect l="0" t="0" r="0" b="0"/>
            <a:pathLst>
              <a:path w="99061" h="312421">
                <a:moveTo>
                  <a:pt x="26670" y="0"/>
                </a:moveTo>
                <a:lnTo>
                  <a:pt x="8890" y="8890"/>
                </a:lnTo>
                <a:lnTo>
                  <a:pt x="0" y="53340"/>
                </a:lnTo>
                <a:lnTo>
                  <a:pt x="0" y="88900"/>
                </a:lnTo>
                <a:lnTo>
                  <a:pt x="0" y="134620"/>
                </a:lnTo>
                <a:lnTo>
                  <a:pt x="0" y="170180"/>
                </a:lnTo>
                <a:lnTo>
                  <a:pt x="17780" y="205740"/>
                </a:lnTo>
                <a:lnTo>
                  <a:pt x="26670" y="241300"/>
                </a:lnTo>
                <a:lnTo>
                  <a:pt x="53340" y="285750"/>
                </a:lnTo>
                <a:lnTo>
                  <a:pt x="990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2813050" y="2616200"/>
            <a:ext cx="62231" cy="214631"/>
          </a:xfrm>
          <a:custGeom>
            <a:avLst/>
            <a:gdLst/>
            <a:ahLst/>
            <a:cxnLst/>
            <a:rect l="0" t="0" r="0" b="0"/>
            <a:pathLst>
              <a:path w="62231" h="21463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16840"/>
                </a:lnTo>
                <a:lnTo>
                  <a:pt x="35560" y="152400"/>
                </a:lnTo>
                <a:lnTo>
                  <a:pt x="53340" y="196850"/>
                </a:lnTo>
                <a:lnTo>
                  <a:pt x="62230" y="214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2981960" y="2795270"/>
            <a:ext cx="8891" cy="88901"/>
          </a:xfrm>
          <a:custGeom>
            <a:avLst/>
            <a:gdLst/>
            <a:ahLst/>
            <a:cxnLst/>
            <a:rect l="0" t="0" r="0" b="0"/>
            <a:pathLst>
              <a:path w="8891" h="88901">
                <a:moveTo>
                  <a:pt x="8890" y="0"/>
                </a:moveTo>
                <a:lnTo>
                  <a:pt x="0" y="44450"/>
                </a:lnTo>
                <a:lnTo>
                  <a:pt x="0" y="62230"/>
                </a:lnTo>
                <a:lnTo>
                  <a:pt x="8890" y="88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3089910" y="2545080"/>
            <a:ext cx="97791" cy="232411"/>
          </a:xfrm>
          <a:custGeom>
            <a:avLst/>
            <a:gdLst/>
            <a:ahLst/>
            <a:cxnLst/>
            <a:rect l="0" t="0" r="0" b="0"/>
            <a:pathLst>
              <a:path w="97791" h="232411">
                <a:moveTo>
                  <a:pt x="0" y="8890"/>
                </a:moveTo>
                <a:lnTo>
                  <a:pt x="17780" y="0"/>
                </a:lnTo>
                <a:lnTo>
                  <a:pt x="44450" y="8890"/>
                </a:lnTo>
                <a:lnTo>
                  <a:pt x="62230" y="26670"/>
                </a:lnTo>
                <a:lnTo>
                  <a:pt x="71120" y="44450"/>
                </a:lnTo>
                <a:lnTo>
                  <a:pt x="71120" y="62230"/>
                </a:lnTo>
                <a:lnTo>
                  <a:pt x="53340" y="97790"/>
                </a:lnTo>
                <a:lnTo>
                  <a:pt x="26670" y="115570"/>
                </a:lnTo>
                <a:lnTo>
                  <a:pt x="8890" y="133350"/>
                </a:lnTo>
                <a:lnTo>
                  <a:pt x="35560" y="124460"/>
                </a:lnTo>
                <a:lnTo>
                  <a:pt x="53340" y="124460"/>
                </a:lnTo>
                <a:lnTo>
                  <a:pt x="88900" y="142240"/>
                </a:lnTo>
                <a:lnTo>
                  <a:pt x="97790" y="160020"/>
                </a:lnTo>
                <a:lnTo>
                  <a:pt x="97790" y="187960"/>
                </a:lnTo>
                <a:lnTo>
                  <a:pt x="80010" y="205740"/>
                </a:lnTo>
                <a:lnTo>
                  <a:pt x="533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3249930" y="2482850"/>
            <a:ext cx="107951" cy="330201"/>
          </a:xfrm>
          <a:custGeom>
            <a:avLst/>
            <a:gdLst/>
            <a:ahLst/>
            <a:cxnLst/>
            <a:rect l="0" t="0" r="0" b="0"/>
            <a:pathLst>
              <a:path w="107951" h="330201">
                <a:moveTo>
                  <a:pt x="0" y="0"/>
                </a:moveTo>
                <a:lnTo>
                  <a:pt x="36830" y="26670"/>
                </a:lnTo>
                <a:lnTo>
                  <a:pt x="63500" y="53340"/>
                </a:lnTo>
                <a:lnTo>
                  <a:pt x="90170" y="97790"/>
                </a:lnTo>
                <a:lnTo>
                  <a:pt x="99060" y="124460"/>
                </a:lnTo>
                <a:lnTo>
                  <a:pt x="107950" y="168910"/>
                </a:lnTo>
                <a:lnTo>
                  <a:pt x="107950" y="213360"/>
                </a:lnTo>
                <a:lnTo>
                  <a:pt x="99060" y="250190"/>
                </a:lnTo>
                <a:lnTo>
                  <a:pt x="81280" y="285750"/>
                </a:lnTo>
                <a:lnTo>
                  <a:pt x="72390" y="330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527050" y="2089150"/>
            <a:ext cx="2472691" cy="2143761"/>
          </a:xfrm>
          <a:custGeom>
            <a:avLst/>
            <a:gdLst/>
            <a:ahLst/>
            <a:cxnLst/>
            <a:rect l="0" t="0" r="0" b="0"/>
            <a:pathLst>
              <a:path w="2472691" h="2143761">
                <a:moveTo>
                  <a:pt x="0" y="2063750"/>
                </a:moveTo>
                <a:lnTo>
                  <a:pt x="26670" y="2072640"/>
                </a:lnTo>
                <a:lnTo>
                  <a:pt x="71120" y="2072640"/>
                </a:lnTo>
                <a:lnTo>
                  <a:pt x="115570" y="2072640"/>
                </a:lnTo>
                <a:lnTo>
                  <a:pt x="160020" y="2072640"/>
                </a:lnTo>
                <a:lnTo>
                  <a:pt x="196850" y="2072640"/>
                </a:lnTo>
                <a:lnTo>
                  <a:pt x="232410" y="2072640"/>
                </a:lnTo>
                <a:lnTo>
                  <a:pt x="267970" y="2081530"/>
                </a:lnTo>
                <a:lnTo>
                  <a:pt x="312420" y="2081530"/>
                </a:lnTo>
                <a:lnTo>
                  <a:pt x="347980" y="2081530"/>
                </a:lnTo>
                <a:lnTo>
                  <a:pt x="392430" y="2081530"/>
                </a:lnTo>
                <a:lnTo>
                  <a:pt x="436880" y="2081530"/>
                </a:lnTo>
                <a:lnTo>
                  <a:pt x="473710" y="2081530"/>
                </a:lnTo>
                <a:lnTo>
                  <a:pt x="509270" y="2081530"/>
                </a:lnTo>
                <a:lnTo>
                  <a:pt x="553720" y="2081530"/>
                </a:lnTo>
                <a:lnTo>
                  <a:pt x="598170" y="2081530"/>
                </a:lnTo>
                <a:lnTo>
                  <a:pt x="633730" y="2081530"/>
                </a:lnTo>
                <a:lnTo>
                  <a:pt x="669290" y="2081530"/>
                </a:lnTo>
                <a:lnTo>
                  <a:pt x="704850" y="2090420"/>
                </a:lnTo>
                <a:lnTo>
                  <a:pt x="749300" y="2099310"/>
                </a:lnTo>
                <a:lnTo>
                  <a:pt x="795020" y="2099310"/>
                </a:lnTo>
                <a:lnTo>
                  <a:pt x="830580" y="2108200"/>
                </a:lnTo>
                <a:lnTo>
                  <a:pt x="875030" y="2108200"/>
                </a:lnTo>
                <a:lnTo>
                  <a:pt x="910590" y="2117090"/>
                </a:lnTo>
                <a:lnTo>
                  <a:pt x="955040" y="2117090"/>
                </a:lnTo>
                <a:lnTo>
                  <a:pt x="990600" y="2117090"/>
                </a:lnTo>
                <a:lnTo>
                  <a:pt x="1035050" y="2125980"/>
                </a:lnTo>
                <a:lnTo>
                  <a:pt x="1054100" y="2134870"/>
                </a:lnTo>
                <a:lnTo>
                  <a:pt x="1080770" y="2134870"/>
                </a:lnTo>
                <a:lnTo>
                  <a:pt x="1116330" y="2134870"/>
                </a:lnTo>
                <a:lnTo>
                  <a:pt x="1160780" y="2143760"/>
                </a:lnTo>
                <a:lnTo>
                  <a:pt x="1196340" y="2143760"/>
                </a:lnTo>
                <a:lnTo>
                  <a:pt x="1231900" y="2143760"/>
                </a:lnTo>
                <a:lnTo>
                  <a:pt x="1276350" y="2143760"/>
                </a:lnTo>
                <a:lnTo>
                  <a:pt x="1320800" y="2143760"/>
                </a:lnTo>
                <a:lnTo>
                  <a:pt x="1348740" y="2134870"/>
                </a:lnTo>
                <a:lnTo>
                  <a:pt x="1375410" y="2134870"/>
                </a:lnTo>
                <a:lnTo>
                  <a:pt x="1393190" y="2125980"/>
                </a:lnTo>
                <a:lnTo>
                  <a:pt x="1437640" y="2108200"/>
                </a:lnTo>
                <a:lnTo>
                  <a:pt x="1482090" y="2090420"/>
                </a:lnTo>
                <a:lnTo>
                  <a:pt x="1517650" y="2072640"/>
                </a:lnTo>
                <a:lnTo>
                  <a:pt x="1535430" y="2053590"/>
                </a:lnTo>
                <a:lnTo>
                  <a:pt x="1562100" y="2026920"/>
                </a:lnTo>
                <a:lnTo>
                  <a:pt x="1606550" y="2000250"/>
                </a:lnTo>
                <a:lnTo>
                  <a:pt x="1643380" y="1964690"/>
                </a:lnTo>
                <a:lnTo>
                  <a:pt x="1661160" y="1955800"/>
                </a:lnTo>
                <a:lnTo>
                  <a:pt x="1678940" y="1938020"/>
                </a:lnTo>
                <a:lnTo>
                  <a:pt x="1714500" y="1884680"/>
                </a:lnTo>
                <a:lnTo>
                  <a:pt x="1750060" y="1849120"/>
                </a:lnTo>
                <a:lnTo>
                  <a:pt x="1785620" y="1804670"/>
                </a:lnTo>
                <a:lnTo>
                  <a:pt x="1821180" y="1758950"/>
                </a:lnTo>
                <a:lnTo>
                  <a:pt x="1847850" y="1723390"/>
                </a:lnTo>
                <a:lnTo>
                  <a:pt x="1874520" y="1678940"/>
                </a:lnTo>
                <a:lnTo>
                  <a:pt x="1892300" y="1661160"/>
                </a:lnTo>
                <a:lnTo>
                  <a:pt x="1920240" y="1616710"/>
                </a:lnTo>
                <a:lnTo>
                  <a:pt x="1946910" y="1572260"/>
                </a:lnTo>
                <a:lnTo>
                  <a:pt x="1973580" y="1527810"/>
                </a:lnTo>
                <a:lnTo>
                  <a:pt x="2009140" y="1482090"/>
                </a:lnTo>
                <a:lnTo>
                  <a:pt x="2026920" y="1437640"/>
                </a:lnTo>
                <a:lnTo>
                  <a:pt x="2053590" y="1402080"/>
                </a:lnTo>
                <a:lnTo>
                  <a:pt x="2071370" y="1366520"/>
                </a:lnTo>
                <a:lnTo>
                  <a:pt x="2089150" y="1339850"/>
                </a:lnTo>
                <a:lnTo>
                  <a:pt x="2098040" y="1313180"/>
                </a:lnTo>
                <a:lnTo>
                  <a:pt x="2115820" y="1277620"/>
                </a:lnTo>
                <a:lnTo>
                  <a:pt x="2142490" y="1233170"/>
                </a:lnTo>
                <a:lnTo>
                  <a:pt x="2160270" y="1187450"/>
                </a:lnTo>
                <a:lnTo>
                  <a:pt x="2178050" y="1143000"/>
                </a:lnTo>
                <a:lnTo>
                  <a:pt x="2205990" y="1098550"/>
                </a:lnTo>
                <a:lnTo>
                  <a:pt x="2214880" y="1062990"/>
                </a:lnTo>
                <a:lnTo>
                  <a:pt x="2232660" y="1018540"/>
                </a:lnTo>
                <a:lnTo>
                  <a:pt x="2250440" y="974090"/>
                </a:lnTo>
                <a:lnTo>
                  <a:pt x="2268220" y="929640"/>
                </a:lnTo>
                <a:lnTo>
                  <a:pt x="2277110" y="892810"/>
                </a:lnTo>
                <a:lnTo>
                  <a:pt x="2286000" y="857250"/>
                </a:lnTo>
                <a:lnTo>
                  <a:pt x="2294890" y="812800"/>
                </a:lnTo>
                <a:lnTo>
                  <a:pt x="2312670" y="768350"/>
                </a:lnTo>
                <a:lnTo>
                  <a:pt x="2321560" y="732790"/>
                </a:lnTo>
                <a:lnTo>
                  <a:pt x="2321560" y="697230"/>
                </a:lnTo>
                <a:lnTo>
                  <a:pt x="2330450" y="661670"/>
                </a:lnTo>
                <a:lnTo>
                  <a:pt x="2339340" y="615950"/>
                </a:lnTo>
                <a:lnTo>
                  <a:pt x="2339340" y="580390"/>
                </a:lnTo>
                <a:lnTo>
                  <a:pt x="2348230" y="544830"/>
                </a:lnTo>
                <a:lnTo>
                  <a:pt x="2357120" y="509270"/>
                </a:lnTo>
                <a:lnTo>
                  <a:pt x="2357120" y="473710"/>
                </a:lnTo>
                <a:lnTo>
                  <a:pt x="2366010" y="429260"/>
                </a:lnTo>
                <a:lnTo>
                  <a:pt x="2374900" y="393700"/>
                </a:lnTo>
                <a:lnTo>
                  <a:pt x="2383790" y="358140"/>
                </a:lnTo>
                <a:lnTo>
                  <a:pt x="2392680" y="321310"/>
                </a:lnTo>
                <a:lnTo>
                  <a:pt x="2401570" y="285750"/>
                </a:lnTo>
                <a:lnTo>
                  <a:pt x="2401570" y="250190"/>
                </a:lnTo>
                <a:lnTo>
                  <a:pt x="2419350" y="205740"/>
                </a:lnTo>
                <a:lnTo>
                  <a:pt x="2428240" y="170180"/>
                </a:lnTo>
                <a:lnTo>
                  <a:pt x="2437130" y="125730"/>
                </a:lnTo>
                <a:lnTo>
                  <a:pt x="2446020" y="90170"/>
                </a:lnTo>
                <a:lnTo>
                  <a:pt x="2454910" y="54610"/>
                </a:lnTo>
                <a:lnTo>
                  <a:pt x="2463800" y="17780"/>
                </a:lnTo>
                <a:lnTo>
                  <a:pt x="2463800" y="0"/>
                </a:lnTo>
                <a:lnTo>
                  <a:pt x="2446020" y="0"/>
                </a:lnTo>
                <a:lnTo>
                  <a:pt x="2410460" y="17780"/>
                </a:lnTo>
                <a:lnTo>
                  <a:pt x="2366010" y="63500"/>
                </a:lnTo>
                <a:lnTo>
                  <a:pt x="2330450" y="99060"/>
                </a:lnTo>
                <a:lnTo>
                  <a:pt x="2374900" y="72390"/>
                </a:lnTo>
                <a:lnTo>
                  <a:pt x="2392680" y="63500"/>
                </a:lnTo>
                <a:lnTo>
                  <a:pt x="2419350" y="54610"/>
                </a:lnTo>
                <a:lnTo>
                  <a:pt x="2428240" y="72390"/>
                </a:lnTo>
                <a:lnTo>
                  <a:pt x="2446020" y="107950"/>
                </a:lnTo>
                <a:lnTo>
                  <a:pt x="2472690" y="152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500380" y="425069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0"/>
                </a:moveTo>
                <a:lnTo>
                  <a:pt x="35560" y="8890"/>
                </a:lnTo>
                <a:lnTo>
                  <a:pt x="62230" y="889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678180" y="4259580"/>
            <a:ext cx="161291" cy="35561"/>
          </a:xfrm>
          <a:custGeom>
            <a:avLst/>
            <a:gdLst/>
            <a:ahLst/>
            <a:cxnLst/>
            <a:rect l="0" t="0" r="0" b="0"/>
            <a:pathLst>
              <a:path w="161291" h="35561">
                <a:moveTo>
                  <a:pt x="0" y="0"/>
                </a:moveTo>
                <a:lnTo>
                  <a:pt x="35560" y="8890"/>
                </a:lnTo>
                <a:lnTo>
                  <a:pt x="72390" y="17780"/>
                </a:lnTo>
                <a:lnTo>
                  <a:pt x="90170" y="26670"/>
                </a:lnTo>
                <a:lnTo>
                  <a:pt x="116840" y="26670"/>
                </a:lnTo>
                <a:lnTo>
                  <a:pt x="16129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1080770" y="433070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1437640" y="4312920"/>
            <a:ext cx="196851" cy="17781"/>
          </a:xfrm>
          <a:custGeom>
            <a:avLst/>
            <a:gdLst/>
            <a:ahLst/>
            <a:cxnLst/>
            <a:rect l="0" t="0" r="0" b="0"/>
            <a:pathLst>
              <a:path w="196851" h="17781">
                <a:moveTo>
                  <a:pt x="0" y="17780"/>
                </a:moveTo>
                <a:lnTo>
                  <a:pt x="35560" y="8890"/>
                </a:lnTo>
                <a:lnTo>
                  <a:pt x="62230" y="8890"/>
                </a:lnTo>
                <a:lnTo>
                  <a:pt x="97790" y="0"/>
                </a:lnTo>
                <a:lnTo>
                  <a:pt x="134620" y="0"/>
                </a:lnTo>
                <a:lnTo>
                  <a:pt x="17907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1973580" y="4357370"/>
            <a:ext cx="179071" cy="1"/>
          </a:xfrm>
          <a:custGeom>
            <a:avLst/>
            <a:gdLst/>
            <a:ahLst/>
            <a:cxnLst/>
            <a:rect l="0" t="0" r="0" b="0"/>
            <a:pathLst>
              <a:path w="179071" h="1">
                <a:moveTo>
                  <a:pt x="0" y="0"/>
                </a:moveTo>
                <a:lnTo>
                  <a:pt x="35560" y="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  <a:lnTo>
                  <a:pt x="17018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2374900" y="4339590"/>
            <a:ext cx="285751" cy="1"/>
          </a:xfrm>
          <a:custGeom>
            <a:avLst/>
            <a:gdLst/>
            <a:ahLst/>
            <a:cxnLst/>
            <a:rect l="0" t="0" r="0" b="0"/>
            <a:pathLst>
              <a:path w="285751" h="1">
                <a:moveTo>
                  <a:pt x="0" y="0"/>
                </a:moveTo>
                <a:lnTo>
                  <a:pt x="26670" y="0"/>
                </a:lnTo>
                <a:lnTo>
                  <a:pt x="72390" y="0"/>
                </a:lnTo>
                <a:lnTo>
                  <a:pt x="116840" y="0"/>
                </a:lnTo>
                <a:lnTo>
                  <a:pt x="152400" y="0"/>
                </a:lnTo>
                <a:lnTo>
                  <a:pt x="187960" y="0"/>
                </a:lnTo>
                <a:lnTo>
                  <a:pt x="223520" y="0"/>
                </a:lnTo>
                <a:lnTo>
                  <a:pt x="26797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2946400" y="433959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0"/>
                </a:moveTo>
                <a:lnTo>
                  <a:pt x="35560" y="8890"/>
                </a:lnTo>
                <a:lnTo>
                  <a:pt x="72390" y="17780"/>
                </a:lnTo>
                <a:lnTo>
                  <a:pt x="116840" y="17780"/>
                </a:lnTo>
                <a:lnTo>
                  <a:pt x="15240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3348990" y="434848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0"/>
                </a:moveTo>
                <a:lnTo>
                  <a:pt x="35560" y="8890"/>
                </a:lnTo>
                <a:lnTo>
                  <a:pt x="71120" y="17780"/>
                </a:lnTo>
                <a:lnTo>
                  <a:pt x="11557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3670300" y="436626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  <a:lnTo>
                  <a:pt x="124460" y="8890"/>
                </a:lnTo>
                <a:lnTo>
                  <a:pt x="13335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4036060" y="434848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3462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3116580" y="3956050"/>
            <a:ext cx="8891" cy="267971"/>
          </a:xfrm>
          <a:custGeom>
            <a:avLst/>
            <a:gdLst/>
            <a:ahLst/>
            <a:cxnLst/>
            <a:rect l="0" t="0" r="0" b="0"/>
            <a:pathLst>
              <a:path w="8891" h="267971">
                <a:moveTo>
                  <a:pt x="889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3241040" y="3938270"/>
            <a:ext cx="17781" cy="259081"/>
          </a:xfrm>
          <a:custGeom>
            <a:avLst/>
            <a:gdLst/>
            <a:ahLst/>
            <a:cxnLst/>
            <a:rect l="0" t="0" r="0" b="0"/>
            <a:pathLst>
              <a:path w="17781" h="25908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95580"/>
                </a:lnTo>
                <a:lnTo>
                  <a:pt x="8890" y="241300"/>
                </a:lnTo>
                <a:lnTo>
                  <a:pt x="1778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3116580" y="4071620"/>
            <a:ext cx="133351" cy="8891"/>
          </a:xfrm>
          <a:custGeom>
            <a:avLst/>
            <a:gdLst/>
            <a:ahLst/>
            <a:cxnLst/>
            <a:rect l="0" t="0" r="0" b="0"/>
            <a:pathLst>
              <a:path w="13335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3393440" y="3929380"/>
            <a:ext cx="80011" cy="259081"/>
          </a:xfrm>
          <a:custGeom>
            <a:avLst/>
            <a:gdLst/>
            <a:ahLst/>
            <a:cxnLst/>
            <a:rect l="0" t="0" r="0" b="0"/>
            <a:pathLst>
              <a:path w="80011" h="259081">
                <a:moveTo>
                  <a:pt x="80010" y="0"/>
                </a:moveTo>
                <a:lnTo>
                  <a:pt x="53340" y="8890"/>
                </a:lnTo>
                <a:lnTo>
                  <a:pt x="44450" y="26670"/>
                </a:lnTo>
                <a:lnTo>
                  <a:pt x="35560" y="71120"/>
                </a:lnTo>
                <a:lnTo>
                  <a:pt x="26670" y="115570"/>
                </a:lnTo>
                <a:lnTo>
                  <a:pt x="17780" y="151130"/>
                </a:lnTo>
                <a:lnTo>
                  <a:pt x="8890" y="186690"/>
                </a:lnTo>
                <a:lnTo>
                  <a:pt x="0" y="232410"/>
                </a:lnTo>
                <a:lnTo>
                  <a:pt x="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3464560" y="3911600"/>
            <a:ext cx="106681" cy="222251"/>
          </a:xfrm>
          <a:custGeom>
            <a:avLst/>
            <a:gdLst/>
            <a:ahLst/>
            <a:cxnLst/>
            <a:rect l="0" t="0" r="0" b="0"/>
            <a:pathLst>
              <a:path w="106681" h="222251">
                <a:moveTo>
                  <a:pt x="0" y="0"/>
                </a:moveTo>
                <a:lnTo>
                  <a:pt x="17780" y="44450"/>
                </a:lnTo>
                <a:lnTo>
                  <a:pt x="35560" y="80010"/>
                </a:lnTo>
                <a:lnTo>
                  <a:pt x="53340" y="115570"/>
                </a:lnTo>
                <a:lnTo>
                  <a:pt x="71120" y="160020"/>
                </a:lnTo>
                <a:lnTo>
                  <a:pt x="88900" y="195580"/>
                </a:lnTo>
                <a:lnTo>
                  <a:pt x="106680" y="222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3446780" y="403606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3723640" y="3839210"/>
            <a:ext cx="161291" cy="322581"/>
          </a:xfrm>
          <a:custGeom>
            <a:avLst/>
            <a:gdLst/>
            <a:ahLst/>
            <a:cxnLst/>
            <a:rect l="0" t="0" r="0" b="0"/>
            <a:pathLst>
              <a:path w="161291" h="322581">
                <a:moveTo>
                  <a:pt x="106680" y="99060"/>
                </a:moveTo>
                <a:lnTo>
                  <a:pt x="88900" y="90170"/>
                </a:lnTo>
                <a:lnTo>
                  <a:pt x="71120" y="90170"/>
                </a:lnTo>
                <a:lnTo>
                  <a:pt x="53340" y="90170"/>
                </a:lnTo>
                <a:lnTo>
                  <a:pt x="35560" y="99060"/>
                </a:lnTo>
                <a:lnTo>
                  <a:pt x="26670" y="134620"/>
                </a:lnTo>
                <a:lnTo>
                  <a:pt x="26670" y="170180"/>
                </a:lnTo>
                <a:lnTo>
                  <a:pt x="26670" y="196850"/>
                </a:lnTo>
                <a:lnTo>
                  <a:pt x="53340" y="179070"/>
                </a:lnTo>
                <a:lnTo>
                  <a:pt x="71120" y="143510"/>
                </a:lnTo>
                <a:lnTo>
                  <a:pt x="80010" y="125730"/>
                </a:lnTo>
                <a:lnTo>
                  <a:pt x="97790" y="116840"/>
                </a:lnTo>
                <a:lnTo>
                  <a:pt x="124460" y="134620"/>
                </a:lnTo>
                <a:lnTo>
                  <a:pt x="143510" y="152400"/>
                </a:lnTo>
                <a:lnTo>
                  <a:pt x="161290" y="152400"/>
                </a:lnTo>
                <a:lnTo>
                  <a:pt x="161290" y="134620"/>
                </a:lnTo>
                <a:lnTo>
                  <a:pt x="152400" y="99060"/>
                </a:lnTo>
                <a:lnTo>
                  <a:pt x="134620" y="54610"/>
                </a:lnTo>
                <a:lnTo>
                  <a:pt x="124460" y="36830"/>
                </a:lnTo>
                <a:lnTo>
                  <a:pt x="88900" y="0"/>
                </a:lnTo>
                <a:lnTo>
                  <a:pt x="71120" y="0"/>
                </a:lnTo>
                <a:lnTo>
                  <a:pt x="44450" y="19050"/>
                </a:lnTo>
                <a:lnTo>
                  <a:pt x="17780" y="6350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50190"/>
                </a:lnTo>
                <a:lnTo>
                  <a:pt x="8890" y="285750"/>
                </a:lnTo>
                <a:lnTo>
                  <a:pt x="26670" y="303530"/>
                </a:lnTo>
                <a:lnTo>
                  <a:pt x="44450" y="322580"/>
                </a:lnTo>
                <a:lnTo>
                  <a:pt x="62230" y="322580"/>
                </a:lnTo>
                <a:lnTo>
                  <a:pt x="97790" y="313690"/>
                </a:lnTo>
                <a:lnTo>
                  <a:pt x="143510" y="285750"/>
                </a:lnTo>
                <a:lnTo>
                  <a:pt x="1524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4053840" y="3920490"/>
            <a:ext cx="143511" cy="339091"/>
          </a:xfrm>
          <a:custGeom>
            <a:avLst/>
            <a:gdLst/>
            <a:ahLst/>
            <a:cxnLst/>
            <a:rect l="0" t="0" r="0" b="0"/>
            <a:pathLst>
              <a:path w="143511" h="339091">
                <a:moveTo>
                  <a:pt x="889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17780" y="97790"/>
                </a:lnTo>
                <a:lnTo>
                  <a:pt x="35560" y="115570"/>
                </a:lnTo>
                <a:lnTo>
                  <a:pt x="62230" y="124460"/>
                </a:lnTo>
                <a:lnTo>
                  <a:pt x="80010" y="115570"/>
                </a:lnTo>
                <a:lnTo>
                  <a:pt x="99060" y="88900"/>
                </a:lnTo>
                <a:lnTo>
                  <a:pt x="107950" y="71120"/>
                </a:lnTo>
                <a:lnTo>
                  <a:pt x="107950" y="35560"/>
                </a:lnTo>
                <a:lnTo>
                  <a:pt x="107950" y="0"/>
                </a:lnTo>
                <a:lnTo>
                  <a:pt x="107950" y="44450"/>
                </a:lnTo>
                <a:lnTo>
                  <a:pt x="116840" y="88900"/>
                </a:lnTo>
                <a:lnTo>
                  <a:pt x="125730" y="115570"/>
                </a:lnTo>
                <a:lnTo>
                  <a:pt x="134620" y="160020"/>
                </a:lnTo>
                <a:lnTo>
                  <a:pt x="143510" y="195580"/>
                </a:lnTo>
                <a:lnTo>
                  <a:pt x="143510" y="241300"/>
                </a:lnTo>
                <a:lnTo>
                  <a:pt x="143510" y="276860"/>
                </a:lnTo>
                <a:lnTo>
                  <a:pt x="125730" y="312420"/>
                </a:lnTo>
                <a:lnTo>
                  <a:pt x="107950" y="321310"/>
                </a:lnTo>
                <a:lnTo>
                  <a:pt x="80010" y="339090"/>
                </a:lnTo>
                <a:lnTo>
                  <a:pt x="62230" y="330200"/>
                </a:lnTo>
                <a:lnTo>
                  <a:pt x="44450" y="294640"/>
                </a:lnTo>
                <a:lnTo>
                  <a:pt x="35560" y="276860"/>
                </a:lnTo>
                <a:lnTo>
                  <a:pt x="35560" y="250190"/>
                </a:lnTo>
                <a:lnTo>
                  <a:pt x="44450" y="2324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4312920" y="389382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26670" y="8890"/>
                </a:lnTo>
                <a:lnTo>
                  <a:pt x="4445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4330700" y="3982720"/>
            <a:ext cx="71121" cy="8891"/>
          </a:xfrm>
          <a:custGeom>
            <a:avLst/>
            <a:gdLst/>
            <a:ahLst/>
            <a:cxnLst/>
            <a:rect l="0" t="0" r="0" b="0"/>
            <a:pathLst>
              <a:path w="71121" h="8891">
                <a:moveTo>
                  <a:pt x="0" y="8890"/>
                </a:move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4527550" y="3858260"/>
            <a:ext cx="133351" cy="195581"/>
          </a:xfrm>
          <a:custGeom>
            <a:avLst/>
            <a:gdLst/>
            <a:ahLst/>
            <a:cxnLst/>
            <a:rect l="0" t="0" r="0" b="0"/>
            <a:pathLst>
              <a:path w="133351" h="195581">
                <a:moveTo>
                  <a:pt x="26670" y="0"/>
                </a:moveTo>
                <a:lnTo>
                  <a:pt x="8890" y="0"/>
                </a:ln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8890" y="151130"/>
                </a:lnTo>
                <a:lnTo>
                  <a:pt x="17780" y="177800"/>
                </a:lnTo>
                <a:lnTo>
                  <a:pt x="35560" y="186690"/>
                </a:lnTo>
                <a:lnTo>
                  <a:pt x="53340" y="195580"/>
                </a:lnTo>
                <a:lnTo>
                  <a:pt x="71120" y="186690"/>
                </a:lnTo>
                <a:lnTo>
                  <a:pt x="88900" y="177800"/>
                </a:lnTo>
                <a:lnTo>
                  <a:pt x="115570" y="151130"/>
                </a:lnTo>
                <a:lnTo>
                  <a:pt x="133350" y="124460"/>
                </a:lnTo>
                <a:lnTo>
                  <a:pt x="133350" y="88900"/>
                </a:lnTo>
                <a:lnTo>
                  <a:pt x="133350" y="53340"/>
                </a:lnTo>
                <a:lnTo>
                  <a:pt x="124460" y="26670"/>
                </a:lnTo>
                <a:lnTo>
                  <a:pt x="115570" y="8890"/>
                </a:lnTo>
                <a:lnTo>
                  <a:pt x="97790" y="8890"/>
                </a:lnTo>
                <a:lnTo>
                  <a:pt x="71120" y="8890"/>
                </a:lnTo>
                <a:lnTo>
                  <a:pt x="3556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374650" y="2482850"/>
            <a:ext cx="358141" cy="713741"/>
          </a:xfrm>
          <a:custGeom>
            <a:avLst/>
            <a:gdLst/>
            <a:ahLst/>
            <a:cxnLst/>
            <a:rect l="0" t="0" r="0" b="0"/>
            <a:pathLst>
              <a:path w="358141" h="71374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17780" y="115570"/>
                </a:lnTo>
                <a:lnTo>
                  <a:pt x="26670" y="151130"/>
                </a:lnTo>
                <a:lnTo>
                  <a:pt x="35560" y="186690"/>
                </a:lnTo>
                <a:lnTo>
                  <a:pt x="44450" y="213360"/>
                </a:lnTo>
                <a:lnTo>
                  <a:pt x="63500" y="250190"/>
                </a:lnTo>
                <a:lnTo>
                  <a:pt x="81280" y="285750"/>
                </a:lnTo>
                <a:lnTo>
                  <a:pt x="107950" y="312420"/>
                </a:lnTo>
                <a:lnTo>
                  <a:pt x="134620" y="330200"/>
                </a:lnTo>
                <a:lnTo>
                  <a:pt x="152400" y="330200"/>
                </a:lnTo>
                <a:lnTo>
                  <a:pt x="187960" y="321310"/>
                </a:lnTo>
                <a:lnTo>
                  <a:pt x="214630" y="312420"/>
                </a:lnTo>
                <a:lnTo>
                  <a:pt x="241300" y="285750"/>
                </a:lnTo>
                <a:lnTo>
                  <a:pt x="267970" y="241300"/>
                </a:lnTo>
                <a:lnTo>
                  <a:pt x="285750" y="222250"/>
                </a:lnTo>
                <a:lnTo>
                  <a:pt x="294640" y="186690"/>
                </a:lnTo>
                <a:lnTo>
                  <a:pt x="294640" y="151130"/>
                </a:lnTo>
                <a:lnTo>
                  <a:pt x="294640" y="115570"/>
                </a:lnTo>
                <a:lnTo>
                  <a:pt x="294640" y="80010"/>
                </a:lnTo>
                <a:lnTo>
                  <a:pt x="294640" y="53340"/>
                </a:lnTo>
                <a:lnTo>
                  <a:pt x="294640" y="106680"/>
                </a:lnTo>
                <a:lnTo>
                  <a:pt x="303530" y="142240"/>
                </a:lnTo>
                <a:lnTo>
                  <a:pt x="312420" y="186690"/>
                </a:lnTo>
                <a:lnTo>
                  <a:pt x="321310" y="222250"/>
                </a:lnTo>
                <a:lnTo>
                  <a:pt x="330200" y="259080"/>
                </a:lnTo>
                <a:lnTo>
                  <a:pt x="339090" y="294640"/>
                </a:lnTo>
                <a:lnTo>
                  <a:pt x="349250" y="330200"/>
                </a:lnTo>
                <a:lnTo>
                  <a:pt x="358140" y="374650"/>
                </a:lnTo>
                <a:lnTo>
                  <a:pt x="358140" y="410210"/>
                </a:lnTo>
                <a:lnTo>
                  <a:pt x="358140" y="445770"/>
                </a:lnTo>
                <a:lnTo>
                  <a:pt x="358140" y="490220"/>
                </a:lnTo>
                <a:lnTo>
                  <a:pt x="349250" y="527050"/>
                </a:lnTo>
                <a:lnTo>
                  <a:pt x="339090" y="562610"/>
                </a:lnTo>
                <a:lnTo>
                  <a:pt x="339090" y="589280"/>
                </a:lnTo>
                <a:lnTo>
                  <a:pt x="312420" y="624840"/>
                </a:lnTo>
                <a:lnTo>
                  <a:pt x="276860" y="669290"/>
                </a:lnTo>
                <a:lnTo>
                  <a:pt x="241300" y="704850"/>
                </a:lnTo>
                <a:lnTo>
                  <a:pt x="214630" y="713740"/>
                </a:lnTo>
                <a:lnTo>
                  <a:pt x="196850" y="713740"/>
                </a:lnTo>
                <a:lnTo>
                  <a:pt x="179070" y="704850"/>
                </a:lnTo>
                <a:lnTo>
                  <a:pt x="161290" y="704850"/>
                </a:lnTo>
                <a:lnTo>
                  <a:pt x="152400" y="687070"/>
                </a:lnTo>
                <a:lnTo>
                  <a:pt x="152400" y="678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95020" y="2536190"/>
            <a:ext cx="160021" cy="35561"/>
          </a:xfrm>
          <a:custGeom>
            <a:avLst/>
            <a:gdLst/>
            <a:ahLst/>
            <a:cxnLst/>
            <a:rect l="0" t="0" r="0" b="0"/>
            <a:pathLst>
              <a:path w="160021" h="35561">
                <a:moveTo>
                  <a:pt x="0" y="35560"/>
                </a:moveTo>
                <a:lnTo>
                  <a:pt x="8890" y="17780"/>
                </a:lnTo>
                <a:lnTo>
                  <a:pt x="26670" y="8890"/>
                </a:lnTo>
                <a:lnTo>
                  <a:pt x="62230" y="8890"/>
                </a:lnTo>
                <a:lnTo>
                  <a:pt x="106680" y="0"/>
                </a:lnTo>
                <a:lnTo>
                  <a:pt x="16002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848360" y="2669540"/>
            <a:ext cx="161291" cy="17781"/>
          </a:xfrm>
          <a:custGeom>
            <a:avLst/>
            <a:gdLst/>
            <a:ahLst/>
            <a:cxnLst/>
            <a:rect l="0" t="0" r="0" b="0"/>
            <a:pathLst>
              <a:path w="161291" h="17781">
                <a:moveTo>
                  <a:pt x="0" y="1778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5240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1143000" y="2348230"/>
            <a:ext cx="259081" cy="491491"/>
          </a:xfrm>
          <a:custGeom>
            <a:avLst/>
            <a:gdLst/>
            <a:ahLst/>
            <a:cxnLst/>
            <a:rect l="0" t="0" r="0" b="0"/>
            <a:pathLst>
              <a:path w="259081" h="491491">
                <a:moveTo>
                  <a:pt x="0" y="53340"/>
                </a:moveTo>
                <a:lnTo>
                  <a:pt x="8890" y="26670"/>
                </a:lnTo>
                <a:lnTo>
                  <a:pt x="53340" y="0"/>
                </a:lnTo>
                <a:lnTo>
                  <a:pt x="80010" y="0"/>
                </a:lnTo>
                <a:lnTo>
                  <a:pt x="115570" y="0"/>
                </a:lnTo>
                <a:lnTo>
                  <a:pt x="133350" y="8890"/>
                </a:lnTo>
                <a:lnTo>
                  <a:pt x="152400" y="35560"/>
                </a:lnTo>
                <a:lnTo>
                  <a:pt x="152400" y="80010"/>
                </a:lnTo>
                <a:lnTo>
                  <a:pt x="152400" y="107950"/>
                </a:lnTo>
                <a:lnTo>
                  <a:pt x="133350" y="152400"/>
                </a:lnTo>
                <a:lnTo>
                  <a:pt x="106680" y="187960"/>
                </a:lnTo>
                <a:lnTo>
                  <a:pt x="71120" y="223520"/>
                </a:lnTo>
                <a:lnTo>
                  <a:pt x="53340" y="232410"/>
                </a:lnTo>
                <a:lnTo>
                  <a:pt x="71120" y="205740"/>
                </a:lnTo>
                <a:lnTo>
                  <a:pt x="97790" y="187960"/>
                </a:lnTo>
                <a:lnTo>
                  <a:pt x="133350" y="170180"/>
                </a:lnTo>
                <a:lnTo>
                  <a:pt x="152400" y="170180"/>
                </a:lnTo>
                <a:lnTo>
                  <a:pt x="187960" y="179070"/>
                </a:lnTo>
                <a:lnTo>
                  <a:pt x="232410" y="196850"/>
                </a:lnTo>
                <a:lnTo>
                  <a:pt x="250190" y="214630"/>
                </a:lnTo>
                <a:lnTo>
                  <a:pt x="259080" y="259080"/>
                </a:lnTo>
                <a:lnTo>
                  <a:pt x="259080" y="285750"/>
                </a:lnTo>
                <a:lnTo>
                  <a:pt x="241300" y="330200"/>
                </a:lnTo>
                <a:lnTo>
                  <a:pt x="223520" y="367030"/>
                </a:lnTo>
                <a:lnTo>
                  <a:pt x="179070" y="402590"/>
                </a:lnTo>
                <a:lnTo>
                  <a:pt x="161290" y="420370"/>
                </a:lnTo>
                <a:lnTo>
                  <a:pt x="115570" y="455930"/>
                </a:lnTo>
                <a:lnTo>
                  <a:pt x="80010" y="473710"/>
                </a:lnTo>
                <a:lnTo>
                  <a:pt x="62230" y="482600"/>
                </a:lnTo>
                <a:lnTo>
                  <a:pt x="3556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1428750" y="2053590"/>
            <a:ext cx="152401" cy="267971"/>
          </a:xfrm>
          <a:custGeom>
            <a:avLst/>
            <a:gdLst/>
            <a:ahLst/>
            <a:cxnLst/>
            <a:rect l="0" t="0" r="0" b="0"/>
            <a:pathLst>
              <a:path w="152401" h="267971">
                <a:moveTo>
                  <a:pt x="152400" y="0"/>
                </a:moveTo>
                <a:lnTo>
                  <a:pt x="133350" y="8890"/>
                </a:lnTo>
                <a:lnTo>
                  <a:pt x="115570" y="53340"/>
                </a:lnTo>
                <a:lnTo>
                  <a:pt x="88900" y="90170"/>
                </a:lnTo>
                <a:lnTo>
                  <a:pt x="71120" y="134620"/>
                </a:lnTo>
                <a:lnTo>
                  <a:pt x="44450" y="170180"/>
                </a:lnTo>
                <a:lnTo>
                  <a:pt x="17780" y="214630"/>
                </a:lnTo>
                <a:lnTo>
                  <a:pt x="0" y="25908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1410970" y="2062480"/>
            <a:ext cx="151131" cy="241301"/>
          </a:xfrm>
          <a:custGeom>
            <a:avLst/>
            <a:gdLst/>
            <a:ahLst/>
            <a:cxnLst/>
            <a:rect l="0" t="0" r="0" b="0"/>
            <a:pathLst>
              <a:path w="151131" h="241301">
                <a:moveTo>
                  <a:pt x="0" y="0"/>
                </a:moveTo>
                <a:lnTo>
                  <a:pt x="17780" y="35560"/>
                </a:lnTo>
                <a:lnTo>
                  <a:pt x="44450" y="81280"/>
                </a:lnTo>
                <a:lnTo>
                  <a:pt x="62230" y="125730"/>
                </a:lnTo>
                <a:lnTo>
                  <a:pt x="88900" y="170180"/>
                </a:lnTo>
                <a:lnTo>
                  <a:pt x="124460" y="214630"/>
                </a:lnTo>
                <a:lnTo>
                  <a:pt x="15113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1723390" y="2106930"/>
            <a:ext cx="8891" cy="143511"/>
          </a:xfrm>
          <a:custGeom>
            <a:avLst/>
            <a:gdLst/>
            <a:ahLst/>
            <a:cxnLst/>
            <a:rect l="0" t="0" r="0" b="0"/>
            <a:pathLst>
              <a:path w="8891" h="143511">
                <a:moveTo>
                  <a:pt x="8890" y="0"/>
                </a:moveTo>
                <a:lnTo>
                  <a:pt x="0" y="36830"/>
                </a:lnTo>
                <a:lnTo>
                  <a:pt x="0" y="81280"/>
                </a:lnTo>
                <a:lnTo>
                  <a:pt x="0" y="125730"/>
                </a:lnTo>
                <a:lnTo>
                  <a:pt x="889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1670050" y="2197100"/>
            <a:ext cx="124461" cy="1"/>
          </a:xfrm>
          <a:custGeom>
            <a:avLst/>
            <a:gdLst/>
            <a:ahLst/>
            <a:cxnLst/>
            <a:rect l="0" t="0" r="0" b="0"/>
            <a:pathLst>
              <a:path w="12446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1866900" y="2053590"/>
            <a:ext cx="168911" cy="223521"/>
          </a:xfrm>
          <a:custGeom>
            <a:avLst/>
            <a:gdLst/>
            <a:ahLst/>
            <a:cxnLst/>
            <a:rect l="0" t="0" r="0" b="0"/>
            <a:pathLst>
              <a:path w="168911" h="223521">
                <a:moveTo>
                  <a:pt x="0" y="35560"/>
                </a:moveTo>
                <a:lnTo>
                  <a:pt x="26670" y="8890"/>
                </a:lnTo>
                <a:lnTo>
                  <a:pt x="44450" y="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15570" y="26670"/>
                </a:lnTo>
                <a:lnTo>
                  <a:pt x="115570" y="44450"/>
                </a:lnTo>
                <a:lnTo>
                  <a:pt x="106680" y="80010"/>
                </a:lnTo>
                <a:lnTo>
                  <a:pt x="97790" y="116840"/>
                </a:lnTo>
                <a:lnTo>
                  <a:pt x="71120" y="152400"/>
                </a:lnTo>
                <a:lnTo>
                  <a:pt x="62230" y="170180"/>
                </a:lnTo>
                <a:lnTo>
                  <a:pt x="17780" y="205740"/>
                </a:lnTo>
                <a:lnTo>
                  <a:pt x="44450" y="214630"/>
                </a:lnTo>
                <a:lnTo>
                  <a:pt x="88900" y="214630"/>
                </a:lnTo>
                <a:lnTo>
                  <a:pt x="115570" y="205740"/>
                </a:lnTo>
                <a:lnTo>
                  <a:pt x="142240" y="205740"/>
                </a:lnTo>
                <a:lnTo>
                  <a:pt x="160020" y="214630"/>
                </a:lnTo>
                <a:lnTo>
                  <a:pt x="16891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3125470" y="53340"/>
            <a:ext cx="259081" cy="991871"/>
          </a:xfrm>
          <a:custGeom>
            <a:avLst/>
            <a:gdLst/>
            <a:ahLst/>
            <a:cxnLst/>
            <a:rect l="0" t="0" r="0" b="0"/>
            <a:pathLst>
              <a:path w="259081" h="991871">
                <a:moveTo>
                  <a:pt x="97790" y="0"/>
                </a:moveTo>
                <a:lnTo>
                  <a:pt x="80010" y="0"/>
                </a:lnTo>
                <a:lnTo>
                  <a:pt x="53340" y="44450"/>
                </a:lnTo>
                <a:lnTo>
                  <a:pt x="44450" y="88900"/>
                </a:lnTo>
                <a:lnTo>
                  <a:pt x="35560" y="125730"/>
                </a:lnTo>
                <a:lnTo>
                  <a:pt x="35560" y="170180"/>
                </a:lnTo>
                <a:lnTo>
                  <a:pt x="26670" y="205740"/>
                </a:lnTo>
                <a:lnTo>
                  <a:pt x="26670" y="241300"/>
                </a:lnTo>
                <a:lnTo>
                  <a:pt x="17780" y="285750"/>
                </a:lnTo>
                <a:lnTo>
                  <a:pt x="17780" y="321310"/>
                </a:lnTo>
                <a:lnTo>
                  <a:pt x="17780" y="356870"/>
                </a:lnTo>
                <a:lnTo>
                  <a:pt x="8890" y="393700"/>
                </a:lnTo>
                <a:lnTo>
                  <a:pt x="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0" y="544830"/>
                </a:lnTo>
                <a:lnTo>
                  <a:pt x="0" y="580390"/>
                </a:lnTo>
                <a:lnTo>
                  <a:pt x="8890" y="615950"/>
                </a:lnTo>
                <a:lnTo>
                  <a:pt x="17780" y="651510"/>
                </a:lnTo>
                <a:lnTo>
                  <a:pt x="26670" y="688340"/>
                </a:lnTo>
                <a:lnTo>
                  <a:pt x="44450" y="732790"/>
                </a:lnTo>
                <a:lnTo>
                  <a:pt x="71120" y="777240"/>
                </a:lnTo>
                <a:lnTo>
                  <a:pt x="97790" y="821690"/>
                </a:lnTo>
                <a:lnTo>
                  <a:pt x="124460" y="866140"/>
                </a:lnTo>
                <a:lnTo>
                  <a:pt x="151130" y="901700"/>
                </a:lnTo>
                <a:lnTo>
                  <a:pt x="179070" y="937260"/>
                </a:lnTo>
                <a:lnTo>
                  <a:pt x="187960" y="956310"/>
                </a:lnTo>
                <a:lnTo>
                  <a:pt x="205740" y="974090"/>
                </a:lnTo>
                <a:lnTo>
                  <a:pt x="241300" y="982980"/>
                </a:lnTo>
                <a:lnTo>
                  <a:pt x="259080" y="9918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4053840" y="26670"/>
            <a:ext cx="134621" cy="963931"/>
          </a:xfrm>
          <a:custGeom>
            <a:avLst/>
            <a:gdLst/>
            <a:ahLst/>
            <a:cxnLst/>
            <a:rect l="0" t="0" r="0" b="0"/>
            <a:pathLst>
              <a:path w="134621" h="963931">
                <a:moveTo>
                  <a:pt x="17780" y="0"/>
                </a:moveTo>
                <a:lnTo>
                  <a:pt x="35560" y="8890"/>
                </a:lnTo>
                <a:lnTo>
                  <a:pt x="71120" y="44450"/>
                </a:lnTo>
                <a:lnTo>
                  <a:pt x="99060" y="88900"/>
                </a:lnTo>
                <a:lnTo>
                  <a:pt x="116840" y="143510"/>
                </a:lnTo>
                <a:lnTo>
                  <a:pt x="116840" y="187960"/>
                </a:lnTo>
                <a:lnTo>
                  <a:pt x="125730" y="232410"/>
                </a:lnTo>
                <a:lnTo>
                  <a:pt x="125730" y="267970"/>
                </a:lnTo>
                <a:lnTo>
                  <a:pt x="125730" y="303530"/>
                </a:lnTo>
                <a:lnTo>
                  <a:pt x="125730" y="347980"/>
                </a:lnTo>
                <a:lnTo>
                  <a:pt x="134620" y="383540"/>
                </a:lnTo>
                <a:lnTo>
                  <a:pt x="134620" y="420370"/>
                </a:lnTo>
                <a:lnTo>
                  <a:pt x="134620" y="455930"/>
                </a:lnTo>
                <a:lnTo>
                  <a:pt x="134620" y="491490"/>
                </a:lnTo>
                <a:lnTo>
                  <a:pt x="134620" y="527050"/>
                </a:lnTo>
                <a:lnTo>
                  <a:pt x="134620" y="562610"/>
                </a:lnTo>
                <a:lnTo>
                  <a:pt x="134620" y="598170"/>
                </a:lnTo>
                <a:lnTo>
                  <a:pt x="134620" y="633730"/>
                </a:lnTo>
                <a:lnTo>
                  <a:pt x="134620" y="669290"/>
                </a:lnTo>
                <a:lnTo>
                  <a:pt x="125730" y="706120"/>
                </a:lnTo>
                <a:lnTo>
                  <a:pt x="107950" y="750570"/>
                </a:lnTo>
                <a:lnTo>
                  <a:pt x="99060" y="786130"/>
                </a:lnTo>
                <a:lnTo>
                  <a:pt x="80010" y="830580"/>
                </a:lnTo>
                <a:lnTo>
                  <a:pt x="53340" y="866140"/>
                </a:lnTo>
                <a:lnTo>
                  <a:pt x="26670" y="892810"/>
                </a:lnTo>
                <a:lnTo>
                  <a:pt x="0" y="937260"/>
                </a:lnTo>
                <a:lnTo>
                  <a:pt x="0" y="963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4036060" y="1196340"/>
            <a:ext cx="88901" cy="170181"/>
          </a:xfrm>
          <a:custGeom>
            <a:avLst/>
            <a:gdLst/>
            <a:ahLst/>
            <a:cxnLst/>
            <a:rect l="0" t="0" r="0" b="0"/>
            <a:pathLst>
              <a:path w="88901" h="170181">
                <a:moveTo>
                  <a:pt x="0" y="0"/>
                </a:moveTo>
                <a:lnTo>
                  <a:pt x="8890" y="35560"/>
                </a:lnTo>
                <a:lnTo>
                  <a:pt x="35560" y="80010"/>
                </a:lnTo>
                <a:lnTo>
                  <a:pt x="53340" y="125730"/>
                </a:lnTo>
                <a:lnTo>
                  <a:pt x="8890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4053840" y="1258570"/>
            <a:ext cx="88901" cy="45721"/>
          </a:xfrm>
          <a:custGeom>
            <a:avLst/>
            <a:gdLst/>
            <a:ahLst/>
            <a:cxnLst/>
            <a:rect l="0" t="0" r="0" b="0"/>
            <a:pathLst>
              <a:path w="88901" h="45721">
                <a:moveTo>
                  <a:pt x="0" y="45720"/>
                </a:moveTo>
                <a:lnTo>
                  <a:pt x="35560" y="17780"/>
                </a:lnTo>
                <a:lnTo>
                  <a:pt x="8001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4206240" y="1089660"/>
            <a:ext cx="223521" cy="124461"/>
          </a:xfrm>
          <a:custGeom>
            <a:avLst/>
            <a:gdLst/>
            <a:ahLst/>
            <a:cxnLst/>
            <a:rect l="0" t="0" r="0" b="0"/>
            <a:pathLst>
              <a:path w="223521" h="124461">
                <a:moveTo>
                  <a:pt x="0" y="88900"/>
                </a:moveTo>
                <a:lnTo>
                  <a:pt x="26670" y="44450"/>
                </a:lnTo>
                <a:lnTo>
                  <a:pt x="44450" y="26670"/>
                </a:lnTo>
                <a:lnTo>
                  <a:pt x="80010" y="0"/>
                </a:lnTo>
                <a:lnTo>
                  <a:pt x="106680" y="0"/>
                </a:lnTo>
                <a:lnTo>
                  <a:pt x="124460" y="8890"/>
                </a:lnTo>
                <a:lnTo>
                  <a:pt x="133350" y="26670"/>
                </a:lnTo>
                <a:lnTo>
                  <a:pt x="124460" y="62230"/>
                </a:lnTo>
                <a:lnTo>
                  <a:pt x="106680" y="88900"/>
                </a:lnTo>
                <a:lnTo>
                  <a:pt x="115570" y="106680"/>
                </a:lnTo>
                <a:lnTo>
                  <a:pt x="133350" y="124460"/>
                </a:lnTo>
                <a:lnTo>
                  <a:pt x="151130" y="124460"/>
                </a:lnTo>
                <a:lnTo>
                  <a:pt x="195580" y="115570"/>
                </a:lnTo>
                <a:lnTo>
                  <a:pt x="22352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4000500" y="1240790"/>
            <a:ext cx="161291" cy="72391"/>
          </a:xfrm>
          <a:custGeom>
            <a:avLst/>
            <a:gdLst/>
            <a:ahLst/>
            <a:cxnLst/>
            <a:rect l="0" t="0" r="0" b="0"/>
            <a:pathLst>
              <a:path w="161291" h="72391">
                <a:moveTo>
                  <a:pt x="53340" y="72390"/>
                </a:moveTo>
                <a:lnTo>
                  <a:pt x="88900" y="44450"/>
                </a:lnTo>
                <a:lnTo>
                  <a:pt x="133350" y="26670"/>
                </a:lnTo>
                <a:lnTo>
                  <a:pt x="161290" y="0"/>
                </a:lnTo>
                <a:lnTo>
                  <a:pt x="115570" y="17780"/>
                </a:lnTo>
                <a:lnTo>
                  <a:pt x="80010" y="35560"/>
                </a:lnTo>
                <a:lnTo>
                  <a:pt x="53340" y="44450"/>
                </a:lnTo>
                <a:lnTo>
                  <a:pt x="71120" y="26670"/>
                </a:lnTo>
                <a:lnTo>
                  <a:pt x="106680" y="17780"/>
                </a:lnTo>
                <a:lnTo>
                  <a:pt x="133350" y="0"/>
                </a:lnTo>
                <a:lnTo>
                  <a:pt x="106680" y="17780"/>
                </a:lnTo>
                <a:lnTo>
                  <a:pt x="62230" y="26670"/>
                </a:lnTo>
                <a:lnTo>
                  <a:pt x="44450" y="35560"/>
                </a:lnTo>
                <a:lnTo>
                  <a:pt x="8890" y="44450"/>
                </a:lnTo>
                <a:lnTo>
                  <a:pt x="44450" y="35560"/>
                </a:lnTo>
                <a:lnTo>
                  <a:pt x="80010" y="17780"/>
                </a:lnTo>
                <a:lnTo>
                  <a:pt x="115570" y="8890"/>
                </a:lnTo>
                <a:lnTo>
                  <a:pt x="152400" y="0"/>
                </a:lnTo>
                <a:lnTo>
                  <a:pt x="106680" y="17780"/>
                </a:lnTo>
                <a:lnTo>
                  <a:pt x="71120" y="35560"/>
                </a:lnTo>
                <a:lnTo>
                  <a:pt x="26670" y="54610"/>
                </a:lnTo>
                <a:lnTo>
                  <a:pt x="71120" y="35560"/>
                </a:lnTo>
                <a:lnTo>
                  <a:pt x="106680" y="17780"/>
                </a:lnTo>
                <a:lnTo>
                  <a:pt x="124460" y="8890"/>
                </a:lnTo>
                <a:lnTo>
                  <a:pt x="80010" y="26670"/>
                </a:lnTo>
                <a:lnTo>
                  <a:pt x="35560" y="44450"/>
                </a:lnTo>
                <a:lnTo>
                  <a:pt x="0" y="63500"/>
                </a:lnTo>
                <a:lnTo>
                  <a:pt x="35560" y="44450"/>
                </a:lnTo>
                <a:lnTo>
                  <a:pt x="80010" y="26670"/>
                </a:lnTo>
                <a:lnTo>
                  <a:pt x="115570" y="17780"/>
                </a:lnTo>
                <a:lnTo>
                  <a:pt x="15240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562860" y="1143000"/>
            <a:ext cx="106681" cy="62231"/>
          </a:xfrm>
          <a:custGeom>
            <a:avLst/>
            <a:gdLst/>
            <a:ahLst/>
            <a:cxnLst/>
            <a:rect l="0" t="0" r="0" b="0"/>
            <a:pathLst>
              <a:path w="106681" h="62231">
                <a:moveTo>
                  <a:pt x="0" y="62230"/>
                </a:moveTo>
                <a:lnTo>
                  <a:pt x="17780" y="44450"/>
                </a:lnTo>
                <a:lnTo>
                  <a:pt x="53340" y="17780"/>
                </a:lnTo>
                <a:lnTo>
                  <a:pt x="9779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2715260" y="1009650"/>
            <a:ext cx="195581" cy="115571"/>
          </a:xfrm>
          <a:custGeom>
            <a:avLst/>
            <a:gdLst/>
            <a:ahLst/>
            <a:cxnLst/>
            <a:rect l="0" t="0" r="0" b="0"/>
            <a:pathLst>
              <a:path w="195581" h="115571">
                <a:moveTo>
                  <a:pt x="0" y="4445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62230" y="35560"/>
                </a:lnTo>
                <a:lnTo>
                  <a:pt x="53340" y="88900"/>
                </a:lnTo>
                <a:lnTo>
                  <a:pt x="53340" y="106680"/>
                </a:lnTo>
                <a:lnTo>
                  <a:pt x="80010" y="115570"/>
                </a:lnTo>
                <a:lnTo>
                  <a:pt x="97790" y="106680"/>
                </a:lnTo>
                <a:lnTo>
                  <a:pt x="142240" y="80010"/>
                </a:lnTo>
                <a:lnTo>
                  <a:pt x="168910" y="62230"/>
                </a:lnTo>
                <a:lnTo>
                  <a:pt x="195580" y="62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5001260" y="1098550"/>
            <a:ext cx="97791" cy="44451"/>
          </a:xfrm>
          <a:custGeom>
            <a:avLst/>
            <a:gdLst/>
            <a:ahLst/>
            <a:cxnLst/>
            <a:rect l="0" t="0" r="0" b="0"/>
            <a:pathLst>
              <a:path w="97791" h="44451">
                <a:moveTo>
                  <a:pt x="0" y="44450"/>
                </a:moveTo>
                <a:lnTo>
                  <a:pt x="35560" y="17780"/>
                </a:lnTo>
                <a:lnTo>
                  <a:pt x="8001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5214620" y="919480"/>
            <a:ext cx="205741" cy="152401"/>
          </a:xfrm>
          <a:custGeom>
            <a:avLst/>
            <a:gdLst/>
            <a:ahLst/>
            <a:cxnLst/>
            <a:rect l="0" t="0" r="0" b="0"/>
            <a:pathLst>
              <a:path w="205741" h="152401">
                <a:moveTo>
                  <a:pt x="0" y="71120"/>
                </a:moveTo>
                <a:lnTo>
                  <a:pt x="8890" y="35560"/>
                </a:lnTo>
                <a:lnTo>
                  <a:pt x="26670" y="17780"/>
                </a:lnTo>
                <a:lnTo>
                  <a:pt x="71120" y="8890"/>
                </a:lnTo>
                <a:lnTo>
                  <a:pt x="99060" y="0"/>
                </a:lnTo>
                <a:lnTo>
                  <a:pt x="116840" y="17780"/>
                </a:lnTo>
                <a:lnTo>
                  <a:pt x="116840" y="35560"/>
                </a:lnTo>
                <a:lnTo>
                  <a:pt x="107950" y="53340"/>
                </a:lnTo>
                <a:lnTo>
                  <a:pt x="90170" y="99060"/>
                </a:lnTo>
                <a:lnTo>
                  <a:pt x="90170" y="125730"/>
                </a:lnTo>
                <a:lnTo>
                  <a:pt x="107950" y="152400"/>
                </a:lnTo>
                <a:lnTo>
                  <a:pt x="143510" y="152400"/>
                </a:lnTo>
                <a:lnTo>
                  <a:pt x="170180" y="152400"/>
                </a:lnTo>
                <a:lnTo>
                  <a:pt x="20574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2607310" y="1313180"/>
            <a:ext cx="17781" cy="534671"/>
          </a:xfrm>
          <a:custGeom>
            <a:avLst/>
            <a:gdLst/>
            <a:ahLst/>
            <a:cxnLst/>
            <a:rect l="0" t="0" r="0" b="0"/>
            <a:pathLst>
              <a:path w="17781" h="53467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68910"/>
                </a:lnTo>
                <a:lnTo>
                  <a:pt x="8890" y="21336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17780" y="365760"/>
                </a:lnTo>
                <a:lnTo>
                  <a:pt x="8890" y="401320"/>
                </a:lnTo>
                <a:lnTo>
                  <a:pt x="8890" y="436880"/>
                </a:lnTo>
                <a:lnTo>
                  <a:pt x="8890" y="472440"/>
                </a:lnTo>
                <a:lnTo>
                  <a:pt x="8890" y="508000"/>
                </a:lnTo>
                <a:lnTo>
                  <a:pt x="17780" y="534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3045460" y="1652270"/>
            <a:ext cx="241301" cy="223521"/>
          </a:xfrm>
          <a:custGeom>
            <a:avLst/>
            <a:gdLst/>
            <a:ahLst/>
            <a:cxnLst/>
            <a:rect l="0" t="0" r="0" b="0"/>
            <a:pathLst>
              <a:path w="241301" h="223521">
                <a:moveTo>
                  <a:pt x="8890" y="80010"/>
                </a:moveTo>
                <a:lnTo>
                  <a:pt x="0" y="62230"/>
                </a:lnTo>
                <a:lnTo>
                  <a:pt x="17780" y="35560"/>
                </a:lnTo>
                <a:lnTo>
                  <a:pt x="62230" y="1778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8890"/>
                </a:lnTo>
                <a:lnTo>
                  <a:pt x="142240" y="44450"/>
                </a:lnTo>
                <a:lnTo>
                  <a:pt x="115570" y="80010"/>
                </a:lnTo>
                <a:lnTo>
                  <a:pt x="97790" y="97790"/>
                </a:lnTo>
                <a:lnTo>
                  <a:pt x="124460" y="97790"/>
                </a:lnTo>
                <a:lnTo>
                  <a:pt x="168910" y="88900"/>
                </a:lnTo>
                <a:lnTo>
                  <a:pt x="204470" y="97790"/>
                </a:lnTo>
                <a:lnTo>
                  <a:pt x="222250" y="106680"/>
                </a:lnTo>
                <a:lnTo>
                  <a:pt x="241300" y="124460"/>
                </a:lnTo>
                <a:lnTo>
                  <a:pt x="241300" y="142240"/>
                </a:lnTo>
                <a:lnTo>
                  <a:pt x="231140" y="160020"/>
                </a:lnTo>
                <a:lnTo>
                  <a:pt x="213360" y="177800"/>
                </a:lnTo>
                <a:lnTo>
                  <a:pt x="168910" y="204470"/>
                </a:lnTo>
                <a:lnTo>
                  <a:pt x="151130" y="214630"/>
                </a:lnTo>
                <a:lnTo>
                  <a:pt x="115570" y="223520"/>
                </a:lnTo>
                <a:lnTo>
                  <a:pt x="97790" y="223520"/>
                </a:lnTo>
                <a:lnTo>
                  <a:pt x="62230" y="204470"/>
                </a:lnTo>
                <a:lnTo>
                  <a:pt x="6223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5438140" y="1402080"/>
            <a:ext cx="347981" cy="419101"/>
          </a:xfrm>
          <a:custGeom>
            <a:avLst/>
            <a:gdLst/>
            <a:ahLst/>
            <a:cxnLst/>
            <a:rect l="0" t="0" r="0" b="0"/>
            <a:pathLst>
              <a:path w="347981" h="419101">
                <a:moveTo>
                  <a:pt x="0" y="71120"/>
                </a:moveTo>
                <a:lnTo>
                  <a:pt x="0" y="53340"/>
                </a:lnTo>
                <a:lnTo>
                  <a:pt x="53340" y="26670"/>
                </a:lnTo>
                <a:lnTo>
                  <a:pt x="80010" y="17780"/>
                </a:lnTo>
                <a:lnTo>
                  <a:pt x="124460" y="0"/>
                </a:lnTo>
                <a:lnTo>
                  <a:pt x="161290" y="0"/>
                </a:lnTo>
                <a:lnTo>
                  <a:pt x="205740" y="0"/>
                </a:lnTo>
                <a:lnTo>
                  <a:pt x="223520" y="0"/>
                </a:lnTo>
                <a:lnTo>
                  <a:pt x="232410" y="17780"/>
                </a:lnTo>
                <a:lnTo>
                  <a:pt x="241300" y="35560"/>
                </a:lnTo>
                <a:lnTo>
                  <a:pt x="232410" y="53340"/>
                </a:lnTo>
                <a:lnTo>
                  <a:pt x="196850" y="97790"/>
                </a:lnTo>
                <a:lnTo>
                  <a:pt x="170180" y="124460"/>
                </a:lnTo>
                <a:lnTo>
                  <a:pt x="124460" y="151130"/>
                </a:lnTo>
                <a:lnTo>
                  <a:pt x="97790" y="170180"/>
                </a:lnTo>
                <a:lnTo>
                  <a:pt x="134620" y="170180"/>
                </a:lnTo>
                <a:lnTo>
                  <a:pt x="179070" y="160020"/>
                </a:lnTo>
                <a:lnTo>
                  <a:pt x="214630" y="160020"/>
                </a:lnTo>
                <a:lnTo>
                  <a:pt x="259080" y="160020"/>
                </a:lnTo>
                <a:lnTo>
                  <a:pt x="285750" y="170180"/>
                </a:lnTo>
                <a:lnTo>
                  <a:pt x="312420" y="196850"/>
                </a:lnTo>
                <a:lnTo>
                  <a:pt x="339090" y="232410"/>
                </a:lnTo>
                <a:lnTo>
                  <a:pt x="347980" y="250190"/>
                </a:lnTo>
                <a:lnTo>
                  <a:pt x="347980" y="276860"/>
                </a:lnTo>
                <a:lnTo>
                  <a:pt x="347980" y="303530"/>
                </a:lnTo>
                <a:lnTo>
                  <a:pt x="321310" y="347980"/>
                </a:lnTo>
                <a:lnTo>
                  <a:pt x="303530" y="356870"/>
                </a:lnTo>
                <a:lnTo>
                  <a:pt x="259080" y="383540"/>
                </a:lnTo>
                <a:lnTo>
                  <a:pt x="223520" y="410210"/>
                </a:lnTo>
                <a:lnTo>
                  <a:pt x="187960" y="419100"/>
                </a:lnTo>
                <a:lnTo>
                  <a:pt x="170180" y="419100"/>
                </a:lnTo>
                <a:lnTo>
                  <a:pt x="143510" y="410210"/>
                </a:lnTo>
                <a:lnTo>
                  <a:pt x="124460" y="401320"/>
                </a:lnTo>
                <a:lnTo>
                  <a:pt x="115570" y="3924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4044950" y="2447290"/>
            <a:ext cx="125731" cy="26671"/>
          </a:xfrm>
          <a:custGeom>
            <a:avLst/>
            <a:gdLst/>
            <a:ahLst/>
            <a:cxnLst/>
            <a:rect l="0" t="0" r="0" b="0"/>
            <a:pathLst>
              <a:path w="125731" h="26671">
                <a:moveTo>
                  <a:pt x="0" y="26670"/>
                </a:moveTo>
                <a:lnTo>
                  <a:pt x="44450" y="8890"/>
                </a:lnTo>
                <a:lnTo>
                  <a:pt x="8890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4277360" y="2303780"/>
            <a:ext cx="187961" cy="374651"/>
          </a:xfrm>
          <a:custGeom>
            <a:avLst/>
            <a:gdLst/>
            <a:ahLst/>
            <a:cxnLst/>
            <a:rect l="0" t="0" r="0" b="0"/>
            <a:pathLst>
              <a:path w="187961" h="374651">
                <a:moveTo>
                  <a:pt x="0" y="35560"/>
                </a:moveTo>
                <a:lnTo>
                  <a:pt x="8890" y="17780"/>
                </a:lnTo>
                <a:lnTo>
                  <a:pt x="26670" y="8890"/>
                </a:lnTo>
                <a:lnTo>
                  <a:pt x="4445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24460" y="35560"/>
                </a:lnTo>
                <a:lnTo>
                  <a:pt x="133350" y="53340"/>
                </a:lnTo>
                <a:lnTo>
                  <a:pt x="133350" y="71120"/>
                </a:lnTo>
                <a:lnTo>
                  <a:pt x="133350" y="88900"/>
                </a:lnTo>
                <a:lnTo>
                  <a:pt x="124460" y="106680"/>
                </a:lnTo>
                <a:lnTo>
                  <a:pt x="106680" y="143510"/>
                </a:lnTo>
                <a:lnTo>
                  <a:pt x="80010" y="179070"/>
                </a:lnTo>
                <a:lnTo>
                  <a:pt x="35560" y="214630"/>
                </a:lnTo>
                <a:lnTo>
                  <a:pt x="53340" y="214630"/>
                </a:lnTo>
                <a:lnTo>
                  <a:pt x="97790" y="205740"/>
                </a:lnTo>
                <a:lnTo>
                  <a:pt x="124460" y="205740"/>
                </a:lnTo>
                <a:lnTo>
                  <a:pt x="142240" y="205740"/>
                </a:lnTo>
                <a:lnTo>
                  <a:pt x="187960" y="250190"/>
                </a:lnTo>
                <a:lnTo>
                  <a:pt x="187960" y="276860"/>
                </a:lnTo>
                <a:lnTo>
                  <a:pt x="187960" y="303530"/>
                </a:lnTo>
                <a:lnTo>
                  <a:pt x="179070" y="321310"/>
                </a:lnTo>
                <a:lnTo>
                  <a:pt x="161290" y="347980"/>
                </a:lnTo>
                <a:lnTo>
                  <a:pt x="142240" y="356870"/>
                </a:lnTo>
                <a:lnTo>
                  <a:pt x="115570" y="374650"/>
                </a:lnTo>
                <a:lnTo>
                  <a:pt x="71120" y="374650"/>
                </a:lnTo>
                <a:lnTo>
                  <a:pt x="44450" y="374650"/>
                </a:lnTo>
                <a:lnTo>
                  <a:pt x="35560" y="374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4607560" y="2633980"/>
            <a:ext cx="35561" cy="152401"/>
          </a:xfrm>
          <a:custGeom>
            <a:avLst/>
            <a:gdLst/>
            <a:ahLst/>
            <a:cxnLst/>
            <a:rect l="0" t="0" r="0" b="0"/>
            <a:pathLst>
              <a:path w="35561" h="152401">
                <a:moveTo>
                  <a:pt x="35560" y="0"/>
                </a:moveTo>
                <a:lnTo>
                  <a:pt x="17780" y="35560"/>
                </a:lnTo>
                <a:lnTo>
                  <a:pt x="8890" y="62230"/>
                </a:lnTo>
                <a:lnTo>
                  <a:pt x="0" y="10795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4893310" y="2188210"/>
            <a:ext cx="44451" cy="133351"/>
          </a:xfrm>
          <a:custGeom>
            <a:avLst/>
            <a:gdLst/>
            <a:ahLst/>
            <a:cxnLst/>
            <a:rect l="0" t="0" r="0" b="0"/>
            <a:pathLst>
              <a:path w="44451" h="13335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35560" y="97790"/>
                </a:lnTo>
                <a:lnTo>
                  <a:pt x="44450" y="133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4786630" y="2410460"/>
            <a:ext cx="232411" cy="36831"/>
          </a:xfrm>
          <a:custGeom>
            <a:avLst/>
            <a:gdLst/>
            <a:ahLst/>
            <a:cxnLst/>
            <a:rect l="0" t="0" r="0" b="0"/>
            <a:pathLst>
              <a:path w="232411" h="36831">
                <a:moveTo>
                  <a:pt x="0" y="36830"/>
                </a:moveTo>
                <a:lnTo>
                  <a:pt x="26670" y="17780"/>
                </a:lnTo>
                <a:lnTo>
                  <a:pt x="62230" y="17780"/>
                </a:lnTo>
                <a:lnTo>
                  <a:pt x="106680" y="8890"/>
                </a:lnTo>
                <a:lnTo>
                  <a:pt x="133350" y="0"/>
                </a:lnTo>
                <a:lnTo>
                  <a:pt x="160020" y="0"/>
                </a:lnTo>
                <a:lnTo>
                  <a:pt x="204470" y="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4866640" y="2518410"/>
            <a:ext cx="187961" cy="259081"/>
          </a:xfrm>
          <a:custGeom>
            <a:avLst/>
            <a:gdLst/>
            <a:ahLst/>
            <a:cxnLst/>
            <a:rect l="0" t="0" r="0" b="0"/>
            <a:pathLst>
              <a:path w="187961" h="259081">
                <a:moveTo>
                  <a:pt x="8890" y="26670"/>
                </a:moveTo>
                <a:lnTo>
                  <a:pt x="8890" y="8890"/>
                </a:lnTo>
                <a:lnTo>
                  <a:pt x="44450" y="0"/>
                </a:lnTo>
                <a:lnTo>
                  <a:pt x="80010" y="0"/>
                </a:lnTo>
                <a:lnTo>
                  <a:pt x="124460" y="8890"/>
                </a:lnTo>
                <a:lnTo>
                  <a:pt x="143510" y="17780"/>
                </a:lnTo>
                <a:lnTo>
                  <a:pt x="152400" y="35560"/>
                </a:lnTo>
                <a:lnTo>
                  <a:pt x="143510" y="53340"/>
                </a:lnTo>
                <a:lnTo>
                  <a:pt x="124460" y="71120"/>
                </a:lnTo>
                <a:lnTo>
                  <a:pt x="80010" y="106680"/>
                </a:lnTo>
                <a:lnTo>
                  <a:pt x="35560" y="133350"/>
                </a:lnTo>
                <a:lnTo>
                  <a:pt x="0" y="151130"/>
                </a:lnTo>
                <a:lnTo>
                  <a:pt x="8890" y="133350"/>
                </a:lnTo>
                <a:lnTo>
                  <a:pt x="44450" y="115570"/>
                </a:lnTo>
                <a:lnTo>
                  <a:pt x="71120" y="106680"/>
                </a:lnTo>
                <a:lnTo>
                  <a:pt x="97790" y="106680"/>
                </a:lnTo>
                <a:lnTo>
                  <a:pt x="134620" y="115570"/>
                </a:lnTo>
                <a:lnTo>
                  <a:pt x="152400" y="115570"/>
                </a:lnTo>
                <a:lnTo>
                  <a:pt x="179070" y="133350"/>
                </a:lnTo>
                <a:lnTo>
                  <a:pt x="187960" y="151130"/>
                </a:lnTo>
                <a:lnTo>
                  <a:pt x="187960" y="168910"/>
                </a:lnTo>
                <a:lnTo>
                  <a:pt x="179070" y="186690"/>
                </a:lnTo>
                <a:lnTo>
                  <a:pt x="161290" y="205740"/>
                </a:lnTo>
                <a:lnTo>
                  <a:pt x="115570" y="232410"/>
                </a:lnTo>
                <a:lnTo>
                  <a:pt x="71120" y="250190"/>
                </a:lnTo>
                <a:lnTo>
                  <a:pt x="71120" y="259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4991100" y="2197100"/>
            <a:ext cx="232411" cy="695961"/>
          </a:xfrm>
          <a:custGeom>
            <a:avLst/>
            <a:gdLst/>
            <a:ahLst/>
            <a:cxnLst/>
            <a:rect l="0" t="0" r="0" b="0"/>
            <a:pathLst>
              <a:path w="232411" h="695961">
                <a:moveTo>
                  <a:pt x="90170" y="0"/>
                </a:moveTo>
                <a:lnTo>
                  <a:pt x="116840" y="35560"/>
                </a:lnTo>
                <a:lnTo>
                  <a:pt x="143510" y="71120"/>
                </a:lnTo>
                <a:lnTo>
                  <a:pt x="179070" y="115570"/>
                </a:lnTo>
                <a:lnTo>
                  <a:pt x="205740" y="160020"/>
                </a:lnTo>
                <a:lnTo>
                  <a:pt x="223520" y="195580"/>
                </a:lnTo>
                <a:lnTo>
                  <a:pt x="232410" y="231140"/>
                </a:lnTo>
                <a:lnTo>
                  <a:pt x="232410" y="276860"/>
                </a:lnTo>
                <a:lnTo>
                  <a:pt x="232410" y="321310"/>
                </a:lnTo>
                <a:lnTo>
                  <a:pt x="232410" y="356870"/>
                </a:lnTo>
                <a:lnTo>
                  <a:pt x="232410" y="401320"/>
                </a:lnTo>
                <a:lnTo>
                  <a:pt x="214630" y="436880"/>
                </a:lnTo>
                <a:lnTo>
                  <a:pt x="196850" y="481330"/>
                </a:lnTo>
                <a:lnTo>
                  <a:pt x="170180" y="518160"/>
                </a:lnTo>
                <a:lnTo>
                  <a:pt x="152400" y="553720"/>
                </a:lnTo>
                <a:lnTo>
                  <a:pt x="125730" y="589280"/>
                </a:lnTo>
                <a:lnTo>
                  <a:pt x="90170" y="624840"/>
                </a:lnTo>
                <a:lnTo>
                  <a:pt x="45720" y="660400"/>
                </a:lnTo>
                <a:lnTo>
                  <a:pt x="0" y="687070"/>
                </a:lnTo>
                <a:lnTo>
                  <a:pt x="0" y="695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3920490" y="2197100"/>
            <a:ext cx="232411" cy="695961"/>
          </a:xfrm>
          <a:custGeom>
            <a:avLst/>
            <a:gdLst/>
            <a:ahLst/>
            <a:cxnLst/>
            <a:rect l="0" t="0" r="0" b="0"/>
            <a:pathLst>
              <a:path w="232411" h="695961">
                <a:moveTo>
                  <a:pt x="62230" y="0"/>
                </a:moveTo>
                <a:lnTo>
                  <a:pt x="44450" y="0"/>
                </a:lnTo>
                <a:lnTo>
                  <a:pt x="26670" y="4445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0" y="241300"/>
                </a:lnTo>
                <a:lnTo>
                  <a:pt x="8890" y="276860"/>
                </a:lnTo>
                <a:lnTo>
                  <a:pt x="8890" y="321310"/>
                </a:lnTo>
                <a:lnTo>
                  <a:pt x="17780" y="356870"/>
                </a:lnTo>
                <a:lnTo>
                  <a:pt x="26670" y="392430"/>
                </a:lnTo>
                <a:lnTo>
                  <a:pt x="44450" y="427990"/>
                </a:lnTo>
                <a:lnTo>
                  <a:pt x="62230" y="472440"/>
                </a:lnTo>
                <a:lnTo>
                  <a:pt x="80010" y="508000"/>
                </a:lnTo>
                <a:lnTo>
                  <a:pt x="97790" y="544830"/>
                </a:lnTo>
                <a:lnTo>
                  <a:pt x="124460" y="589280"/>
                </a:lnTo>
                <a:lnTo>
                  <a:pt x="160020" y="624840"/>
                </a:lnTo>
                <a:lnTo>
                  <a:pt x="195580" y="660400"/>
                </a:lnTo>
                <a:lnTo>
                  <a:pt x="232410" y="695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5384800" y="2277110"/>
            <a:ext cx="187961" cy="633731"/>
          </a:xfrm>
          <a:custGeom>
            <a:avLst/>
            <a:gdLst/>
            <a:ahLst/>
            <a:cxnLst/>
            <a:rect l="0" t="0" r="0" b="0"/>
            <a:pathLst>
              <a:path w="187961" h="633731">
                <a:moveTo>
                  <a:pt x="2667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12420"/>
                </a:lnTo>
                <a:lnTo>
                  <a:pt x="17780" y="356870"/>
                </a:lnTo>
                <a:lnTo>
                  <a:pt x="26670" y="383540"/>
                </a:lnTo>
                <a:lnTo>
                  <a:pt x="44450" y="427990"/>
                </a:lnTo>
                <a:lnTo>
                  <a:pt x="62230" y="464820"/>
                </a:lnTo>
                <a:lnTo>
                  <a:pt x="80010" y="509270"/>
                </a:lnTo>
                <a:lnTo>
                  <a:pt x="106680" y="553720"/>
                </a:lnTo>
                <a:lnTo>
                  <a:pt x="124460" y="571500"/>
                </a:lnTo>
                <a:lnTo>
                  <a:pt x="160020" y="615950"/>
                </a:lnTo>
                <a:lnTo>
                  <a:pt x="187960" y="6337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5500370" y="2562860"/>
            <a:ext cx="134621" cy="8891"/>
          </a:xfrm>
          <a:custGeom>
            <a:avLst/>
            <a:gdLst/>
            <a:ahLst/>
            <a:cxnLst/>
            <a:rect l="0" t="0" r="0" b="0"/>
            <a:pathLst>
              <a:path w="134621" h="8891">
                <a:moveTo>
                  <a:pt x="0" y="8890"/>
                </a:moveTo>
                <a:lnTo>
                  <a:pt x="44450" y="0"/>
                </a:lnTo>
                <a:lnTo>
                  <a:pt x="81280" y="0"/>
                </a:lnTo>
                <a:lnTo>
                  <a:pt x="12573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5706110" y="2383790"/>
            <a:ext cx="161291" cy="321311"/>
          </a:xfrm>
          <a:custGeom>
            <a:avLst/>
            <a:gdLst/>
            <a:ahLst/>
            <a:cxnLst/>
            <a:rect l="0" t="0" r="0" b="0"/>
            <a:pathLst>
              <a:path w="161291" h="32131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  <a:lnTo>
                  <a:pt x="44450" y="0"/>
                </a:lnTo>
                <a:lnTo>
                  <a:pt x="80010" y="8890"/>
                </a:lnTo>
                <a:lnTo>
                  <a:pt x="97790" y="8890"/>
                </a:lnTo>
                <a:lnTo>
                  <a:pt x="124460" y="35560"/>
                </a:lnTo>
                <a:lnTo>
                  <a:pt x="133350" y="54610"/>
                </a:lnTo>
                <a:lnTo>
                  <a:pt x="133350" y="90170"/>
                </a:lnTo>
                <a:lnTo>
                  <a:pt x="133350" y="125730"/>
                </a:lnTo>
                <a:lnTo>
                  <a:pt x="115570" y="161290"/>
                </a:lnTo>
                <a:lnTo>
                  <a:pt x="88900" y="205740"/>
                </a:lnTo>
                <a:lnTo>
                  <a:pt x="71120" y="241300"/>
                </a:lnTo>
                <a:lnTo>
                  <a:pt x="53340" y="285750"/>
                </a:lnTo>
                <a:lnTo>
                  <a:pt x="35560" y="321310"/>
                </a:lnTo>
                <a:lnTo>
                  <a:pt x="62230" y="321310"/>
                </a:lnTo>
                <a:lnTo>
                  <a:pt x="88900" y="312420"/>
                </a:lnTo>
                <a:lnTo>
                  <a:pt x="115570" y="312420"/>
                </a:lnTo>
                <a:lnTo>
                  <a:pt x="161290" y="3213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6018530" y="2687320"/>
            <a:ext cx="17781" cy="143511"/>
          </a:xfrm>
          <a:custGeom>
            <a:avLst/>
            <a:gdLst/>
            <a:ahLst/>
            <a:cxnLst/>
            <a:rect l="0" t="0" r="0" b="0"/>
            <a:pathLst>
              <a:path w="17781" h="143511">
                <a:moveTo>
                  <a:pt x="1778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43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6188710" y="2366010"/>
            <a:ext cx="35561" cy="367031"/>
          </a:xfrm>
          <a:custGeom>
            <a:avLst/>
            <a:gdLst/>
            <a:ahLst/>
            <a:cxnLst/>
            <a:rect l="0" t="0" r="0" b="0"/>
            <a:pathLst>
              <a:path w="35561" h="367031">
                <a:moveTo>
                  <a:pt x="0" y="0"/>
                </a:moveTo>
                <a:lnTo>
                  <a:pt x="0" y="35560"/>
                </a:lnTo>
                <a:lnTo>
                  <a:pt x="0" y="62230"/>
                </a:lnTo>
                <a:lnTo>
                  <a:pt x="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8890" y="214630"/>
                </a:lnTo>
                <a:lnTo>
                  <a:pt x="17780" y="250190"/>
                </a:lnTo>
                <a:lnTo>
                  <a:pt x="17780" y="294640"/>
                </a:lnTo>
                <a:lnTo>
                  <a:pt x="26670" y="339090"/>
                </a:lnTo>
                <a:lnTo>
                  <a:pt x="35560" y="367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6304280" y="2321560"/>
            <a:ext cx="124461" cy="615951"/>
          </a:xfrm>
          <a:custGeom>
            <a:avLst/>
            <a:gdLst/>
            <a:ahLst/>
            <a:cxnLst/>
            <a:rect l="0" t="0" r="0" b="0"/>
            <a:pathLst>
              <a:path w="124461" h="615951">
                <a:moveTo>
                  <a:pt x="0" y="0"/>
                </a:moveTo>
                <a:lnTo>
                  <a:pt x="35560" y="8890"/>
                </a:lnTo>
                <a:lnTo>
                  <a:pt x="44450" y="26670"/>
                </a:lnTo>
                <a:lnTo>
                  <a:pt x="80010" y="71120"/>
                </a:lnTo>
                <a:lnTo>
                  <a:pt x="97790" y="106680"/>
                </a:lnTo>
                <a:lnTo>
                  <a:pt x="115570" y="152400"/>
                </a:lnTo>
                <a:lnTo>
                  <a:pt x="124460" y="187960"/>
                </a:lnTo>
                <a:lnTo>
                  <a:pt x="124460" y="223520"/>
                </a:lnTo>
                <a:lnTo>
                  <a:pt x="124460" y="259080"/>
                </a:lnTo>
                <a:lnTo>
                  <a:pt x="124460" y="294640"/>
                </a:lnTo>
                <a:lnTo>
                  <a:pt x="115570" y="330200"/>
                </a:lnTo>
                <a:lnTo>
                  <a:pt x="106680" y="365760"/>
                </a:lnTo>
                <a:lnTo>
                  <a:pt x="97790" y="402590"/>
                </a:lnTo>
                <a:lnTo>
                  <a:pt x="80010" y="438150"/>
                </a:lnTo>
                <a:lnTo>
                  <a:pt x="62230" y="482600"/>
                </a:lnTo>
                <a:lnTo>
                  <a:pt x="44450" y="518160"/>
                </a:lnTo>
                <a:lnTo>
                  <a:pt x="26670" y="562610"/>
                </a:lnTo>
                <a:lnTo>
                  <a:pt x="17780" y="589280"/>
                </a:lnTo>
                <a:lnTo>
                  <a:pt x="17780" y="6159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6554470" y="2250440"/>
            <a:ext cx="124461" cy="713741"/>
          </a:xfrm>
          <a:custGeom>
            <a:avLst/>
            <a:gdLst/>
            <a:ahLst/>
            <a:cxnLst/>
            <a:rect l="0" t="0" r="0" b="0"/>
            <a:pathLst>
              <a:path w="124461" h="713741">
                <a:moveTo>
                  <a:pt x="53340" y="0"/>
                </a:moveTo>
                <a:lnTo>
                  <a:pt x="35560" y="35560"/>
                </a:lnTo>
                <a:lnTo>
                  <a:pt x="26670" y="71120"/>
                </a:lnTo>
                <a:lnTo>
                  <a:pt x="17780" y="106680"/>
                </a:lnTo>
                <a:lnTo>
                  <a:pt x="8890" y="142240"/>
                </a:lnTo>
                <a:lnTo>
                  <a:pt x="0" y="187960"/>
                </a:lnTo>
                <a:lnTo>
                  <a:pt x="0" y="23241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0" y="436880"/>
                </a:lnTo>
                <a:lnTo>
                  <a:pt x="8890" y="464820"/>
                </a:lnTo>
                <a:lnTo>
                  <a:pt x="17780" y="500380"/>
                </a:lnTo>
                <a:lnTo>
                  <a:pt x="17780" y="527050"/>
                </a:lnTo>
                <a:lnTo>
                  <a:pt x="35560" y="571500"/>
                </a:lnTo>
                <a:lnTo>
                  <a:pt x="53340" y="607060"/>
                </a:lnTo>
                <a:lnTo>
                  <a:pt x="71120" y="651510"/>
                </a:lnTo>
                <a:lnTo>
                  <a:pt x="106680" y="695960"/>
                </a:lnTo>
                <a:lnTo>
                  <a:pt x="124460" y="713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6715760" y="252730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6982460" y="2294890"/>
            <a:ext cx="36831" cy="491491"/>
          </a:xfrm>
          <a:custGeom>
            <a:avLst/>
            <a:gdLst/>
            <a:ahLst/>
            <a:cxnLst/>
            <a:rect l="0" t="0" r="0" b="0"/>
            <a:pathLst>
              <a:path w="36831" h="4914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61290"/>
                </a:lnTo>
                <a:lnTo>
                  <a:pt x="8890" y="187960"/>
                </a:lnTo>
                <a:lnTo>
                  <a:pt x="8890" y="223520"/>
                </a:lnTo>
                <a:lnTo>
                  <a:pt x="8890" y="259080"/>
                </a:lnTo>
                <a:lnTo>
                  <a:pt x="8890" y="294640"/>
                </a:lnTo>
                <a:lnTo>
                  <a:pt x="17780" y="339090"/>
                </a:lnTo>
                <a:lnTo>
                  <a:pt x="17780" y="374650"/>
                </a:lnTo>
                <a:lnTo>
                  <a:pt x="27940" y="410210"/>
                </a:lnTo>
                <a:lnTo>
                  <a:pt x="27940" y="455930"/>
                </a:lnTo>
                <a:lnTo>
                  <a:pt x="3683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7188200" y="2741930"/>
            <a:ext cx="26671" cy="151131"/>
          </a:xfrm>
          <a:custGeom>
            <a:avLst/>
            <a:gdLst/>
            <a:ahLst/>
            <a:cxnLst/>
            <a:rect l="0" t="0" r="0" b="0"/>
            <a:pathLst>
              <a:path w="26671" h="151131">
                <a:moveTo>
                  <a:pt x="26670" y="0"/>
                </a:moveTo>
                <a:lnTo>
                  <a:pt x="1778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7358380" y="2339340"/>
            <a:ext cx="259081" cy="420371"/>
          </a:xfrm>
          <a:custGeom>
            <a:avLst/>
            <a:gdLst/>
            <a:ahLst/>
            <a:cxnLst/>
            <a:rect l="0" t="0" r="0" b="0"/>
            <a:pathLst>
              <a:path w="259081" h="420371">
                <a:moveTo>
                  <a:pt x="0" y="44450"/>
                </a:moveTo>
                <a:lnTo>
                  <a:pt x="26670" y="17780"/>
                </a:lnTo>
                <a:lnTo>
                  <a:pt x="62230" y="0"/>
                </a:lnTo>
                <a:lnTo>
                  <a:pt x="80010" y="0"/>
                </a:lnTo>
                <a:lnTo>
                  <a:pt x="115570" y="8890"/>
                </a:lnTo>
                <a:lnTo>
                  <a:pt x="133350" y="8890"/>
                </a:lnTo>
                <a:lnTo>
                  <a:pt x="160020" y="26670"/>
                </a:lnTo>
                <a:lnTo>
                  <a:pt x="168910" y="44450"/>
                </a:lnTo>
                <a:lnTo>
                  <a:pt x="177800" y="62230"/>
                </a:lnTo>
                <a:lnTo>
                  <a:pt x="168910" y="80010"/>
                </a:lnTo>
                <a:lnTo>
                  <a:pt x="160020" y="107950"/>
                </a:lnTo>
                <a:lnTo>
                  <a:pt x="142240" y="134620"/>
                </a:lnTo>
                <a:lnTo>
                  <a:pt x="97790" y="170180"/>
                </a:lnTo>
                <a:lnTo>
                  <a:pt x="53340" y="196850"/>
                </a:lnTo>
                <a:lnTo>
                  <a:pt x="80010" y="205740"/>
                </a:lnTo>
                <a:lnTo>
                  <a:pt x="124460" y="196850"/>
                </a:lnTo>
                <a:lnTo>
                  <a:pt x="160020" y="205740"/>
                </a:lnTo>
                <a:lnTo>
                  <a:pt x="195580" y="214630"/>
                </a:lnTo>
                <a:lnTo>
                  <a:pt x="232410" y="241300"/>
                </a:lnTo>
                <a:lnTo>
                  <a:pt x="250190" y="259080"/>
                </a:lnTo>
                <a:lnTo>
                  <a:pt x="259080" y="285750"/>
                </a:lnTo>
                <a:lnTo>
                  <a:pt x="259080" y="303530"/>
                </a:lnTo>
                <a:lnTo>
                  <a:pt x="250190" y="321310"/>
                </a:lnTo>
                <a:lnTo>
                  <a:pt x="213360" y="365760"/>
                </a:lnTo>
                <a:lnTo>
                  <a:pt x="168910" y="402590"/>
                </a:lnTo>
                <a:lnTo>
                  <a:pt x="133350" y="411480"/>
                </a:lnTo>
                <a:lnTo>
                  <a:pt x="115570" y="4203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7599680" y="2232660"/>
            <a:ext cx="303531" cy="848361"/>
          </a:xfrm>
          <a:custGeom>
            <a:avLst/>
            <a:gdLst/>
            <a:ahLst/>
            <a:cxnLst/>
            <a:rect l="0" t="0" r="0" b="0"/>
            <a:pathLst>
              <a:path w="303531" h="848361">
                <a:moveTo>
                  <a:pt x="0" y="0"/>
                </a:moveTo>
                <a:lnTo>
                  <a:pt x="17780" y="0"/>
                </a:lnTo>
                <a:lnTo>
                  <a:pt x="62230" y="26670"/>
                </a:lnTo>
                <a:lnTo>
                  <a:pt x="106680" y="62230"/>
                </a:lnTo>
                <a:lnTo>
                  <a:pt x="124460" y="80010"/>
                </a:lnTo>
                <a:lnTo>
                  <a:pt x="160020" y="115570"/>
                </a:lnTo>
                <a:lnTo>
                  <a:pt x="186690" y="160020"/>
                </a:lnTo>
                <a:lnTo>
                  <a:pt x="213360" y="186690"/>
                </a:lnTo>
                <a:lnTo>
                  <a:pt x="231140" y="223520"/>
                </a:lnTo>
                <a:lnTo>
                  <a:pt x="259080" y="267970"/>
                </a:lnTo>
                <a:lnTo>
                  <a:pt x="276860" y="303530"/>
                </a:lnTo>
                <a:lnTo>
                  <a:pt x="285750" y="347980"/>
                </a:lnTo>
                <a:lnTo>
                  <a:pt x="294640" y="383540"/>
                </a:lnTo>
                <a:lnTo>
                  <a:pt x="303530" y="419100"/>
                </a:lnTo>
                <a:lnTo>
                  <a:pt x="303530" y="463550"/>
                </a:lnTo>
                <a:lnTo>
                  <a:pt x="294640" y="500380"/>
                </a:lnTo>
                <a:lnTo>
                  <a:pt x="285750" y="544830"/>
                </a:lnTo>
                <a:lnTo>
                  <a:pt x="267970" y="580390"/>
                </a:lnTo>
                <a:lnTo>
                  <a:pt x="240030" y="615950"/>
                </a:lnTo>
                <a:lnTo>
                  <a:pt x="213360" y="660400"/>
                </a:lnTo>
                <a:lnTo>
                  <a:pt x="186690" y="704850"/>
                </a:lnTo>
                <a:lnTo>
                  <a:pt x="160020" y="749300"/>
                </a:lnTo>
                <a:lnTo>
                  <a:pt x="124460" y="786130"/>
                </a:lnTo>
                <a:lnTo>
                  <a:pt x="88900" y="830580"/>
                </a:lnTo>
                <a:lnTo>
                  <a:pt x="88900" y="848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1946910" y="2303780"/>
            <a:ext cx="1482091" cy="276861"/>
          </a:xfrm>
          <a:custGeom>
            <a:avLst/>
            <a:gdLst/>
            <a:ahLst/>
            <a:cxnLst/>
            <a:rect l="0" t="0" r="0" b="0"/>
            <a:pathLst>
              <a:path w="1482091" h="276861">
                <a:moveTo>
                  <a:pt x="0" y="276860"/>
                </a:moveTo>
                <a:lnTo>
                  <a:pt x="35560" y="259080"/>
                </a:lnTo>
                <a:lnTo>
                  <a:pt x="71120" y="241300"/>
                </a:lnTo>
                <a:lnTo>
                  <a:pt x="115570" y="223520"/>
                </a:lnTo>
                <a:lnTo>
                  <a:pt x="151130" y="205740"/>
                </a:lnTo>
                <a:lnTo>
                  <a:pt x="186690" y="187960"/>
                </a:lnTo>
                <a:lnTo>
                  <a:pt x="232410" y="170180"/>
                </a:lnTo>
                <a:lnTo>
                  <a:pt x="276860" y="152400"/>
                </a:lnTo>
                <a:lnTo>
                  <a:pt x="312420" y="143510"/>
                </a:lnTo>
                <a:lnTo>
                  <a:pt x="347980" y="134620"/>
                </a:lnTo>
                <a:lnTo>
                  <a:pt x="374650" y="124460"/>
                </a:lnTo>
                <a:lnTo>
                  <a:pt x="410210" y="106680"/>
                </a:lnTo>
                <a:lnTo>
                  <a:pt x="445770" y="97790"/>
                </a:lnTo>
                <a:lnTo>
                  <a:pt x="481330" y="88900"/>
                </a:lnTo>
                <a:lnTo>
                  <a:pt x="518160" y="80010"/>
                </a:lnTo>
                <a:lnTo>
                  <a:pt x="553720" y="71120"/>
                </a:lnTo>
                <a:lnTo>
                  <a:pt x="589280" y="62230"/>
                </a:lnTo>
                <a:lnTo>
                  <a:pt x="624840" y="62230"/>
                </a:lnTo>
                <a:lnTo>
                  <a:pt x="660400" y="53340"/>
                </a:lnTo>
                <a:lnTo>
                  <a:pt x="695960" y="44450"/>
                </a:lnTo>
                <a:lnTo>
                  <a:pt x="731520" y="35560"/>
                </a:lnTo>
                <a:lnTo>
                  <a:pt x="768350" y="26670"/>
                </a:lnTo>
                <a:lnTo>
                  <a:pt x="803910" y="26670"/>
                </a:lnTo>
                <a:lnTo>
                  <a:pt x="839470" y="17780"/>
                </a:lnTo>
                <a:lnTo>
                  <a:pt x="875030" y="17780"/>
                </a:lnTo>
                <a:lnTo>
                  <a:pt x="910590" y="17780"/>
                </a:lnTo>
                <a:lnTo>
                  <a:pt x="946150" y="8890"/>
                </a:lnTo>
                <a:lnTo>
                  <a:pt x="981710" y="8890"/>
                </a:lnTo>
                <a:lnTo>
                  <a:pt x="1017270" y="8890"/>
                </a:lnTo>
                <a:lnTo>
                  <a:pt x="1052830" y="8890"/>
                </a:lnTo>
                <a:lnTo>
                  <a:pt x="1089660" y="8890"/>
                </a:lnTo>
                <a:lnTo>
                  <a:pt x="1125220" y="8890"/>
                </a:lnTo>
                <a:lnTo>
                  <a:pt x="1151890" y="0"/>
                </a:lnTo>
                <a:lnTo>
                  <a:pt x="1187450" y="0"/>
                </a:lnTo>
                <a:lnTo>
                  <a:pt x="1214120" y="0"/>
                </a:lnTo>
                <a:lnTo>
                  <a:pt x="1240790" y="0"/>
                </a:lnTo>
                <a:lnTo>
                  <a:pt x="1285240" y="0"/>
                </a:lnTo>
                <a:lnTo>
                  <a:pt x="1320800" y="0"/>
                </a:lnTo>
                <a:lnTo>
                  <a:pt x="1357630" y="0"/>
                </a:lnTo>
                <a:lnTo>
                  <a:pt x="1402080" y="8890"/>
                </a:lnTo>
                <a:lnTo>
                  <a:pt x="1437640" y="17780"/>
                </a:lnTo>
                <a:lnTo>
                  <a:pt x="1455420" y="17780"/>
                </a:lnTo>
                <a:lnTo>
                  <a:pt x="148209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3366770" y="2205990"/>
            <a:ext cx="97791" cy="133351"/>
          </a:xfrm>
          <a:custGeom>
            <a:avLst/>
            <a:gdLst/>
            <a:ahLst/>
            <a:cxnLst/>
            <a:rect l="0" t="0" r="0" b="0"/>
            <a:pathLst>
              <a:path w="97791" h="133351">
                <a:moveTo>
                  <a:pt x="0" y="8890"/>
                </a:moveTo>
                <a:lnTo>
                  <a:pt x="17780" y="0"/>
                </a:lnTo>
                <a:lnTo>
                  <a:pt x="53340" y="17780"/>
                </a:lnTo>
                <a:lnTo>
                  <a:pt x="80010" y="26670"/>
                </a:lnTo>
                <a:lnTo>
                  <a:pt x="97790" y="35560"/>
                </a:lnTo>
                <a:lnTo>
                  <a:pt x="88900" y="53340"/>
                </a:lnTo>
                <a:lnTo>
                  <a:pt x="62230" y="88900"/>
                </a:lnTo>
                <a:lnTo>
                  <a:pt x="62230" y="133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5276850" y="3249930"/>
            <a:ext cx="259081" cy="759461"/>
          </a:xfrm>
          <a:custGeom>
            <a:avLst/>
            <a:gdLst/>
            <a:ahLst/>
            <a:cxnLst/>
            <a:rect l="0" t="0" r="0" b="0"/>
            <a:pathLst>
              <a:path w="259081" h="759461">
                <a:moveTo>
                  <a:pt x="8890" y="0"/>
                </a:moveTo>
                <a:lnTo>
                  <a:pt x="0" y="26670"/>
                </a:lnTo>
                <a:lnTo>
                  <a:pt x="0" y="45720"/>
                </a:lnTo>
                <a:lnTo>
                  <a:pt x="0" y="81280"/>
                </a:lnTo>
                <a:lnTo>
                  <a:pt x="8890" y="125730"/>
                </a:lnTo>
                <a:lnTo>
                  <a:pt x="19050" y="170180"/>
                </a:lnTo>
                <a:lnTo>
                  <a:pt x="27940" y="214630"/>
                </a:lnTo>
                <a:lnTo>
                  <a:pt x="45720" y="259080"/>
                </a:lnTo>
                <a:lnTo>
                  <a:pt x="63500" y="294640"/>
                </a:lnTo>
                <a:lnTo>
                  <a:pt x="81280" y="303530"/>
                </a:lnTo>
                <a:lnTo>
                  <a:pt x="107950" y="312420"/>
                </a:lnTo>
                <a:lnTo>
                  <a:pt x="134620" y="294640"/>
                </a:lnTo>
                <a:lnTo>
                  <a:pt x="170180" y="241300"/>
                </a:lnTo>
                <a:lnTo>
                  <a:pt x="187960" y="196850"/>
                </a:lnTo>
                <a:lnTo>
                  <a:pt x="196850" y="179070"/>
                </a:lnTo>
                <a:lnTo>
                  <a:pt x="205740" y="134620"/>
                </a:lnTo>
                <a:lnTo>
                  <a:pt x="205740" y="99060"/>
                </a:lnTo>
                <a:lnTo>
                  <a:pt x="205740" y="54610"/>
                </a:lnTo>
                <a:lnTo>
                  <a:pt x="196850" y="72390"/>
                </a:lnTo>
                <a:lnTo>
                  <a:pt x="196850" y="107950"/>
                </a:lnTo>
                <a:lnTo>
                  <a:pt x="196850" y="152400"/>
                </a:lnTo>
                <a:lnTo>
                  <a:pt x="205740" y="187960"/>
                </a:lnTo>
                <a:lnTo>
                  <a:pt x="214630" y="223520"/>
                </a:lnTo>
                <a:lnTo>
                  <a:pt x="223520" y="259080"/>
                </a:lnTo>
                <a:lnTo>
                  <a:pt x="232410" y="294640"/>
                </a:lnTo>
                <a:lnTo>
                  <a:pt x="241300" y="331470"/>
                </a:lnTo>
                <a:lnTo>
                  <a:pt x="250190" y="367030"/>
                </a:lnTo>
                <a:lnTo>
                  <a:pt x="250190" y="411480"/>
                </a:lnTo>
                <a:lnTo>
                  <a:pt x="259080" y="455930"/>
                </a:lnTo>
                <a:lnTo>
                  <a:pt x="259080" y="500380"/>
                </a:lnTo>
                <a:lnTo>
                  <a:pt x="259080" y="535940"/>
                </a:lnTo>
                <a:lnTo>
                  <a:pt x="259080" y="580390"/>
                </a:lnTo>
                <a:lnTo>
                  <a:pt x="250190" y="617220"/>
                </a:lnTo>
                <a:lnTo>
                  <a:pt x="241300" y="661670"/>
                </a:lnTo>
                <a:lnTo>
                  <a:pt x="232410" y="697230"/>
                </a:lnTo>
                <a:lnTo>
                  <a:pt x="205740" y="741680"/>
                </a:lnTo>
                <a:lnTo>
                  <a:pt x="179070" y="759460"/>
                </a:lnTo>
                <a:lnTo>
                  <a:pt x="161290" y="759460"/>
                </a:lnTo>
                <a:lnTo>
                  <a:pt x="143510" y="750570"/>
                </a:lnTo>
                <a:lnTo>
                  <a:pt x="116840" y="741680"/>
                </a:lnTo>
                <a:lnTo>
                  <a:pt x="107950" y="732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5848350" y="340233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8890"/>
                </a:moveTo>
                <a:lnTo>
                  <a:pt x="45720" y="0"/>
                </a:lnTo>
                <a:lnTo>
                  <a:pt x="72390" y="0"/>
                </a:lnTo>
                <a:lnTo>
                  <a:pt x="11684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5876290" y="351790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6233160" y="343789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17780" y="8890"/>
                </a:moveTo>
                <a:lnTo>
                  <a:pt x="62230" y="0"/>
                </a:lnTo>
                <a:lnTo>
                  <a:pt x="106680" y="0"/>
                </a:lnTo>
                <a:lnTo>
                  <a:pt x="151130" y="0"/>
                </a:lnTo>
                <a:lnTo>
                  <a:pt x="106680" y="0"/>
                </a:lnTo>
                <a:lnTo>
                  <a:pt x="71120" y="0"/>
                </a:lnTo>
                <a:lnTo>
                  <a:pt x="26670" y="0"/>
                </a:lnTo>
                <a:lnTo>
                  <a:pt x="0" y="8890"/>
                </a:lnTo>
                <a:lnTo>
                  <a:pt x="2667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0"/>
                </a:lnTo>
                <a:lnTo>
                  <a:pt x="115570" y="8890"/>
                </a:lnTo>
                <a:lnTo>
                  <a:pt x="97790" y="8890"/>
                </a:lnTo>
                <a:lnTo>
                  <a:pt x="80010" y="8890"/>
                </a:lnTo>
                <a:lnTo>
                  <a:pt x="35560" y="8890"/>
                </a:lnTo>
                <a:lnTo>
                  <a:pt x="88900" y="8890"/>
                </a:lnTo>
                <a:lnTo>
                  <a:pt x="13335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6661150" y="3223260"/>
            <a:ext cx="232411" cy="491491"/>
          </a:xfrm>
          <a:custGeom>
            <a:avLst/>
            <a:gdLst/>
            <a:ahLst/>
            <a:cxnLst/>
            <a:rect l="0" t="0" r="0" b="0"/>
            <a:pathLst>
              <a:path w="232411" h="491491">
                <a:moveTo>
                  <a:pt x="35560" y="17780"/>
                </a:moveTo>
                <a:lnTo>
                  <a:pt x="17780" y="17780"/>
                </a:lnTo>
                <a:lnTo>
                  <a:pt x="63500" y="0"/>
                </a:lnTo>
                <a:lnTo>
                  <a:pt x="90170" y="0"/>
                </a:lnTo>
                <a:lnTo>
                  <a:pt x="125730" y="8890"/>
                </a:lnTo>
                <a:lnTo>
                  <a:pt x="161290" y="17780"/>
                </a:lnTo>
                <a:lnTo>
                  <a:pt x="187960" y="53340"/>
                </a:lnTo>
                <a:lnTo>
                  <a:pt x="187960" y="72390"/>
                </a:lnTo>
                <a:lnTo>
                  <a:pt x="179070" y="90170"/>
                </a:lnTo>
                <a:lnTo>
                  <a:pt x="170180" y="125730"/>
                </a:lnTo>
                <a:lnTo>
                  <a:pt x="134620" y="161290"/>
                </a:lnTo>
                <a:lnTo>
                  <a:pt x="99060" y="196850"/>
                </a:lnTo>
                <a:lnTo>
                  <a:pt x="54610" y="232410"/>
                </a:lnTo>
                <a:lnTo>
                  <a:pt x="17780" y="267970"/>
                </a:lnTo>
                <a:lnTo>
                  <a:pt x="0" y="276860"/>
                </a:lnTo>
                <a:lnTo>
                  <a:pt x="54610" y="259080"/>
                </a:lnTo>
                <a:lnTo>
                  <a:pt x="107950" y="250190"/>
                </a:lnTo>
                <a:lnTo>
                  <a:pt x="143510" y="250190"/>
                </a:lnTo>
                <a:lnTo>
                  <a:pt x="170180" y="250190"/>
                </a:lnTo>
                <a:lnTo>
                  <a:pt x="196850" y="259080"/>
                </a:lnTo>
                <a:lnTo>
                  <a:pt x="214630" y="267970"/>
                </a:lnTo>
                <a:lnTo>
                  <a:pt x="232410" y="294640"/>
                </a:lnTo>
                <a:lnTo>
                  <a:pt x="232410" y="312420"/>
                </a:lnTo>
                <a:lnTo>
                  <a:pt x="223520" y="339090"/>
                </a:lnTo>
                <a:lnTo>
                  <a:pt x="214630" y="375920"/>
                </a:lnTo>
                <a:lnTo>
                  <a:pt x="179070" y="411480"/>
                </a:lnTo>
                <a:lnTo>
                  <a:pt x="134620" y="447040"/>
                </a:lnTo>
                <a:lnTo>
                  <a:pt x="99060" y="473710"/>
                </a:lnTo>
                <a:lnTo>
                  <a:pt x="723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7010400" y="3081020"/>
            <a:ext cx="115571" cy="177801"/>
          </a:xfrm>
          <a:custGeom>
            <a:avLst/>
            <a:gdLst/>
            <a:ahLst/>
            <a:cxnLst/>
            <a:rect l="0" t="0" r="0" b="0"/>
            <a:pathLst>
              <a:path w="115571" h="177801">
                <a:moveTo>
                  <a:pt x="115570" y="0"/>
                </a:moveTo>
                <a:lnTo>
                  <a:pt x="88900" y="35560"/>
                </a:lnTo>
                <a:lnTo>
                  <a:pt x="62230" y="80010"/>
                </a:lnTo>
                <a:lnTo>
                  <a:pt x="35560" y="115570"/>
                </a:lnTo>
                <a:lnTo>
                  <a:pt x="8890" y="16002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7019290" y="3081020"/>
            <a:ext cx="142241" cy="151131"/>
          </a:xfrm>
          <a:custGeom>
            <a:avLst/>
            <a:gdLst/>
            <a:ahLst/>
            <a:cxnLst/>
            <a:rect l="0" t="0" r="0" b="0"/>
            <a:pathLst>
              <a:path w="142241" h="15113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44450" y="71120"/>
                </a:lnTo>
                <a:lnTo>
                  <a:pt x="88900" y="106680"/>
                </a:lnTo>
                <a:lnTo>
                  <a:pt x="124460" y="142240"/>
                </a:lnTo>
                <a:lnTo>
                  <a:pt x="14224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7277100" y="3072130"/>
            <a:ext cx="36831" cy="151131"/>
          </a:xfrm>
          <a:custGeom>
            <a:avLst/>
            <a:gdLst/>
            <a:ahLst/>
            <a:cxnLst/>
            <a:rect l="0" t="0" r="0" b="0"/>
            <a:pathLst>
              <a:path w="36831" h="151131">
                <a:moveTo>
                  <a:pt x="10160" y="0"/>
                </a:moveTo>
                <a:lnTo>
                  <a:pt x="0" y="26670"/>
                </a:lnTo>
                <a:lnTo>
                  <a:pt x="0" y="71120"/>
                </a:lnTo>
                <a:lnTo>
                  <a:pt x="10160" y="115570"/>
                </a:lnTo>
                <a:lnTo>
                  <a:pt x="19050" y="133350"/>
                </a:lnTo>
                <a:lnTo>
                  <a:pt x="3683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7250430" y="313436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17780"/>
                </a:moveTo>
                <a:lnTo>
                  <a:pt x="8890" y="0"/>
                </a:lnTo>
                <a:lnTo>
                  <a:pt x="54610" y="0"/>
                </a:lnTo>
                <a:lnTo>
                  <a:pt x="99060" y="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7447280" y="3036570"/>
            <a:ext cx="214631" cy="177801"/>
          </a:xfrm>
          <a:custGeom>
            <a:avLst/>
            <a:gdLst/>
            <a:ahLst/>
            <a:cxnLst/>
            <a:rect l="0" t="0" r="0" b="0"/>
            <a:pathLst>
              <a:path w="214631" h="177801">
                <a:moveTo>
                  <a:pt x="0" y="26670"/>
                </a:moveTo>
                <a:lnTo>
                  <a:pt x="0" y="8890"/>
                </a:lnTo>
                <a:lnTo>
                  <a:pt x="26670" y="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26670"/>
                </a:lnTo>
                <a:lnTo>
                  <a:pt x="115570" y="53340"/>
                </a:lnTo>
                <a:lnTo>
                  <a:pt x="115570" y="80010"/>
                </a:lnTo>
                <a:lnTo>
                  <a:pt x="115570" y="97790"/>
                </a:lnTo>
                <a:lnTo>
                  <a:pt x="97790" y="133350"/>
                </a:lnTo>
                <a:lnTo>
                  <a:pt x="71120" y="160020"/>
                </a:lnTo>
                <a:lnTo>
                  <a:pt x="106680" y="168910"/>
                </a:lnTo>
                <a:lnTo>
                  <a:pt x="143510" y="168910"/>
                </a:lnTo>
                <a:lnTo>
                  <a:pt x="187960" y="168910"/>
                </a:lnTo>
                <a:lnTo>
                  <a:pt x="21463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6456680" y="3258820"/>
            <a:ext cx="26671" cy="438151"/>
          </a:xfrm>
          <a:custGeom>
            <a:avLst/>
            <a:gdLst/>
            <a:ahLst/>
            <a:cxnLst/>
            <a:rect l="0" t="0" r="0" b="0"/>
            <a:pathLst>
              <a:path w="26671" h="438151">
                <a:moveTo>
                  <a:pt x="889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31470"/>
                </a:lnTo>
                <a:lnTo>
                  <a:pt x="0" y="367030"/>
                </a:lnTo>
                <a:lnTo>
                  <a:pt x="8890" y="402590"/>
                </a:lnTo>
                <a:lnTo>
                  <a:pt x="17780" y="420370"/>
                </a:lnTo>
                <a:lnTo>
                  <a:pt x="2667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6572250" y="346456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4893310" y="2098040"/>
            <a:ext cx="71121" cy="17781"/>
          </a:xfrm>
          <a:custGeom>
            <a:avLst/>
            <a:gdLst/>
            <a:ahLst/>
            <a:cxnLst/>
            <a:rect l="0" t="0" r="0" b="0"/>
            <a:pathLst>
              <a:path w="71121" h="17781">
                <a:moveTo>
                  <a:pt x="0" y="17780"/>
                </a:moveTo>
                <a:lnTo>
                  <a:pt x="17780" y="8890"/>
                </a:lnTo>
                <a:lnTo>
                  <a:pt x="6223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5010150" y="2000250"/>
            <a:ext cx="80011" cy="161291"/>
          </a:xfrm>
          <a:custGeom>
            <a:avLst/>
            <a:gdLst/>
            <a:ahLst/>
            <a:cxnLst/>
            <a:rect l="0" t="0" r="0" b="0"/>
            <a:pathLst>
              <a:path w="80011" h="16129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53340" y="115570"/>
                </a:lnTo>
                <a:lnTo>
                  <a:pt x="80010" y="1612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4919980" y="2089150"/>
            <a:ext cx="44451" cy="54611"/>
          </a:xfrm>
          <a:custGeom>
            <a:avLst/>
            <a:gdLst/>
            <a:ahLst/>
            <a:cxnLst/>
            <a:rect l="0" t="0" r="0" b="0"/>
            <a:pathLst>
              <a:path w="44451" h="54611">
                <a:moveTo>
                  <a:pt x="44450" y="26670"/>
                </a:moveTo>
                <a:lnTo>
                  <a:pt x="35560" y="44450"/>
                </a:lnTo>
                <a:lnTo>
                  <a:pt x="17780" y="35560"/>
                </a:lnTo>
                <a:lnTo>
                  <a:pt x="26670" y="17780"/>
                </a:lnTo>
                <a:lnTo>
                  <a:pt x="44450" y="0"/>
                </a:lnTo>
                <a:lnTo>
                  <a:pt x="44450" y="26670"/>
                </a:lnTo>
                <a:lnTo>
                  <a:pt x="26670" y="44450"/>
                </a:lnTo>
                <a:lnTo>
                  <a:pt x="8890" y="54610"/>
                </a:lnTo>
                <a:lnTo>
                  <a:pt x="0" y="35560"/>
                </a:lnTo>
                <a:lnTo>
                  <a:pt x="8890" y="17780"/>
                </a:lnTo>
                <a:lnTo>
                  <a:pt x="26670" y="0"/>
                </a:lnTo>
                <a:lnTo>
                  <a:pt x="26670" y="17780"/>
                </a:ln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4857750" y="1964690"/>
            <a:ext cx="170181" cy="285751"/>
          </a:xfrm>
          <a:custGeom>
            <a:avLst/>
            <a:gdLst/>
            <a:ahLst/>
            <a:cxnLst/>
            <a:rect l="0" t="0" r="0" b="0"/>
            <a:pathLst>
              <a:path w="170181" h="285751">
                <a:moveTo>
                  <a:pt x="26670" y="0"/>
                </a:moveTo>
                <a:lnTo>
                  <a:pt x="8890" y="4445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51130"/>
                </a:lnTo>
                <a:lnTo>
                  <a:pt x="17780" y="179070"/>
                </a:lnTo>
                <a:lnTo>
                  <a:pt x="44450" y="223520"/>
                </a:lnTo>
                <a:lnTo>
                  <a:pt x="71120" y="241300"/>
                </a:lnTo>
                <a:lnTo>
                  <a:pt x="97790" y="259080"/>
                </a:lnTo>
                <a:lnTo>
                  <a:pt x="133350" y="276860"/>
                </a:lnTo>
                <a:lnTo>
                  <a:pt x="17018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5081270" y="1938020"/>
            <a:ext cx="88901" cy="250191"/>
          </a:xfrm>
          <a:custGeom>
            <a:avLst/>
            <a:gdLst/>
            <a:ahLst/>
            <a:cxnLst/>
            <a:rect l="0" t="0" r="0" b="0"/>
            <a:pathLst>
              <a:path w="88901" h="250191">
                <a:moveTo>
                  <a:pt x="0" y="0"/>
                </a:moveTo>
                <a:lnTo>
                  <a:pt x="26670" y="8890"/>
                </a:lnTo>
                <a:lnTo>
                  <a:pt x="44450" y="17780"/>
                </a:lnTo>
                <a:lnTo>
                  <a:pt x="80010" y="62230"/>
                </a:lnTo>
                <a:lnTo>
                  <a:pt x="88900" y="80010"/>
                </a:lnTo>
                <a:lnTo>
                  <a:pt x="88900" y="115570"/>
                </a:lnTo>
                <a:lnTo>
                  <a:pt x="88900" y="160020"/>
                </a:lnTo>
                <a:lnTo>
                  <a:pt x="88900" y="195580"/>
                </a:lnTo>
                <a:lnTo>
                  <a:pt x="88900" y="241300"/>
                </a:lnTo>
                <a:lnTo>
                  <a:pt x="8890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6036310" y="2044700"/>
            <a:ext cx="125731" cy="276861"/>
          </a:xfrm>
          <a:custGeom>
            <a:avLst/>
            <a:gdLst/>
            <a:ahLst/>
            <a:cxnLst/>
            <a:rect l="0" t="0" r="0" b="0"/>
            <a:pathLst>
              <a:path w="125731" h="27686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17780" y="116840"/>
                </a:lnTo>
                <a:lnTo>
                  <a:pt x="35560" y="152400"/>
                </a:lnTo>
                <a:lnTo>
                  <a:pt x="44450" y="179070"/>
                </a:lnTo>
                <a:lnTo>
                  <a:pt x="62230" y="214630"/>
                </a:lnTo>
                <a:lnTo>
                  <a:pt x="71120" y="232410"/>
                </a:lnTo>
                <a:lnTo>
                  <a:pt x="88900" y="250190"/>
                </a:lnTo>
                <a:lnTo>
                  <a:pt x="97790" y="267970"/>
                </a:lnTo>
                <a:lnTo>
                  <a:pt x="12573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6179820" y="2143760"/>
            <a:ext cx="88901" cy="44451"/>
          </a:xfrm>
          <a:custGeom>
            <a:avLst/>
            <a:gdLst/>
            <a:ahLst/>
            <a:cxnLst/>
            <a:rect l="0" t="0" r="0" b="0"/>
            <a:pathLst>
              <a:path w="88901" h="44451">
                <a:moveTo>
                  <a:pt x="0" y="44450"/>
                </a:moveTo>
                <a:lnTo>
                  <a:pt x="35560" y="17780"/>
                </a:lnTo>
                <a:lnTo>
                  <a:pt x="53340" y="8890"/>
                </a:lnTo>
                <a:lnTo>
                  <a:pt x="7112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6268720" y="2062480"/>
            <a:ext cx="62231" cy="170181"/>
          </a:xfrm>
          <a:custGeom>
            <a:avLst/>
            <a:gdLst/>
            <a:ahLst/>
            <a:cxnLst/>
            <a:rect l="0" t="0" r="0" b="0"/>
            <a:pathLst>
              <a:path w="62231" h="170181">
                <a:moveTo>
                  <a:pt x="0" y="0"/>
                </a:moveTo>
                <a:lnTo>
                  <a:pt x="17780" y="35560"/>
                </a:lnTo>
                <a:lnTo>
                  <a:pt x="26670" y="62230"/>
                </a:lnTo>
                <a:lnTo>
                  <a:pt x="35560" y="99060"/>
                </a:lnTo>
                <a:lnTo>
                  <a:pt x="44450" y="134620"/>
                </a:lnTo>
                <a:lnTo>
                  <a:pt x="62230" y="170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6348730" y="2018030"/>
            <a:ext cx="80011" cy="241301"/>
          </a:xfrm>
          <a:custGeom>
            <a:avLst/>
            <a:gdLst/>
            <a:ahLst/>
            <a:cxnLst/>
            <a:rect l="0" t="0" r="0" b="0"/>
            <a:pathLst>
              <a:path w="80011" h="241301">
                <a:moveTo>
                  <a:pt x="0" y="0"/>
                </a:moveTo>
                <a:lnTo>
                  <a:pt x="17780" y="8890"/>
                </a:lnTo>
                <a:lnTo>
                  <a:pt x="35560" y="35560"/>
                </a:lnTo>
                <a:lnTo>
                  <a:pt x="53340" y="62230"/>
                </a:lnTo>
                <a:lnTo>
                  <a:pt x="71120" y="106680"/>
                </a:lnTo>
                <a:lnTo>
                  <a:pt x="80010" y="143510"/>
                </a:lnTo>
                <a:lnTo>
                  <a:pt x="80010" y="187960"/>
                </a:lnTo>
                <a:lnTo>
                  <a:pt x="80010" y="232410"/>
                </a:lnTo>
                <a:lnTo>
                  <a:pt x="8001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7241540" y="1955800"/>
            <a:ext cx="134621" cy="276861"/>
          </a:xfrm>
          <a:custGeom>
            <a:avLst/>
            <a:gdLst/>
            <a:ahLst/>
            <a:cxnLst/>
            <a:rect l="0" t="0" r="0" b="0"/>
            <a:pathLst>
              <a:path w="134621" h="27686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60020"/>
                </a:lnTo>
                <a:lnTo>
                  <a:pt x="17780" y="205740"/>
                </a:lnTo>
                <a:lnTo>
                  <a:pt x="35560" y="241300"/>
                </a:lnTo>
                <a:lnTo>
                  <a:pt x="45720" y="259080"/>
                </a:lnTo>
                <a:lnTo>
                  <a:pt x="63500" y="276860"/>
                </a:lnTo>
                <a:lnTo>
                  <a:pt x="81280" y="276860"/>
                </a:lnTo>
                <a:lnTo>
                  <a:pt x="125730" y="276860"/>
                </a:lnTo>
                <a:lnTo>
                  <a:pt x="13462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7349490" y="2098040"/>
            <a:ext cx="62231" cy="35561"/>
          </a:xfrm>
          <a:custGeom>
            <a:avLst/>
            <a:gdLst/>
            <a:ahLst/>
            <a:cxnLst/>
            <a:rect l="0" t="0" r="0" b="0"/>
            <a:pathLst>
              <a:path w="62231" h="35561">
                <a:moveTo>
                  <a:pt x="0" y="35560"/>
                </a:moveTo>
                <a:lnTo>
                  <a:pt x="8890" y="17780"/>
                </a:lnTo>
                <a:lnTo>
                  <a:pt x="5334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7456170" y="1955800"/>
            <a:ext cx="62231" cy="187961"/>
          </a:xfrm>
          <a:custGeom>
            <a:avLst/>
            <a:gdLst/>
            <a:ahLst/>
            <a:cxnLst/>
            <a:rect l="0" t="0" r="0" b="0"/>
            <a:pathLst>
              <a:path w="62231" h="18796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26670" y="115570"/>
                </a:lnTo>
                <a:lnTo>
                  <a:pt x="44450" y="160020"/>
                </a:lnTo>
                <a:lnTo>
                  <a:pt x="6223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7518400" y="1911350"/>
            <a:ext cx="81281" cy="259081"/>
          </a:xfrm>
          <a:custGeom>
            <a:avLst/>
            <a:gdLst/>
            <a:ahLst/>
            <a:cxnLst/>
            <a:rect l="0" t="0" r="0" b="0"/>
            <a:pathLst>
              <a:path w="81281" h="25908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44450" y="97790"/>
                </a:lnTo>
                <a:lnTo>
                  <a:pt x="63500" y="133350"/>
                </a:lnTo>
                <a:lnTo>
                  <a:pt x="72390" y="168910"/>
                </a:lnTo>
                <a:lnTo>
                  <a:pt x="72390" y="204470"/>
                </a:lnTo>
                <a:lnTo>
                  <a:pt x="72390" y="250190"/>
                </a:lnTo>
                <a:lnTo>
                  <a:pt x="8128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4831080" y="4107180"/>
            <a:ext cx="160021" cy="535941"/>
          </a:xfrm>
          <a:custGeom>
            <a:avLst/>
            <a:gdLst/>
            <a:ahLst/>
            <a:cxnLst/>
            <a:rect l="0" t="0" r="0" b="0"/>
            <a:pathLst>
              <a:path w="160021" h="535941">
                <a:moveTo>
                  <a:pt x="80010" y="0"/>
                </a:moveTo>
                <a:lnTo>
                  <a:pt x="62230" y="0"/>
                </a:lnTo>
                <a:lnTo>
                  <a:pt x="35560" y="45720"/>
                </a:lnTo>
                <a:lnTo>
                  <a:pt x="8890" y="81280"/>
                </a:lnTo>
                <a:lnTo>
                  <a:pt x="0" y="125730"/>
                </a:lnTo>
                <a:lnTo>
                  <a:pt x="0" y="17018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303530"/>
                </a:lnTo>
                <a:lnTo>
                  <a:pt x="26670" y="349250"/>
                </a:lnTo>
                <a:lnTo>
                  <a:pt x="44450" y="393700"/>
                </a:lnTo>
                <a:lnTo>
                  <a:pt x="80010" y="447040"/>
                </a:lnTo>
                <a:lnTo>
                  <a:pt x="97790" y="473710"/>
                </a:lnTo>
                <a:lnTo>
                  <a:pt x="124460" y="518160"/>
                </a:lnTo>
                <a:lnTo>
                  <a:pt x="142240" y="527050"/>
                </a:lnTo>
                <a:lnTo>
                  <a:pt x="16002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5010150" y="436626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5205730" y="4268470"/>
            <a:ext cx="170181" cy="321311"/>
          </a:xfrm>
          <a:custGeom>
            <a:avLst/>
            <a:gdLst/>
            <a:ahLst/>
            <a:cxnLst/>
            <a:rect l="0" t="0" r="0" b="0"/>
            <a:pathLst>
              <a:path w="170181" h="321311">
                <a:moveTo>
                  <a:pt x="0" y="26670"/>
                </a:moveTo>
                <a:lnTo>
                  <a:pt x="0" y="8890"/>
                </a:lnTo>
                <a:lnTo>
                  <a:pt x="35560" y="0"/>
                </a:lnTo>
                <a:lnTo>
                  <a:pt x="53340" y="0"/>
                </a:lnTo>
                <a:lnTo>
                  <a:pt x="80010" y="8890"/>
                </a:lnTo>
                <a:lnTo>
                  <a:pt x="107950" y="17780"/>
                </a:lnTo>
                <a:lnTo>
                  <a:pt x="116840" y="35560"/>
                </a:lnTo>
                <a:lnTo>
                  <a:pt x="107950" y="71120"/>
                </a:lnTo>
                <a:lnTo>
                  <a:pt x="71120" y="115570"/>
                </a:lnTo>
                <a:lnTo>
                  <a:pt x="35560" y="161290"/>
                </a:lnTo>
                <a:lnTo>
                  <a:pt x="26670" y="179070"/>
                </a:lnTo>
                <a:lnTo>
                  <a:pt x="80010" y="161290"/>
                </a:lnTo>
                <a:lnTo>
                  <a:pt x="99060" y="161290"/>
                </a:lnTo>
                <a:lnTo>
                  <a:pt x="143510" y="170180"/>
                </a:lnTo>
                <a:lnTo>
                  <a:pt x="161290" y="179070"/>
                </a:lnTo>
                <a:lnTo>
                  <a:pt x="170180" y="205740"/>
                </a:lnTo>
                <a:lnTo>
                  <a:pt x="161290" y="232410"/>
                </a:lnTo>
                <a:lnTo>
                  <a:pt x="134620" y="267970"/>
                </a:lnTo>
                <a:lnTo>
                  <a:pt x="125730" y="285750"/>
                </a:lnTo>
                <a:lnTo>
                  <a:pt x="99060" y="303530"/>
                </a:lnTo>
                <a:lnTo>
                  <a:pt x="53340" y="321310"/>
                </a:lnTo>
                <a:lnTo>
                  <a:pt x="35560" y="321310"/>
                </a:lnTo>
                <a:lnTo>
                  <a:pt x="17780" y="321310"/>
                </a:lnTo>
                <a:lnTo>
                  <a:pt x="8890" y="3124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5482590" y="4483100"/>
            <a:ext cx="62231" cy="142241"/>
          </a:xfrm>
          <a:custGeom>
            <a:avLst/>
            <a:gdLst/>
            <a:ahLst/>
            <a:cxnLst/>
            <a:rect l="0" t="0" r="0" b="0"/>
            <a:pathLst>
              <a:path w="62231" h="142241">
                <a:moveTo>
                  <a:pt x="62230" y="0"/>
                </a:moveTo>
                <a:lnTo>
                  <a:pt x="44450" y="35560"/>
                </a:lnTo>
                <a:lnTo>
                  <a:pt x="26670" y="80010"/>
                </a:lnTo>
                <a:lnTo>
                  <a:pt x="0" y="12446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5661660" y="4312920"/>
            <a:ext cx="71121" cy="1"/>
          </a:xfrm>
          <a:custGeom>
            <a:avLst/>
            <a:gdLst/>
            <a:ahLst/>
            <a:cxnLst/>
            <a:rect l="0" t="0" r="0" b="0"/>
            <a:pathLst>
              <a:path w="71121" h="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5956300" y="3991610"/>
            <a:ext cx="26671" cy="124461"/>
          </a:xfrm>
          <a:custGeom>
            <a:avLst/>
            <a:gdLst/>
            <a:ahLst/>
            <a:cxnLst/>
            <a:rect l="0" t="0" r="0" b="0"/>
            <a:pathLst>
              <a:path w="26671" h="124461">
                <a:moveTo>
                  <a:pt x="0" y="0"/>
                </a:moveTo>
                <a:lnTo>
                  <a:pt x="8890" y="44450"/>
                </a:lnTo>
                <a:lnTo>
                  <a:pt x="17780" y="88900"/>
                </a:lnTo>
                <a:lnTo>
                  <a:pt x="26670" y="1244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5894070" y="4215130"/>
            <a:ext cx="168911" cy="26671"/>
          </a:xfrm>
          <a:custGeom>
            <a:avLst/>
            <a:gdLst/>
            <a:ahLst/>
            <a:cxnLst/>
            <a:rect l="0" t="0" r="0" b="0"/>
            <a:pathLst>
              <a:path w="168911" h="2667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5929630" y="4312920"/>
            <a:ext cx="195581" cy="267971"/>
          </a:xfrm>
          <a:custGeom>
            <a:avLst/>
            <a:gdLst/>
            <a:ahLst/>
            <a:cxnLst/>
            <a:rect l="0" t="0" r="0" b="0"/>
            <a:pathLst>
              <a:path w="195581" h="267971">
                <a:moveTo>
                  <a:pt x="0" y="1778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  <a:lnTo>
                  <a:pt x="115570" y="0"/>
                </a:lnTo>
                <a:lnTo>
                  <a:pt x="133350" y="8890"/>
                </a:lnTo>
                <a:lnTo>
                  <a:pt x="142240" y="26670"/>
                </a:lnTo>
                <a:lnTo>
                  <a:pt x="124460" y="44450"/>
                </a:lnTo>
                <a:lnTo>
                  <a:pt x="88900" y="80010"/>
                </a:lnTo>
                <a:lnTo>
                  <a:pt x="44450" y="106680"/>
                </a:lnTo>
                <a:lnTo>
                  <a:pt x="17780" y="125730"/>
                </a:lnTo>
                <a:lnTo>
                  <a:pt x="53340" y="106680"/>
                </a:lnTo>
                <a:lnTo>
                  <a:pt x="88900" y="97790"/>
                </a:lnTo>
                <a:lnTo>
                  <a:pt x="124460" y="97790"/>
                </a:lnTo>
                <a:lnTo>
                  <a:pt x="151130" y="97790"/>
                </a:lnTo>
                <a:lnTo>
                  <a:pt x="177800" y="116840"/>
                </a:lnTo>
                <a:lnTo>
                  <a:pt x="195580" y="134620"/>
                </a:lnTo>
                <a:lnTo>
                  <a:pt x="195580" y="152400"/>
                </a:lnTo>
                <a:lnTo>
                  <a:pt x="195580" y="170180"/>
                </a:lnTo>
                <a:lnTo>
                  <a:pt x="186690" y="196850"/>
                </a:lnTo>
                <a:lnTo>
                  <a:pt x="151130" y="223520"/>
                </a:lnTo>
                <a:lnTo>
                  <a:pt x="106680" y="250190"/>
                </a:lnTo>
                <a:lnTo>
                  <a:pt x="71120" y="267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6242050" y="3929380"/>
            <a:ext cx="196851" cy="633731"/>
          </a:xfrm>
          <a:custGeom>
            <a:avLst/>
            <a:gdLst/>
            <a:ahLst/>
            <a:cxnLst/>
            <a:rect l="0" t="0" r="0" b="0"/>
            <a:pathLst>
              <a:path w="196851" h="633731">
                <a:moveTo>
                  <a:pt x="0" y="0"/>
                </a:moveTo>
                <a:lnTo>
                  <a:pt x="35560" y="26670"/>
                </a:lnTo>
                <a:lnTo>
                  <a:pt x="62230" y="44450"/>
                </a:lnTo>
                <a:lnTo>
                  <a:pt x="106680" y="88900"/>
                </a:lnTo>
                <a:lnTo>
                  <a:pt x="124460" y="133350"/>
                </a:lnTo>
                <a:lnTo>
                  <a:pt x="151130" y="177800"/>
                </a:lnTo>
                <a:lnTo>
                  <a:pt x="168910" y="213360"/>
                </a:lnTo>
                <a:lnTo>
                  <a:pt x="186690" y="259080"/>
                </a:lnTo>
                <a:lnTo>
                  <a:pt x="196850" y="294640"/>
                </a:lnTo>
                <a:lnTo>
                  <a:pt x="196850" y="330200"/>
                </a:lnTo>
                <a:lnTo>
                  <a:pt x="196850" y="374650"/>
                </a:lnTo>
                <a:lnTo>
                  <a:pt x="177800" y="419100"/>
                </a:lnTo>
                <a:lnTo>
                  <a:pt x="168910" y="445770"/>
                </a:lnTo>
                <a:lnTo>
                  <a:pt x="151130" y="481330"/>
                </a:lnTo>
                <a:lnTo>
                  <a:pt x="133350" y="518160"/>
                </a:lnTo>
                <a:lnTo>
                  <a:pt x="115570" y="553720"/>
                </a:lnTo>
                <a:lnTo>
                  <a:pt x="88900" y="598170"/>
                </a:lnTo>
                <a:lnTo>
                  <a:pt x="80010" y="633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6634480" y="3964940"/>
            <a:ext cx="99061" cy="500381"/>
          </a:xfrm>
          <a:custGeom>
            <a:avLst/>
            <a:gdLst/>
            <a:ahLst/>
            <a:cxnLst/>
            <a:rect l="0" t="0" r="0" b="0"/>
            <a:pathLst>
              <a:path w="99061" h="500381">
                <a:moveTo>
                  <a:pt x="4445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17780" y="365760"/>
                </a:lnTo>
                <a:lnTo>
                  <a:pt x="26670" y="401320"/>
                </a:lnTo>
                <a:lnTo>
                  <a:pt x="44450" y="436880"/>
                </a:lnTo>
                <a:lnTo>
                  <a:pt x="81280" y="482600"/>
                </a:lnTo>
                <a:lnTo>
                  <a:pt x="99060" y="500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6760210" y="418846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6973570" y="4000500"/>
            <a:ext cx="187961" cy="356871"/>
          </a:xfrm>
          <a:custGeom>
            <a:avLst/>
            <a:gdLst/>
            <a:ahLst/>
            <a:cxnLst/>
            <a:rect l="0" t="0" r="0" b="0"/>
            <a:pathLst>
              <a:path w="187961" h="356871">
                <a:moveTo>
                  <a:pt x="8890" y="44450"/>
                </a:moveTo>
                <a:lnTo>
                  <a:pt x="8890" y="26670"/>
                </a:lnTo>
                <a:lnTo>
                  <a:pt x="17780" y="8890"/>
                </a:lnTo>
                <a:lnTo>
                  <a:pt x="36830" y="0"/>
                </a:lnTo>
                <a:lnTo>
                  <a:pt x="54610" y="0"/>
                </a:lnTo>
                <a:lnTo>
                  <a:pt x="72390" y="0"/>
                </a:lnTo>
                <a:lnTo>
                  <a:pt x="99060" y="17780"/>
                </a:lnTo>
                <a:lnTo>
                  <a:pt x="116840" y="53340"/>
                </a:lnTo>
                <a:lnTo>
                  <a:pt x="134620" y="88900"/>
                </a:lnTo>
                <a:lnTo>
                  <a:pt x="143510" y="124460"/>
                </a:lnTo>
                <a:lnTo>
                  <a:pt x="143510" y="161290"/>
                </a:lnTo>
                <a:lnTo>
                  <a:pt x="134620" y="205740"/>
                </a:lnTo>
                <a:lnTo>
                  <a:pt x="116840" y="250190"/>
                </a:lnTo>
                <a:lnTo>
                  <a:pt x="90170" y="303530"/>
                </a:lnTo>
                <a:lnTo>
                  <a:pt x="63500" y="330200"/>
                </a:lnTo>
                <a:lnTo>
                  <a:pt x="26670" y="356870"/>
                </a:lnTo>
                <a:lnTo>
                  <a:pt x="8890" y="347980"/>
                </a:lnTo>
                <a:lnTo>
                  <a:pt x="0" y="330200"/>
                </a:lnTo>
                <a:lnTo>
                  <a:pt x="0" y="303530"/>
                </a:lnTo>
                <a:lnTo>
                  <a:pt x="26670" y="259080"/>
                </a:lnTo>
                <a:lnTo>
                  <a:pt x="54610" y="250190"/>
                </a:lnTo>
                <a:lnTo>
                  <a:pt x="81280" y="241300"/>
                </a:lnTo>
                <a:lnTo>
                  <a:pt x="116840" y="241300"/>
                </a:lnTo>
                <a:lnTo>
                  <a:pt x="134620" y="250190"/>
                </a:lnTo>
                <a:lnTo>
                  <a:pt x="152400" y="276860"/>
                </a:lnTo>
                <a:lnTo>
                  <a:pt x="170180" y="312420"/>
                </a:lnTo>
                <a:lnTo>
                  <a:pt x="179070" y="330200"/>
                </a:lnTo>
                <a:lnTo>
                  <a:pt x="18796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7322820" y="429514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8890" y="0"/>
                </a:moveTo>
                <a:lnTo>
                  <a:pt x="8890" y="26670"/>
                </a:lnTo>
                <a:lnTo>
                  <a:pt x="8890" y="71120"/>
                </a:lnTo>
                <a:lnTo>
                  <a:pt x="0" y="11557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7447280" y="408940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7653020" y="3964940"/>
            <a:ext cx="17781" cy="356871"/>
          </a:xfrm>
          <a:custGeom>
            <a:avLst/>
            <a:gdLst/>
            <a:ahLst/>
            <a:cxnLst/>
            <a:rect l="0" t="0" r="0" b="0"/>
            <a:pathLst>
              <a:path w="17781" h="35687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568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7724140" y="3839210"/>
            <a:ext cx="143511" cy="652781"/>
          </a:xfrm>
          <a:custGeom>
            <a:avLst/>
            <a:gdLst/>
            <a:ahLst/>
            <a:cxnLst/>
            <a:rect l="0" t="0" r="0" b="0"/>
            <a:pathLst>
              <a:path w="143511" h="652781">
                <a:moveTo>
                  <a:pt x="8890" y="0"/>
                </a:moveTo>
                <a:lnTo>
                  <a:pt x="35560" y="8890"/>
                </a:lnTo>
                <a:lnTo>
                  <a:pt x="80010" y="54610"/>
                </a:lnTo>
                <a:lnTo>
                  <a:pt x="106680" y="90170"/>
                </a:lnTo>
                <a:lnTo>
                  <a:pt x="124460" y="134620"/>
                </a:lnTo>
                <a:lnTo>
                  <a:pt x="134620" y="170180"/>
                </a:lnTo>
                <a:lnTo>
                  <a:pt x="143510" y="205740"/>
                </a:lnTo>
                <a:lnTo>
                  <a:pt x="143510" y="250190"/>
                </a:lnTo>
                <a:lnTo>
                  <a:pt x="143510" y="285750"/>
                </a:lnTo>
                <a:lnTo>
                  <a:pt x="143510" y="322580"/>
                </a:lnTo>
                <a:lnTo>
                  <a:pt x="143510" y="358140"/>
                </a:lnTo>
                <a:lnTo>
                  <a:pt x="134620" y="393700"/>
                </a:lnTo>
                <a:lnTo>
                  <a:pt x="115570" y="429260"/>
                </a:lnTo>
                <a:lnTo>
                  <a:pt x="97790" y="464820"/>
                </a:lnTo>
                <a:lnTo>
                  <a:pt x="80010" y="500380"/>
                </a:lnTo>
                <a:lnTo>
                  <a:pt x="53340" y="544830"/>
                </a:lnTo>
                <a:lnTo>
                  <a:pt x="35560" y="580390"/>
                </a:lnTo>
                <a:lnTo>
                  <a:pt x="8890" y="626110"/>
                </a:lnTo>
                <a:lnTo>
                  <a:pt x="0" y="652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8009890" y="3794760"/>
            <a:ext cx="106681" cy="598171"/>
          </a:xfrm>
          <a:custGeom>
            <a:avLst/>
            <a:gdLst/>
            <a:ahLst/>
            <a:cxnLst/>
            <a:rect l="0" t="0" r="0" b="0"/>
            <a:pathLst>
              <a:path w="106681" h="598171">
                <a:moveTo>
                  <a:pt x="106680" y="0"/>
                </a:moveTo>
                <a:lnTo>
                  <a:pt x="88900" y="35560"/>
                </a:lnTo>
                <a:lnTo>
                  <a:pt x="71120" y="81280"/>
                </a:lnTo>
                <a:lnTo>
                  <a:pt x="53340" y="116840"/>
                </a:lnTo>
                <a:lnTo>
                  <a:pt x="44450" y="152400"/>
                </a:lnTo>
                <a:lnTo>
                  <a:pt x="35560" y="187960"/>
                </a:lnTo>
                <a:lnTo>
                  <a:pt x="26670" y="232410"/>
                </a:lnTo>
                <a:lnTo>
                  <a:pt x="17780" y="276860"/>
                </a:lnTo>
                <a:lnTo>
                  <a:pt x="8890" y="312420"/>
                </a:lnTo>
                <a:lnTo>
                  <a:pt x="0" y="358140"/>
                </a:lnTo>
                <a:lnTo>
                  <a:pt x="0" y="393700"/>
                </a:lnTo>
                <a:lnTo>
                  <a:pt x="8890" y="438150"/>
                </a:lnTo>
                <a:lnTo>
                  <a:pt x="17780" y="482600"/>
                </a:lnTo>
                <a:lnTo>
                  <a:pt x="35560" y="527050"/>
                </a:lnTo>
                <a:lnTo>
                  <a:pt x="44450" y="553720"/>
                </a:lnTo>
                <a:lnTo>
                  <a:pt x="71120" y="580390"/>
                </a:lnTo>
                <a:lnTo>
                  <a:pt x="97790" y="5981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8125460" y="408940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0"/>
                </a:moveTo>
                <a:lnTo>
                  <a:pt x="27940" y="0"/>
                </a:lnTo>
                <a:lnTo>
                  <a:pt x="63500" y="0"/>
                </a:lnTo>
                <a:lnTo>
                  <a:pt x="107950" y="0"/>
                </a:lnTo>
                <a:lnTo>
                  <a:pt x="1168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8375650" y="3867150"/>
            <a:ext cx="26671" cy="481331"/>
          </a:xfrm>
          <a:custGeom>
            <a:avLst/>
            <a:gdLst/>
            <a:ahLst/>
            <a:cxnLst/>
            <a:rect l="0" t="0" r="0" b="0"/>
            <a:pathLst>
              <a:path w="26671" h="481331">
                <a:moveTo>
                  <a:pt x="26670" y="0"/>
                </a:moveTo>
                <a:lnTo>
                  <a:pt x="17780" y="44450"/>
                </a:lnTo>
                <a:lnTo>
                  <a:pt x="17780" y="80010"/>
                </a:lnTo>
                <a:lnTo>
                  <a:pt x="8890" y="124460"/>
                </a:lnTo>
                <a:lnTo>
                  <a:pt x="889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75590"/>
                </a:lnTo>
                <a:lnTo>
                  <a:pt x="0" y="321310"/>
                </a:lnTo>
                <a:lnTo>
                  <a:pt x="0" y="356870"/>
                </a:lnTo>
                <a:lnTo>
                  <a:pt x="0" y="401320"/>
                </a:lnTo>
                <a:lnTo>
                  <a:pt x="0" y="436880"/>
                </a:lnTo>
                <a:lnTo>
                  <a:pt x="0" y="4813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8536940" y="4241800"/>
            <a:ext cx="35561" cy="151131"/>
          </a:xfrm>
          <a:custGeom>
            <a:avLst/>
            <a:gdLst/>
            <a:ahLst/>
            <a:cxnLst/>
            <a:rect l="0" t="0" r="0" b="0"/>
            <a:pathLst>
              <a:path w="35561" h="151131">
                <a:moveTo>
                  <a:pt x="35560" y="0"/>
                </a:moveTo>
                <a:lnTo>
                  <a:pt x="35560" y="35560"/>
                </a:lnTo>
                <a:lnTo>
                  <a:pt x="17780" y="71120"/>
                </a:lnTo>
                <a:lnTo>
                  <a:pt x="8890" y="115570"/>
                </a:lnTo>
                <a:lnTo>
                  <a:pt x="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8670290" y="4071620"/>
            <a:ext cx="99061" cy="1"/>
          </a:xfrm>
          <a:custGeom>
            <a:avLst/>
            <a:gdLst/>
            <a:ahLst/>
            <a:cxnLst/>
            <a:rect l="0" t="0" r="0" b="0"/>
            <a:pathLst>
              <a:path w="99061" h="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8813800" y="3884930"/>
            <a:ext cx="133351" cy="392431"/>
          </a:xfrm>
          <a:custGeom>
            <a:avLst/>
            <a:gdLst/>
            <a:ahLst/>
            <a:cxnLst/>
            <a:rect l="0" t="0" r="0" b="0"/>
            <a:pathLst>
              <a:path w="133351" h="392431">
                <a:moveTo>
                  <a:pt x="17780" y="17780"/>
                </a:moveTo>
                <a:lnTo>
                  <a:pt x="17780" y="0"/>
                </a:lnTo>
                <a:lnTo>
                  <a:pt x="44450" y="8890"/>
                </a:lnTo>
                <a:lnTo>
                  <a:pt x="62230" y="17780"/>
                </a:lnTo>
                <a:lnTo>
                  <a:pt x="80010" y="44450"/>
                </a:lnTo>
                <a:lnTo>
                  <a:pt x="80010" y="71120"/>
                </a:lnTo>
                <a:lnTo>
                  <a:pt x="80010" y="115570"/>
                </a:lnTo>
                <a:lnTo>
                  <a:pt x="71120" y="151130"/>
                </a:lnTo>
                <a:lnTo>
                  <a:pt x="44450" y="177800"/>
                </a:lnTo>
                <a:lnTo>
                  <a:pt x="17780" y="195580"/>
                </a:lnTo>
                <a:lnTo>
                  <a:pt x="0" y="195580"/>
                </a:lnTo>
                <a:lnTo>
                  <a:pt x="35560" y="186690"/>
                </a:lnTo>
                <a:lnTo>
                  <a:pt x="62230" y="186690"/>
                </a:lnTo>
                <a:lnTo>
                  <a:pt x="106680" y="195580"/>
                </a:lnTo>
                <a:lnTo>
                  <a:pt x="133350" y="222250"/>
                </a:lnTo>
                <a:lnTo>
                  <a:pt x="133350" y="248920"/>
                </a:lnTo>
                <a:lnTo>
                  <a:pt x="133350" y="276860"/>
                </a:lnTo>
                <a:lnTo>
                  <a:pt x="124460" y="294640"/>
                </a:lnTo>
                <a:lnTo>
                  <a:pt x="88900" y="339090"/>
                </a:lnTo>
                <a:lnTo>
                  <a:pt x="80010" y="356870"/>
                </a:lnTo>
                <a:lnTo>
                  <a:pt x="35560" y="383540"/>
                </a:lnTo>
                <a:lnTo>
                  <a:pt x="17780" y="392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8893810" y="3768090"/>
            <a:ext cx="196851" cy="651511"/>
          </a:xfrm>
          <a:custGeom>
            <a:avLst/>
            <a:gdLst/>
            <a:ahLst/>
            <a:cxnLst/>
            <a:rect l="0" t="0" r="0" b="0"/>
            <a:pathLst>
              <a:path w="196851" h="651511">
                <a:moveTo>
                  <a:pt x="0" y="0"/>
                </a:moveTo>
                <a:lnTo>
                  <a:pt x="26670" y="8890"/>
                </a:lnTo>
                <a:lnTo>
                  <a:pt x="71120" y="44450"/>
                </a:lnTo>
                <a:lnTo>
                  <a:pt x="97790" y="80010"/>
                </a:lnTo>
                <a:lnTo>
                  <a:pt x="116840" y="125730"/>
                </a:lnTo>
                <a:lnTo>
                  <a:pt x="143510" y="161290"/>
                </a:lnTo>
                <a:lnTo>
                  <a:pt x="161290" y="196850"/>
                </a:lnTo>
                <a:lnTo>
                  <a:pt x="179070" y="241300"/>
                </a:lnTo>
                <a:lnTo>
                  <a:pt x="187960" y="276860"/>
                </a:lnTo>
                <a:lnTo>
                  <a:pt x="187960" y="312420"/>
                </a:lnTo>
                <a:lnTo>
                  <a:pt x="196850" y="347980"/>
                </a:lnTo>
                <a:lnTo>
                  <a:pt x="196850" y="384810"/>
                </a:lnTo>
                <a:lnTo>
                  <a:pt x="196850" y="420370"/>
                </a:lnTo>
                <a:lnTo>
                  <a:pt x="187960" y="464820"/>
                </a:lnTo>
                <a:lnTo>
                  <a:pt x="179070" y="500380"/>
                </a:lnTo>
                <a:lnTo>
                  <a:pt x="161290" y="535940"/>
                </a:lnTo>
                <a:lnTo>
                  <a:pt x="134620" y="580390"/>
                </a:lnTo>
                <a:lnTo>
                  <a:pt x="107950" y="624840"/>
                </a:lnTo>
                <a:lnTo>
                  <a:pt x="88900" y="651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3357880" y="5045710"/>
            <a:ext cx="330201" cy="775971"/>
          </a:xfrm>
          <a:custGeom>
            <a:avLst/>
            <a:gdLst/>
            <a:ahLst/>
            <a:cxnLst/>
            <a:rect l="0" t="0" r="0" b="0"/>
            <a:pathLst>
              <a:path w="330201" h="775971">
                <a:moveTo>
                  <a:pt x="0" y="88900"/>
                </a:moveTo>
                <a:lnTo>
                  <a:pt x="0" y="115570"/>
                </a:lnTo>
                <a:lnTo>
                  <a:pt x="0" y="160020"/>
                </a:lnTo>
                <a:lnTo>
                  <a:pt x="17780" y="204470"/>
                </a:lnTo>
                <a:lnTo>
                  <a:pt x="26670" y="250190"/>
                </a:lnTo>
                <a:lnTo>
                  <a:pt x="35560" y="267970"/>
                </a:lnTo>
                <a:lnTo>
                  <a:pt x="53340" y="303530"/>
                </a:lnTo>
                <a:lnTo>
                  <a:pt x="71120" y="330200"/>
                </a:lnTo>
                <a:lnTo>
                  <a:pt x="88900" y="347980"/>
                </a:lnTo>
                <a:lnTo>
                  <a:pt x="124460" y="365760"/>
                </a:lnTo>
                <a:lnTo>
                  <a:pt x="142240" y="374650"/>
                </a:lnTo>
                <a:lnTo>
                  <a:pt x="168910" y="365760"/>
                </a:lnTo>
                <a:lnTo>
                  <a:pt x="186690" y="347980"/>
                </a:lnTo>
                <a:lnTo>
                  <a:pt x="213360" y="330200"/>
                </a:lnTo>
                <a:lnTo>
                  <a:pt x="223520" y="303530"/>
                </a:lnTo>
                <a:lnTo>
                  <a:pt x="241300" y="259080"/>
                </a:lnTo>
                <a:lnTo>
                  <a:pt x="250190" y="222250"/>
                </a:lnTo>
                <a:lnTo>
                  <a:pt x="267970" y="186690"/>
                </a:lnTo>
                <a:lnTo>
                  <a:pt x="267970" y="142240"/>
                </a:lnTo>
                <a:lnTo>
                  <a:pt x="276860" y="106680"/>
                </a:lnTo>
                <a:lnTo>
                  <a:pt x="276860" y="71120"/>
                </a:lnTo>
                <a:lnTo>
                  <a:pt x="276860" y="26670"/>
                </a:lnTo>
                <a:lnTo>
                  <a:pt x="276860" y="0"/>
                </a:lnTo>
                <a:lnTo>
                  <a:pt x="285750" y="26670"/>
                </a:lnTo>
                <a:lnTo>
                  <a:pt x="294640" y="71120"/>
                </a:lnTo>
                <a:lnTo>
                  <a:pt x="303530" y="106680"/>
                </a:lnTo>
                <a:lnTo>
                  <a:pt x="312420" y="142240"/>
                </a:lnTo>
                <a:lnTo>
                  <a:pt x="312420" y="186690"/>
                </a:lnTo>
                <a:lnTo>
                  <a:pt x="321310" y="231140"/>
                </a:lnTo>
                <a:lnTo>
                  <a:pt x="321310" y="276860"/>
                </a:lnTo>
                <a:lnTo>
                  <a:pt x="330200" y="321310"/>
                </a:lnTo>
                <a:lnTo>
                  <a:pt x="330200" y="365760"/>
                </a:lnTo>
                <a:lnTo>
                  <a:pt x="330200" y="410210"/>
                </a:lnTo>
                <a:lnTo>
                  <a:pt x="330200" y="454660"/>
                </a:lnTo>
                <a:lnTo>
                  <a:pt x="330200" y="499110"/>
                </a:lnTo>
                <a:lnTo>
                  <a:pt x="330200" y="544830"/>
                </a:lnTo>
                <a:lnTo>
                  <a:pt x="321310" y="589280"/>
                </a:lnTo>
                <a:lnTo>
                  <a:pt x="312420" y="624840"/>
                </a:lnTo>
                <a:lnTo>
                  <a:pt x="294640" y="660400"/>
                </a:lnTo>
                <a:lnTo>
                  <a:pt x="276860" y="704850"/>
                </a:lnTo>
                <a:lnTo>
                  <a:pt x="259080" y="740410"/>
                </a:lnTo>
                <a:lnTo>
                  <a:pt x="232410" y="758190"/>
                </a:lnTo>
                <a:lnTo>
                  <a:pt x="213360" y="775970"/>
                </a:lnTo>
                <a:lnTo>
                  <a:pt x="195580" y="775970"/>
                </a:lnTo>
                <a:lnTo>
                  <a:pt x="177800" y="767080"/>
                </a:lnTo>
                <a:lnTo>
                  <a:pt x="168910" y="740410"/>
                </a:lnTo>
                <a:lnTo>
                  <a:pt x="168910" y="722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3858260" y="5161280"/>
            <a:ext cx="142241" cy="17781"/>
          </a:xfrm>
          <a:custGeom>
            <a:avLst/>
            <a:gdLst/>
            <a:ahLst/>
            <a:cxnLst/>
            <a:rect l="0" t="0" r="0" b="0"/>
            <a:pathLst>
              <a:path w="142241" h="17781">
                <a:moveTo>
                  <a:pt x="0" y="17780"/>
                </a:moveTo>
                <a:lnTo>
                  <a:pt x="44450" y="8890"/>
                </a:lnTo>
                <a:lnTo>
                  <a:pt x="88900" y="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3867150" y="5295900"/>
            <a:ext cx="186691" cy="8891"/>
          </a:xfrm>
          <a:custGeom>
            <a:avLst/>
            <a:gdLst/>
            <a:ahLst/>
            <a:cxnLst/>
            <a:rect l="0" t="0" r="0" b="0"/>
            <a:pathLst>
              <a:path w="186691" h="8891">
                <a:moveTo>
                  <a:pt x="0" y="0"/>
                </a:moveTo>
                <a:lnTo>
                  <a:pt x="44450" y="0"/>
                </a:lnTo>
                <a:lnTo>
                  <a:pt x="88900" y="8890"/>
                </a:lnTo>
                <a:lnTo>
                  <a:pt x="124460" y="8890"/>
                </a:lnTo>
                <a:lnTo>
                  <a:pt x="160020" y="889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4206240" y="517017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668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4483100" y="4964430"/>
            <a:ext cx="267971" cy="447041"/>
          </a:xfrm>
          <a:custGeom>
            <a:avLst/>
            <a:gdLst/>
            <a:ahLst/>
            <a:cxnLst/>
            <a:rect l="0" t="0" r="0" b="0"/>
            <a:pathLst>
              <a:path w="267971" h="447041">
                <a:moveTo>
                  <a:pt x="0" y="36830"/>
                </a:moveTo>
                <a:lnTo>
                  <a:pt x="35560" y="8890"/>
                </a:lnTo>
                <a:lnTo>
                  <a:pt x="53340" y="0"/>
                </a:lnTo>
                <a:lnTo>
                  <a:pt x="71120" y="0"/>
                </a:lnTo>
                <a:lnTo>
                  <a:pt x="88900" y="8890"/>
                </a:lnTo>
                <a:lnTo>
                  <a:pt x="106680" y="8890"/>
                </a:lnTo>
                <a:lnTo>
                  <a:pt x="124460" y="26670"/>
                </a:lnTo>
                <a:lnTo>
                  <a:pt x="124460" y="45720"/>
                </a:lnTo>
                <a:lnTo>
                  <a:pt x="124460" y="81280"/>
                </a:lnTo>
                <a:lnTo>
                  <a:pt x="124460" y="107950"/>
                </a:lnTo>
                <a:lnTo>
                  <a:pt x="106680" y="143510"/>
                </a:lnTo>
                <a:lnTo>
                  <a:pt x="88900" y="179070"/>
                </a:lnTo>
                <a:lnTo>
                  <a:pt x="44450" y="214630"/>
                </a:lnTo>
                <a:lnTo>
                  <a:pt x="53340" y="196850"/>
                </a:lnTo>
                <a:lnTo>
                  <a:pt x="71120" y="170180"/>
                </a:lnTo>
                <a:lnTo>
                  <a:pt x="115570" y="134620"/>
                </a:lnTo>
                <a:lnTo>
                  <a:pt x="142240" y="116840"/>
                </a:lnTo>
                <a:lnTo>
                  <a:pt x="168910" y="116840"/>
                </a:lnTo>
                <a:lnTo>
                  <a:pt x="195580" y="116840"/>
                </a:lnTo>
                <a:lnTo>
                  <a:pt x="241300" y="134620"/>
                </a:lnTo>
                <a:lnTo>
                  <a:pt x="259080" y="152400"/>
                </a:lnTo>
                <a:lnTo>
                  <a:pt x="267970" y="179070"/>
                </a:lnTo>
                <a:lnTo>
                  <a:pt x="267970" y="214630"/>
                </a:lnTo>
                <a:lnTo>
                  <a:pt x="267970" y="232410"/>
                </a:lnTo>
                <a:lnTo>
                  <a:pt x="250190" y="276860"/>
                </a:lnTo>
                <a:lnTo>
                  <a:pt x="231140" y="312420"/>
                </a:lnTo>
                <a:lnTo>
                  <a:pt x="195580" y="349250"/>
                </a:lnTo>
                <a:lnTo>
                  <a:pt x="160020" y="384810"/>
                </a:lnTo>
                <a:lnTo>
                  <a:pt x="115570" y="429260"/>
                </a:lnTo>
                <a:lnTo>
                  <a:pt x="10668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4795520" y="4759960"/>
            <a:ext cx="124461" cy="213361"/>
          </a:xfrm>
          <a:custGeom>
            <a:avLst/>
            <a:gdLst/>
            <a:ahLst/>
            <a:cxnLst/>
            <a:rect l="0" t="0" r="0" b="0"/>
            <a:pathLst>
              <a:path w="124461" h="213361">
                <a:moveTo>
                  <a:pt x="124460" y="0"/>
                </a:moveTo>
                <a:lnTo>
                  <a:pt x="97790" y="35560"/>
                </a:lnTo>
                <a:lnTo>
                  <a:pt x="71120" y="80010"/>
                </a:lnTo>
                <a:lnTo>
                  <a:pt x="44450" y="124460"/>
                </a:lnTo>
                <a:lnTo>
                  <a:pt x="17780" y="160020"/>
                </a:lnTo>
                <a:lnTo>
                  <a:pt x="0" y="20447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4795520" y="4777740"/>
            <a:ext cx="115571" cy="151131"/>
          </a:xfrm>
          <a:custGeom>
            <a:avLst/>
            <a:gdLst/>
            <a:ahLst/>
            <a:cxnLst/>
            <a:rect l="0" t="0" r="0" b="0"/>
            <a:pathLst>
              <a:path w="115571" h="15113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53340" y="88900"/>
                </a:lnTo>
                <a:lnTo>
                  <a:pt x="88900" y="124460"/>
                </a:lnTo>
                <a:lnTo>
                  <a:pt x="97790" y="142240"/>
                </a:lnTo>
                <a:lnTo>
                  <a:pt x="11557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5010150" y="4759960"/>
            <a:ext cx="35561" cy="160021"/>
          </a:xfrm>
          <a:custGeom>
            <a:avLst/>
            <a:gdLst/>
            <a:ahLst/>
            <a:cxnLst/>
            <a:rect l="0" t="0" r="0" b="0"/>
            <a:pathLst>
              <a:path w="35561" h="16002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17780" y="106680"/>
                </a:lnTo>
                <a:lnTo>
                  <a:pt x="26670" y="133350"/>
                </a:lnTo>
                <a:lnTo>
                  <a:pt x="3556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4973320" y="4839970"/>
            <a:ext cx="152401" cy="26671"/>
          </a:xfrm>
          <a:custGeom>
            <a:avLst/>
            <a:gdLst/>
            <a:ahLst/>
            <a:cxnLst/>
            <a:rect l="0" t="0" r="0" b="0"/>
            <a:pathLst>
              <a:path w="152401" h="26671">
                <a:moveTo>
                  <a:pt x="0" y="26670"/>
                </a:moveTo>
                <a:lnTo>
                  <a:pt x="27940" y="8890"/>
                </a:lnTo>
                <a:lnTo>
                  <a:pt x="63500" y="8890"/>
                </a:lnTo>
                <a:lnTo>
                  <a:pt x="99060" y="0"/>
                </a:lnTo>
                <a:lnTo>
                  <a:pt x="14351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5161280" y="4759960"/>
            <a:ext cx="161291" cy="204471"/>
          </a:xfrm>
          <a:custGeom>
            <a:avLst/>
            <a:gdLst/>
            <a:ahLst/>
            <a:cxnLst/>
            <a:rect l="0" t="0" r="0" b="0"/>
            <a:pathLst>
              <a:path w="161291" h="204471">
                <a:moveTo>
                  <a:pt x="0" y="35560"/>
                </a:moveTo>
                <a:lnTo>
                  <a:pt x="0" y="17780"/>
                </a:lnTo>
                <a:lnTo>
                  <a:pt x="26670" y="0"/>
                </a:lnTo>
                <a:lnTo>
                  <a:pt x="71120" y="0"/>
                </a:lnTo>
                <a:lnTo>
                  <a:pt x="88900" y="0"/>
                </a:lnTo>
                <a:lnTo>
                  <a:pt x="106680" y="8890"/>
                </a:lnTo>
                <a:lnTo>
                  <a:pt x="115570" y="26670"/>
                </a:lnTo>
                <a:lnTo>
                  <a:pt x="115570" y="44450"/>
                </a:lnTo>
                <a:lnTo>
                  <a:pt x="106680" y="71120"/>
                </a:lnTo>
                <a:lnTo>
                  <a:pt x="106680" y="88900"/>
                </a:lnTo>
                <a:lnTo>
                  <a:pt x="80010" y="133350"/>
                </a:lnTo>
                <a:lnTo>
                  <a:pt x="44450" y="168910"/>
                </a:lnTo>
                <a:lnTo>
                  <a:pt x="44450" y="186690"/>
                </a:lnTo>
                <a:lnTo>
                  <a:pt x="62230" y="204470"/>
                </a:lnTo>
                <a:lnTo>
                  <a:pt x="97790" y="204470"/>
                </a:lnTo>
                <a:lnTo>
                  <a:pt x="134620" y="204470"/>
                </a:lnTo>
                <a:lnTo>
                  <a:pt x="16129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5411470" y="5125720"/>
            <a:ext cx="161291" cy="1"/>
          </a:xfrm>
          <a:custGeom>
            <a:avLst/>
            <a:gdLst/>
            <a:ahLst/>
            <a:cxnLst/>
            <a:rect l="0" t="0" r="0" b="0"/>
            <a:pathLst>
              <a:path w="16129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5750560" y="4919980"/>
            <a:ext cx="1" cy="429261"/>
          </a:xfrm>
          <a:custGeom>
            <a:avLst/>
            <a:gdLst/>
            <a:ahLst/>
            <a:cxnLst/>
            <a:rect l="0" t="0" r="0" b="0"/>
            <a:pathLst>
              <a:path w="1" h="42926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684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21310"/>
                </a:lnTo>
                <a:lnTo>
                  <a:pt x="0" y="365760"/>
                </a:lnTo>
                <a:lnTo>
                  <a:pt x="0" y="40259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6080760" y="3848100"/>
            <a:ext cx="90171" cy="27941"/>
          </a:xfrm>
          <a:custGeom>
            <a:avLst/>
            <a:gdLst/>
            <a:ahLst/>
            <a:cxnLst/>
            <a:rect l="0" t="0" r="0" b="0"/>
            <a:pathLst>
              <a:path w="90171" h="27941">
                <a:moveTo>
                  <a:pt x="0" y="27940"/>
                </a:moveTo>
                <a:lnTo>
                  <a:pt x="26670" y="10160"/>
                </a:lnTo>
                <a:lnTo>
                  <a:pt x="63500" y="0"/>
                </a:lnTo>
                <a:lnTo>
                  <a:pt x="901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6242050" y="3705860"/>
            <a:ext cx="71121" cy="179071"/>
          </a:xfrm>
          <a:custGeom>
            <a:avLst/>
            <a:gdLst/>
            <a:ahLst/>
            <a:cxnLst/>
            <a:rect l="0" t="0" r="0" b="0"/>
            <a:pathLst>
              <a:path w="71121" h="179071">
                <a:moveTo>
                  <a:pt x="0" y="0"/>
                </a:moveTo>
                <a:lnTo>
                  <a:pt x="17780" y="35560"/>
                </a:lnTo>
                <a:lnTo>
                  <a:pt x="35560" y="71120"/>
                </a:lnTo>
                <a:lnTo>
                  <a:pt x="53340" y="115570"/>
                </a:lnTo>
                <a:lnTo>
                  <a:pt x="62230" y="161290"/>
                </a:lnTo>
                <a:lnTo>
                  <a:pt x="7112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7509510" y="3732530"/>
            <a:ext cx="161291" cy="62231"/>
          </a:xfrm>
          <a:custGeom>
            <a:avLst/>
            <a:gdLst/>
            <a:ahLst/>
            <a:cxnLst/>
            <a:rect l="0" t="0" r="0" b="0"/>
            <a:pathLst>
              <a:path w="161291" h="62231">
                <a:moveTo>
                  <a:pt x="0" y="62230"/>
                </a:moveTo>
                <a:lnTo>
                  <a:pt x="35560" y="35560"/>
                </a:lnTo>
                <a:lnTo>
                  <a:pt x="81280" y="17780"/>
                </a:lnTo>
                <a:lnTo>
                  <a:pt x="107950" y="17780"/>
                </a:lnTo>
                <a:lnTo>
                  <a:pt x="125730" y="8890"/>
                </a:lnTo>
                <a:lnTo>
                  <a:pt x="143510" y="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7750810" y="3562350"/>
            <a:ext cx="88901" cy="223521"/>
          </a:xfrm>
          <a:custGeom>
            <a:avLst/>
            <a:gdLst/>
            <a:ahLst/>
            <a:cxnLst/>
            <a:rect l="0" t="0" r="0" b="0"/>
            <a:pathLst>
              <a:path w="88901" h="223521">
                <a:moveTo>
                  <a:pt x="0" y="0"/>
                </a:moveTo>
                <a:lnTo>
                  <a:pt x="0" y="19050"/>
                </a:lnTo>
                <a:lnTo>
                  <a:pt x="8890" y="63500"/>
                </a:lnTo>
                <a:lnTo>
                  <a:pt x="26670" y="99060"/>
                </a:lnTo>
                <a:lnTo>
                  <a:pt x="35560" y="134620"/>
                </a:lnTo>
                <a:lnTo>
                  <a:pt x="53340" y="179070"/>
                </a:lnTo>
                <a:lnTo>
                  <a:pt x="8890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8679180" y="3590290"/>
            <a:ext cx="125731" cy="35561"/>
          </a:xfrm>
          <a:custGeom>
            <a:avLst/>
            <a:gdLst/>
            <a:ahLst/>
            <a:cxnLst/>
            <a:rect l="0" t="0" r="0" b="0"/>
            <a:pathLst>
              <a:path w="125731" h="35561">
                <a:moveTo>
                  <a:pt x="0" y="35560"/>
                </a:moveTo>
                <a:lnTo>
                  <a:pt x="45720" y="17780"/>
                </a:lnTo>
                <a:lnTo>
                  <a:pt x="81280" y="889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8911590" y="3446780"/>
            <a:ext cx="71121" cy="259081"/>
          </a:xfrm>
          <a:custGeom>
            <a:avLst/>
            <a:gdLst/>
            <a:ahLst/>
            <a:cxnLst/>
            <a:rect l="0" t="0" r="0" b="0"/>
            <a:pathLst>
              <a:path w="71121" h="259081">
                <a:moveTo>
                  <a:pt x="0" y="0"/>
                </a:moveTo>
                <a:lnTo>
                  <a:pt x="0" y="26670"/>
                </a:lnTo>
                <a:lnTo>
                  <a:pt x="8890" y="62230"/>
                </a:lnTo>
                <a:lnTo>
                  <a:pt x="17780" y="97790"/>
                </a:lnTo>
                <a:lnTo>
                  <a:pt x="26670" y="143510"/>
                </a:lnTo>
                <a:lnTo>
                  <a:pt x="44450" y="187960"/>
                </a:lnTo>
                <a:lnTo>
                  <a:pt x="62230" y="232410"/>
                </a:lnTo>
                <a:lnTo>
                  <a:pt x="7112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5001260" y="5455920"/>
            <a:ext cx="142241" cy="598171"/>
          </a:xfrm>
          <a:custGeom>
            <a:avLst/>
            <a:gdLst/>
            <a:ahLst/>
            <a:cxnLst/>
            <a:rect l="0" t="0" r="0" b="0"/>
            <a:pathLst>
              <a:path w="142241" h="598171">
                <a:moveTo>
                  <a:pt x="106680" y="0"/>
                </a:moveTo>
                <a:lnTo>
                  <a:pt x="80010" y="8890"/>
                </a:lnTo>
                <a:lnTo>
                  <a:pt x="71120" y="26670"/>
                </a:lnTo>
                <a:lnTo>
                  <a:pt x="44450" y="62230"/>
                </a:lnTo>
                <a:lnTo>
                  <a:pt x="26670" y="106680"/>
                </a:lnTo>
                <a:lnTo>
                  <a:pt x="17780" y="152400"/>
                </a:lnTo>
                <a:lnTo>
                  <a:pt x="889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312420"/>
                </a:lnTo>
                <a:lnTo>
                  <a:pt x="8890" y="356870"/>
                </a:lnTo>
                <a:lnTo>
                  <a:pt x="17780" y="401320"/>
                </a:lnTo>
                <a:lnTo>
                  <a:pt x="35560" y="447040"/>
                </a:lnTo>
                <a:lnTo>
                  <a:pt x="44450" y="491490"/>
                </a:lnTo>
                <a:lnTo>
                  <a:pt x="62230" y="527050"/>
                </a:lnTo>
                <a:lnTo>
                  <a:pt x="88900" y="562610"/>
                </a:lnTo>
                <a:lnTo>
                  <a:pt x="115570" y="589280"/>
                </a:lnTo>
                <a:lnTo>
                  <a:pt x="142240" y="598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5223510" y="575056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107950" y="0"/>
                </a:lnTo>
                <a:lnTo>
                  <a:pt x="1435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5473700" y="5581650"/>
            <a:ext cx="232411" cy="356871"/>
          </a:xfrm>
          <a:custGeom>
            <a:avLst/>
            <a:gdLst/>
            <a:ahLst/>
            <a:cxnLst/>
            <a:rect l="0" t="0" r="0" b="0"/>
            <a:pathLst>
              <a:path w="232411" h="35687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  <a:lnTo>
                  <a:pt x="88900" y="0"/>
                </a:lnTo>
                <a:lnTo>
                  <a:pt x="116840" y="8890"/>
                </a:lnTo>
                <a:lnTo>
                  <a:pt x="125730" y="26670"/>
                </a:lnTo>
                <a:lnTo>
                  <a:pt x="134620" y="44450"/>
                </a:lnTo>
                <a:lnTo>
                  <a:pt x="125730" y="62230"/>
                </a:lnTo>
                <a:lnTo>
                  <a:pt x="99060" y="106680"/>
                </a:lnTo>
                <a:lnTo>
                  <a:pt x="80010" y="133350"/>
                </a:lnTo>
                <a:lnTo>
                  <a:pt x="44450" y="160020"/>
                </a:lnTo>
                <a:lnTo>
                  <a:pt x="26670" y="177800"/>
                </a:lnTo>
                <a:lnTo>
                  <a:pt x="35560" y="160020"/>
                </a:lnTo>
                <a:lnTo>
                  <a:pt x="62230" y="142240"/>
                </a:lnTo>
                <a:lnTo>
                  <a:pt x="99060" y="124460"/>
                </a:lnTo>
                <a:lnTo>
                  <a:pt x="125730" y="124460"/>
                </a:lnTo>
                <a:lnTo>
                  <a:pt x="161290" y="124460"/>
                </a:lnTo>
                <a:lnTo>
                  <a:pt x="187960" y="133350"/>
                </a:lnTo>
                <a:lnTo>
                  <a:pt x="205740" y="142240"/>
                </a:lnTo>
                <a:lnTo>
                  <a:pt x="214630" y="160020"/>
                </a:lnTo>
                <a:lnTo>
                  <a:pt x="232410" y="195580"/>
                </a:lnTo>
                <a:lnTo>
                  <a:pt x="232410" y="213360"/>
                </a:lnTo>
                <a:lnTo>
                  <a:pt x="232410" y="231140"/>
                </a:lnTo>
                <a:lnTo>
                  <a:pt x="214630" y="266700"/>
                </a:lnTo>
                <a:lnTo>
                  <a:pt x="170180" y="303530"/>
                </a:lnTo>
                <a:lnTo>
                  <a:pt x="125730" y="321310"/>
                </a:lnTo>
                <a:lnTo>
                  <a:pt x="88900" y="347980"/>
                </a:lnTo>
                <a:lnTo>
                  <a:pt x="53340" y="356870"/>
                </a:lnTo>
                <a:lnTo>
                  <a:pt x="35560" y="356870"/>
                </a:lnTo>
                <a:lnTo>
                  <a:pt x="17780" y="347980"/>
                </a:lnTo>
                <a:lnTo>
                  <a:pt x="1778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5848350" y="5803900"/>
            <a:ext cx="63501" cy="125731"/>
          </a:xfrm>
          <a:custGeom>
            <a:avLst/>
            <a:gdLst/>
            <a:ahLst/>
            <a:cxnLst/>
            <a:rect l="0" t="0" r="0" b="0"/>
            <a:pathLst>
              <a:path w="63501" h="125731">
                <a:moveTo>
                  <a:pt x="63500" y="0"/>
                </a:moveTo>
                <a:lnTo>
                  <a:pt x="45720" y="35560"/>
                </a:lnTo>
                <a:lnTo>
                  <a:pt x="27940" y="72390"/>
                </a:lnTo>
                <a:lnTo>
                  <a:pt x="8890" y="9906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6134100" y="5322570"/>
            <a:ext cx="143511" cy="97791"/>
          </a:xfrm>
          <a:custGeom>
            <a:avLst/>
            <a:gdLst/>
            <a:ahLst/>
            <a:cxnLst/>
            <a:rect l="0" t="0" r="0" b="0"/>
            <a:pathLst>
              <a:path w="143511" h="97791">
                <a:moveTo>
                  <a:pt x="19050" y="0"/>
                </a:moveTo>
                <a:lnTo>
                  <a:pt x="10160" y="26670"/>
                </a:lnTo>
                <a:lnTo>
                  <a:pt x="0" y="62230"/>
                </a:lnTo>
                <a:lnTo>
                  <a:pt x="0" y="80010"/>
                </a:lnTo>
                <a:lnTo>
                  <a:pt x="19050" y="88900"/>
                </a:lnTo>
                <a:lnTo>
                  <a:pt x="45720" y="88900"/>
                </a:lnTo>
                <a:lnTo>
                  <a:pt x="72390" y="88900"/>
                </a:lnTo>
                <a:lnTo>
                  <a:pt x="116840" y="88900"/>
                </a:lnTo>
                <a:lnTo>
                  <a:pt x="14351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6259830" y="5285740"/>
            <a:ext cx="8891" cy="241301"/>
          </a:xfrm>
          <a:custGeom>
            <a:avLst/>
            <a:gdLst/>
            <a:ahLst/>
            <a:cxnLst/>
            <a:rect l="0" t="0" r="0" b="0"/>
            <a:pathLst>
              <a:path w="8891" h="241301">
                <a:moveTo>
                  <a:pt x="8890" y="0"/>
                </a:moveTo>
                <a:lnTo>
                  <a:pt x="0" y="27940"/>
                </a:lnTo>
                <a:lnTo>
                  <a:pt x="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14630"/>
                </a:lnTo>
                <a:lnTo>
                  <a:pt x="889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6071870" y="5572760"/>
            <a:ext cx="250191" cy="17781"/>
          </a:xfrm>
          <a:custGeom>
            <a:avLst/>
            <a:gdLst/>
            <a:ahLst/>
            <a:cxnLst/>
            <a:rect l="0" t="0" r="0" b="0"/>
            <a:pathLst>
              <a:path w="250191" h="17781">
                <a:moveTo>
                  <a:pt x="0" y="17780"/>
                </a:moveTo>
                <a:lnTo>
                  <a:pt x="35560" y="17780"/>
                </a:lnTo>
                <a:lnTo>
                  <a:pt x="62230" y="8890"/>
                </a:lnTo>
                <a:lnTo>
                  <a:pt x="107950" y="8890"/>
                </a:lnTo>
                <a:lnTo>
                  <a:pt x="152400" y="0"/>
                </a:lnTo>
                <a:lnTo>
                  <a:pt x="187960" y="0"/>
                </a:lnTo>
                <a:lnTo>
                  <a:pt x="232410" y="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6188710" y="5652770"/>
            <a:ext cx="142241" cy="267971"/>
          </a:xfrm>
          <a:custGeom>
            <a:avLst/>
            <a:gdLst/>
            <a:ahLst/>
            <a:cxnLst/>
            <a:rect l="0" t="0" r="0" b="0"/>
            <a:pathLst>
              <a:path w="142241" h="267971">
                <a:moveTo>
                  <a:pt x="0" y="35560"/>
                </a:moveTo>
                <a:lnTo>
                  <a:pt x="0" y="17780"/>
                </a:lnTo>
                <a:lnTo>
                  <a:pt x="26670" y="8890"/>
                </a:lnTo>
                <a:lnTo>
                  <a:pt x="53340" y="0"/>
                </a:lnTo>
                <a:lnTo>
                  <a:pt x="88900" y="8890"/>
                </a:lnTo>
                <a:lnTo>
                  <a:pt x="88900" y="26670"/>
                </a:lnTo>
                <a:lnTo>
                  <a:pt x="88900" y="44450"/>
                </a:lnTo>
                <a:lnTo>
                  <a:pt x="62230" y="88900"/>
                </a:lnTo>
                <a:lnTo>
                  <a:pt x="44450" y="115570"/>
                </a:lnTo>
                <a:lnTo>
                  <a:pt x="62230" y="115570"/>
                </a:lnTo>
                <a:lnTo>
                  <a:pt x="80010" y="115570"/>
                </a:lnTo>
                <a:lnTo>
                  <a:pt x="115570" y="124460"/>
                </a:lnTo>
                <a:lnTo>
                  <a:pt x="133350" y="142240"/>
                </a:lnTo>
                <a:lnTo>
                  <a:pt x="142240" y="160020"/>
                </a:lnTo>
                <a:lnTo>
                  <a:pt x="133350" y="195580"/>
                </a:lnTo>
                <a:lnTo>
                  <a:pt x="115570" y="223520"/>
                </a:lnTo>
                <a:lnTo>
                  <a:pt x="62230" y="250190"/>
                </a:lnTo>
                <a:lnTo>
                  <a:pt x="2667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5938520" y="5590540"/>
            <a:ext cx="80011" cy="17781"/>
          </a:xfrm>
          <a:custGeom>
            <a:avLst/>
            <a:gdLst/>
            <a:ahLst/>
            <a:cxnLst/>
            <a:rect l="0" t="0" r="0" b="0"/>
            <a:pathLst>
              <a:path w="80011" h="17781">
                <a:moveTo>
                  <a:pt x="0" y="0"/>
                </a:moveTo>
                <a:lnTo>
                  <a:pt x="44450" y="8890"/>
                </a:lnTo>
                <a:lnTo>
                  <a:pt x="8001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6492240" y="5214620"/>
            <a:ext cx="204471" cy="715011"/>
          </a:xfrm>
          <a:custGeom>
            <a:avLst/>
            <a:gdLst/>
            <a:ahLst/>
            <a:cxnLst/>
            <a:rect l="0" t="0" r="0" b="0"/>
            <a:pathLst>
              <a:path w="204471" h="715011">
                <a:moveTo>
                  <a:pt x="0" y="0"/>
                </a:moveTo>
                <a:lnTo>
                  <a:pt x="35560" y="17780"/>
                </a:lnTo>
                <a:lnTo>
                  <a:pt x="80010" y="44450"/>
                </a:lnTo>
                <a:lnTo>
                  <a:pt x="115570" y="90170"/>
                </a:lnTo>
                <a:lnTo>
                  <a:pt x="142240" y="125730"/>
                </a:lnTo>
                <a:lnTo>
                  <a:pt x="160020" y="170180"/>
                </a:lnTo>
                <a:lnTo>
                  <a:pt x="177800" y="214630"/>
                </a:lnTo>
                <a:lnTo>
                  <a:pt x="195580" y="259080"/>
                </a:lnTo>
                <a:lnTo>
                  <a:pt x="204470" y="294640"/>
                </a:lnTo>
                <a:lnTo>
                  <a:pt x="204470" y="339090"/>
                </a:lnTo>
                <a:lnTo>
                  <a:pt x="204470" y="375920"/>
                </a:lnTo>
                <a:lnTo>
                  <a:pt x="204470" y="411480"/>
                </a:lnTo>
                <a:lnTo>
                  <a:pt x="204470" y="447040"/>
                </a:lnTo>
                <a:lnTo>
                  <a:pt x="195580" y="482600"/>
                </a:lnTo>
                <a:lnTo>
                  <a:pt x="186690" y="527050"/>
                </a:lnTo>
                <a:lnTo>
                  <a:pt x="177800" y="571500"/>
                </a:lnTo>
                <a:lnTo>
                  <a:pt x="168910" y="615950"/>
                </a:lnTo>
                <a:lnTo>
                  <a:pt x="151130" y="652780"/>
                </a:lnTo>
                <a:lnTo>
                  <a:pt x="142240" y="697230"/>
                </a:lnTo>
                <a:lnTo>
                  <a:pt x="142240" y="715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6089650" y="4955540"/>
            <a:ext cx="81281" cy="17781"/>
          </a:xfrm>
          <a:custGeom>
            <a:avLst/>
            <a:gdLst/>
            <a:ahLst/>
            <a:cxnLst/>
            <a:rect l="0" t="0" r="0" b="0"/>
            <a:pathLst>
              <a:path w="81281" h="17781">
                <a:moveTo>
                  <a:pt x="0" y="17780"/>
                </a:moveTo>
                <a:lnTo>
                  <a:pt x="17780" y="8890"/>
                </a:lnTo>
                <a:lnTo>
                  <a:pt x="54610" y="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6224270" y="4848860"/>
            <a:ext cx="44451" cy="161291"/>
          </a:xfrm>
          <a:custGeom>
            <a:avLst/>
            <a:gdLst/>
            <a:ahLst/>
            <a:cxnLst/>
            <a:rect l="0" t="0" r="0" b="0"/>
            <a:pathLst>
              <a:path w="44451" h="161291">
                <a:moveTo>
                  <a:pt x="0" y="0"/>
                </a:moveTo>
                <a:lnTo>
                  <a:pt x="8890" y="44450"/>
                </a:lnTo>
                <a:lnTo>
                  <a:pt x="17780" y="80010"/>
                </a:lnTo>
                <a:lnTo>
                  <a:pt x="26670" y="124460"/>
                </a:lnTo>
                <a:lnTo>
                  <a:pt x="4445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6419850" y="4822190"/>
            <a:ext cx="72391" cy="151131"/>
          </a:xfrm>
          <a:custGeom>
            <a:avLst/>
            <a:gdLst/>
            <a:ahLst/>
            <a:cxnLst/>
            <a:rect l="0" t="0" r="0" b="0"/>
            <a:pathLst>
              <a:path w="72391" h="151131">
                <a:moveTo>
                  <a:pt x="0" y="17780"/>
                </a:moveTo>
                <a:lnTo>
                  <a:pt x="0" y="0"/>
                </a:lnTo>
                <a:lnTo>
                  <a:pt x="19050" y="0"/>
                </a:lnTo>
                <a:lnTo>
                  <a:pt x="27940" y="26670"/>
                </a:lnTo>
                <a:lnTo>
                  <a:pt x="27940" y="44450"/>
                </a:lnTo>
                <a:lnTo>
                  <a:pt x="8890" y="71120"/>
                </a:lnTo>
                <a:lnTo>
                  <a:pt x="54610" y="62230"/>
                </a:lnTo>
                <a:lnTo>
                  <a:pt x="72390" y="71120"/>
                </a:lnTo>
                <a:lnTo>
                  <a:pt x="72390" y="106680"/>
                </a:lnTo>
                <a:lnTo>
                  <a:pt x="63500" y="133350"/>
                </a:lnTo>
                <a:lnTo>
                  <a:pt x="5461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6393180" y="4777740"/>
            <a:ext cx="45721" cy="17781"/>
          </a:xfrm>
          <a:custGeom>
            <a:avLst/>
            <a:gdLst/>
            <a:ahLst/>
            <a:cxnLst/>
            <a:rect l="0" t="0" r="0" b="0"/>
            <a:pathLst>
              <a:path w="45721" h="17781">
                <a:moveTo>
                  <a:pt x="0" y="17780"/>
                </a:moveTo>
                <a:lnTo>
                  <a:pt x="26670" y="0"/>
                </a:lnTo>
                <a:lnTo>
                  <a:pt x="457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6357620" y="4733290"/>
            <a:ext cx="44451" cy="26671"/>
          </a:xfrm>
          <a:custGeom>
            <a:avLst/>
            <a:gdLst/>
            <a:ahLst/>
            <a:cxnLst/>
            <a:rect l="0" t="0" r="0" b="0"/>
            <a:pathLst>
              <a:path w="44451" h="26671">
                <a:moveTo>
                  <a:pt x="0" y="26670"/>
                </a:moveTo>
                <a:lnTo>
                  <a:pt x="0" y="8890"/>
                </a:lnTo>
                <a:lnTo>
                  <a:pt x="17780" y="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6822440" y="5143500"/>
            <a:ext cx="142241" cy="821691"/>
          </a:xfrm>
          <a:custGeom>
            <a:avLst/>
            <a:gdLst/>
            <a:ahLst/>
            <a:cxnLst/>
            <a:rect l="0" t="0" r="0" b="0"/>
            <a:pathLst>
              <a:path w="142241" h="821691">
                <a:moveTo>
                  <a:pt x="142240" y="8890"/>
                </a:moveTo>
                <a:lnTo>
                  <a:pt x="124460" y="0"/>
                </a:lnTo>
                <a:lnTo>
                  <a:pt x="97790" y="8890"/>
                </a:lnTo>
                <a:lnTo>
                  <a:pt x="62230" y="62230"/>
                </a:lnTo>
                <a:lnTo>
                  <a:pt x="44450" y="97790"/>
                </a:lnTo>
                <a:lnTo>
                  <a:pt x="35560" y="142240"/>
                </a:lnTo>
                <a:lnTo>
                  <a:pt x="26670" y="179070"/>
                </a:lnTo>
                <a:lnTo>
                  <a:pt x="17780" y="214630"/>
                </a:lnTo>
                <a:lnTo>
                  <a:pt x="889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0" y="438150"/>
                </a:lnTo>
                <a:lnTo>
                  <a:pt x="0" y="473710"/>
                </a:lnTo>
                <a:lnTo>
                  <a:pt x="0" y="509270"/>
                </a:lnTo>
                <a:lnTo>
                  <a:pt x="8890" y="544830"/>
                </a:lnTo>
                <a:lnTo>
                  <a:pt x="17780" y="580390"/>
                </a:lnTo>
                <a:lnTo>
                  <a:pt x="35560" y="615950"/>
                </a:lnTo>
                <a:lnTo>
                  <a:pt x="44450" y="660400"/>
                </a:lnTo>
                <a:lnTo>
                  <a:pt x="62230" y="704850"/>
                </a:lnTo>
                <a:lnTo>
                  <a:pt x="80010" y="741680"/>
                </a:lnTo>
                <a:lnTo>
                  <a:pt x="106680" y="786130"/>
                </a:lnTo>
                <a:lnTo>
                  <a:pt x="142240" y="821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7010400" y="5509260"/>
            <a:ext cx="168911" cy="1"/>
          </a:xfrm>
          <a:custGeom>
            <a:avLst/>
            <a:gdLst/>
            <a:ahLst/>
            <a:cxnLst/>
            <a:rect l="0" t="0" r="0" b="0"/>
            <a:pathLst>
              <a:path w="168911" h="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689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7277100" y="5285740"/>
            <a:ext cx="241301" cy="420371"/>
          </a:xfrm>
          <a:custGeom>
            <a:avLst/>
            <a:gdLst/>
            <a:ahLst/>
            <a:cxnLst/>
            <a:rect l="0" t="0" r="0" b="0"/>
            <a:pathLst>
              <a:path w="241301" h="420371">
                <a:moveTo>
                  <a:pt x="27940" y="45720"/>
                </a:moveTo>
                <a:lnTo>
                  <a:pt x="36830" y="19050"/>
                </a:lnTo>
                <a:lnTo>
                  <a:pt x="63500" y="0"/>
                </a:lnTo>
                <a:lnTo>
                  <a:pt x="81280" y="0"/>
                </a:lnTo>
                <a:lnTo>
                  <a:pt x="99060" y="10160"/>
                </a:lnTo>
                <a:lnTo>
                  <a:pt x="134620" y="27940"/>
                </a:lnTo>
                <a:lnTo>
                  <a:pt x="152400" y="45720"/>
                </a:lnTo>
                <a:lnTo>
                  <a:pt x="179070" y="90170"/>
                </a:lnTo>
                <a:lnTo>
                  <a:pt x="179070" y="125730"/>
                </a:lnTo>
                <a:lnTo>
                  <a:pt x="179070" y="161290"/>
                </a:lnTo>
                <a:lnTo>
                  <a:pt x="179070" y="205740"/>
                </a:lnTo>
                <a:lnTo>
                  <a:pt x="179070" y="241300"/>
                </a:lnTo>
                <a:lnTo>
                  <a:pt x="170180" y="267970"/>
                </a:lnTo>
                <a:lnTo>
                  <a:pt x="161290" y="304800"/>
                </a:lnTo>
                <a:lnTo>
                  <a:pt x="143510" y="349250"/>
                </a:lnTo>
                <a:lnTo>
                  <a:pt x="116840" y="384810"/>
                </a:lnTo>
                <a:lnTo>
                  <a:pt x="72390" y="420370"/>
                </a:lnTo>
                <a:lnTo>
                  <a:pt x="45720" y="420370"/>
                </a:lnTo>
                <a:lnTo>
                  <a:pt x="19050" y="420370"/>
                </a:lnTo>
                <a:lnTo>
                  <a:pt x="0" y="393700"/>
                </a:lnTo>
                <a:lnTo>
                  <a:pt x="0" y="375920"/>
                </a:lnTo>
                <a:lnTo>
                  <a:pt x="10160" y="349250"/>
                </a:lnTo>
                <a:lnTo>
                  <a:pt x="27940" y="304800"/>
                </a:lnTo>
                <a:lnTo>
                  <a:pt x="81280" y="259080"/>
                </a:lnTo>
                <a:lnTo>
                  <a:pt x="107950" y="259080"/>
                </a:lnTo>
                <a:lnTo>
                  <a:pt x="134620" y="267970"/>
                </a:lnTo>
                <a:lnTo>
                  <a:pt x="161290" y="276860"/>
                </a:lnTo>
                <a:lnTo>
                  <a:pt x="196850" y="313690"/>
                </a:lnTo>
                <a:lnTo>
                  <a:pt x="223520" y="358140"/>
                </a:lnTo>
                <a:lnTo>
                  <a:pt x="24130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7608570" y="5581650"/>
            <a:ext cx="62231" cy="186691"/>
          </a:xfrm>
          <a:custGeom>
            <a:avLst/>
            <a:gdLst/>
            <a:ahLst/>
            <a:cxnLst/>
            <a:rect l="0" t="0" r="0" b="0"/>
            <a:pathLst>
              <a:path w="62231" h="186691">
                <a:moveTo>
                  <a:pt x="62230" y="0"/>
                </a:moveTo>
                <a:lnTo>
                  <a:pt x="53340" y="35560"/>
                </a:lnTo>
                <a:lnTo>
                  <a:pt x="44450" y="80010"/>
                </a:lnTo>
                <a:lnTo>
                  <a:pt x="26670" y="115570"/>
                </a:lnTo>
                <a:lnTo>
                  <a:pt x="17780" y="151130"/>
                </a:lnTo>
                <a:lnTo>
                  <a:pt x="0" y="186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7795260" y="542036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44450" y="0"/>
                </a:lnTo>
                <a:lnTo>
                  <a:pt x="9017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7947660" y="5205730"/>
            <a:ext cx="232411" cy="393701"/>
          </a:xfrm>
          <a:custGeom>
            <a:avLst/>
            <a:gdLst/>
            <a:ahLst/>
            <a:cxnLst/>
            <a:rect l="0" t="0" r="0" b="0"/>
            <a:pathLst>
              <a:path w="232411" h="393701">
                <a:moveTo>
                  <a:pt x="53340" y="17780"/>
                </a:moveTo>
                <a:lnTo>
                  <a:pt x="88900" y="0"/>
                </a:lnTo>
                <a:lnTo>
                  <a:pt x="115570" y="0"/>
                </a:lnTo>
                <a:lnTo>
                  <a:pt x="133350" y="0"/>
                </a:lnTo>
                <a:lnTo>
                  <a:pt x="168910" y="35560"/>
                </a:lnTo>
                <a:lnTo>
                  <a:pt x="177800" y="71120"/>
                </a:lnTo>
                <a:lnTo>
                  <a:pt x="177800" y="107950"/>
                </a:lnTo>
                <a:lnTo>
                  <a:pt x="177800" y="152400"/>
                </a:lnTo>
                <a:lnTo>
                  <a:pt x="168910" y="187960"/>
                </a:lnTo>
                <a:lnTo>
                  <a:pt x="160020" y="232410"/>
                </a:lnTo>
                <a:lnTo>
                  <a:pt x="151130" y="250190"/>
                </a:lnTo>
                <a:lnTo>
                  <a:pt x="124460" y="294640"/>
                </a:lnTo>
                <a:lnTo>
                  <a:pt x="88900" y="330200"/>
                </a:lnTo>
                <a:lnTo>
                  <a:pt x="53340" y="367030"/>
                </a:lnTo>
                <a:lnTo>
                  <a:pt x="26670" y="384810"/>
                </a:lnTo>
                <a:lnTo>
                  <a:pt x="8890" y="384810"/>
                </a:lnTo>
                <a:lnTo>
                  <a:pt x="0" y="367030"/>
                </a:lnTo>
                <a:lnTo>
                  <a:pt x="17780" y="339090"/>
                </a:lnTo>
                <a:lnTo>
                  <a:pt x="26670" y="321310"/>
                </a:lnTo>
                <a:lnTo>
                  <a:pt x="53340" y="303530"/>
                </a:lnTo>
                <a:lnTo>
                  <a:pt x="71120" y="294640"/>
                </a:lnTo>
                <a:lnTo>
                  <a:pt x="106680" y="294640"/>
                </a:lnTo>
                <a:lnTo>
                  <a:pt x="133350" y="294640"/>
                </a:lnTo>
                <a:lnTo>
                  <a:pt x="160020" y="303530"/>
                </a:lnTo>
                <a:lnTo>
                  <a:pt x="186690" y="321310"/>
                </a:lnTo>
                <a:lnTo>
                  <a:pt x="223520" y="367030"/>
                </a:lnTo>
                <a:lnTo>
                  <a:pt x="232410" y="393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8206740" y="5099050"/>
            <a:ext cx="80011" cy="580391"/>
          </a:xfrm>
          <a:custGeom>
            <a:avLst/>
            <a:gdLst/>
            <a:ahLst/>
            <a:cxnLst/>
            <a:rect l="0" t="0" r="0" b="0"/>
            <a:pathLst>
              <a:path w="80011" h="580391">
                <a:moveTo>
                  <a:pt x="0" y="0"/>
                </a:moveTo>
                <a:lnTo>
                  <a:pt x="35560" y="35560"/>
                </a:lnTo>
                <a:lnTo>
                  <a:pt x="53340" y="80010"/>
                </a:lnTo>
                <a:lnTo>
                  <a:pt x="71120" y="124460"/>
                </a:lnTo>
                <a:lnTo>
                  <a:pt x="80010" y="168910"/>
                </a:lnTo>
                <a:lnTo>
                  <a:pt x="80010" y="205740"/>
                </a:lnTo>
                <a:lnTo>
                  <a:pt x="80010" y="241300"/>
                </a:lnTo>
                <a:lnTo>
                  <a:pt x="80010" y="276860"/>
                </a:lnTo>
                <a:lnTo>
                  <a:pt x="80010" y="312420"/>
                </a:lnTo>
                <a:lnTo>
                  <a:pt x="80010" y="347980"/>
                </a:lnTo>
                <a:lnTo>
                  <a:pt x="71120" y="392430"/>
                </a:lnTo>
                <a:lnTo>
                  <a:pt x="62230" y="427990"/>
                </a:lnTo>
                <a:lnTo>
                  <a:pt x="53340" y="463550"/>
                </a:lnTo>
                <a:lnTo>
                  <a:pt x="44450" y="509270"/>
                </a:lnTo>
                <a:lnTo>
                  <a:pt x="35560" y="544830"/>
                </a:lnTo>
                <a:lnTo>
                  <a:pt x="35560" y="5803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8375650" y="5081270"/>
            <a:ext cx="90171" cy="589281"/>
          </a:xfrm>
          <a:custGeom>
            <a:avLst/>
            <a:gdLst/>
            <a:ahLst/>
            <a:cxnLst/>
            <a:rect l="0" t="0" r="0" b="0"/>
            <a:pathLst>
              <a:path w="90171" h="589281">
                <a:moveTo>
                  <a:pt x="44450" y="0"/>
                </a:moveTo>
                <a:lnTo>
                  <a:pt x="26670" y="26670"/>
                </a:lnTo>
                <a:lnTo>
                  <a:pt x="26670" y="7112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204470"/>
                </a:lnTo>
                <a:lnTo>
                  <a:pt x="0" y="250190"/>
                </a:lnTo>
                <a:lnTo>
                  <a:pt x="0" y="294640"/>
                </a:lnTo>
                <a:lnTo>
                  <a:pt x="8890" y="339090"/>
                </a:lnTo>
                <a:lnTo>
                  <a:pt x="17780" y="374650"/>
                </a:lnTo>
                <a:lnTo>
                  <a:pt x="26670" y="410210"/>
                </a:lnTo>
                <a:lnTo>
                  <a:pt x="35560" y="445770"/>
                </a:lnTo>
                <a:lnTo>
                  <a:pt x="54610" y="481330"/>
                </a:lnTo>
                <a:lnTo>
                  <a:pt x="63500" y="518160"/>
                </a:lnTo>
                <a:lnTo>
                  <a:pt x="81280" y="562610"/>
                </a:lnTo>
                <a:lnTo>
                  <a:pt x="90170" y="589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8465820" y="532257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17780" y="17780"/>
                </a:lnTo>
                <a:lnTo>
                  <a:pt x="62230" y="17780"/>
                </a:lnTo>
                <a:lnTo>
                  <a:pt x="106680" y="889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8679180" y="5116830"/>
            <a:ext cx="35561" cy="374651"/>
          </a:xfrm>
          <a:custGeom>
            <a:avLst/>
            <a:gdLst/>
            <a:ahLst/>
            <a:cxnLst/>
            <a:rect l="0" t="0" r="0" b="0"/>
            <a:pathLst>
              <a:path w="35561" h="37465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51130"/>
                </a:lnTo>
                <a:lnTo>
                  <a:pt x="8890" y="187960"/>
                </a:lnTo>
                <a:lnTo>
                  <a:pt x="17780" y="232410"/>
                </a:lnTo>
                <a:lnTo>
                  <a:pt x="17780" y="276860"/>
                </a:lnTo>
                <a:lnTo>
                  <a:pt x="17780" y="312420"/>
                </a:lnTo>
                <a:lnTo>
                  <a:pt x="26670" y="347980"/>
                </a:lnTo>
                <a:lnTo>
                  <a:pt x="3556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8787130" y="5438140"/>
            <a:ext cx="53341" cy="134621"/>
          </a:xfrm>
          <a:custGeom>
            <a:avLst/>
            <a:gdLst/>
            <a:ahLst/>
            <a:cxnLst/>
            <a:rect l="0" t="0" r="0" b="0"/>
            <a:pathLst>
              <a:path w="53341" h="134621">
                <a:moveTo>
                  <a:pt x="53340" y="0"/>
                </a:moveTo>
                <a:lnTo>
                  <a:pt x="35560" y="35560"/>
                </a:lnTo>
                <a:lnTo>
                  <a:pt x="17780" y="80010"/>
                </a:lnTo>
                <a:lnTo>
                  <a:pt x="0" y="11557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8858250" y="5285740"/>
            <a:ext cx="53341" cy="10161"/>
          </a:xfrm>
          <a:custGeom>
            <a:avLst/>
            <a:gdLst/>
            <a:ahLst/>
            <a:cxnLst/>
            <a:rect l="0" t="0" r="0" b="0"/>
            <a:pathLst>
              <a:path w="53341" h="10161">
                <a:moveTo>
                  <a:pt x="0" y="0"/>
                </a:moveTo>
                <a:lnTo>
                  <a:pt x="26670" y="0"/>
                </a:lnTo>
                <a:lnTo>
                  <a:pt x="5334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8938260" y="5125720"/>
            <a:ext cx="99061" cy="151131"/>
          </a:xfrm>
          <a:custGeom>
            <a:avLst/>
            <a:gdLst/>
            <a:ahLst/>
            <a:cxnLst/>
            <a:rect l="0" t="0" r="0" b="0"/>
            <a:pathLst>
              <a:path w="99061" h="151131">
                <a:moveTo>
                  <a:pt x="1778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24460"/>
                </a:lnTo>
                <a:lnTo>
                  <a:pt x="8890" y="142240"/>
                </a:lnTo>
                <a:lnTo>
                  <a:pt x="26670" y="142240"/>
                </a:lnTo>
                <a:lnTo>
                  <a:pt x="63500" y="142240"/>
                </a:lnTo>
                <a:lnTo>
                  <a:pt x="9906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9037320" y="5090160"/>
            <a:ext cx="8891" cy="321311"/>
          </a:xfrm>
          <a:custGeom>
            <a:avLst/>
            <a:gdLst/>
            <a:ahLst/>
            <a:cxnLst/>
            <a:rect l="0" t="0" r="0" b="0"/>
            <a:pathLst>
              <a:path w="8891" h="32131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33350"/>
                </a:lnTo>
                <a:lnTo>
                  <a:pt x="8890" y="168910"/>
                </a:lnTo>
                <a:lnTo>
                  <a:pt x="8890" y="205740"/>
                </a:lnTo>
                <a:lnTo>
                  <a:pt x="8890" y="241300"/>
                </a:lnTo>
                <a:lnTo>
                  <a:pt x="8890" y="285750"/>
                </a:lnTo>
                <a:lnTo>
                  <a:pt x="889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8947150" y="4982210"/>
            <a:ext cx="152401" cy="786131"/>
          </a:xfrm>
          <a:custGeom>
            <a:avLst/>
            <a:gdLst/>
            <a:ahLst/>
            <a:cxnLst/>
            <a:rect l="0" t="0" r="0" b="0"/>
            <a:pathLst>
              <a:path w="152401" h="786131">
                <a:moveTo>
                  <a:pt x="72390" y="0"/>
                </a:moveTo>
                <a:lnTo>
                  <a:pt x="99060" y="8890"/>
                </a:lnTo>
                <a:lnTo>
                  <a:pt x="107950" y="27940"/>
                </a:lnTo>
                <a:lnTo>
                  <a:pt x="134620" y="72390"/>
                </a:lnTo>
                <a:lnTo>
                  <a:pt x="143510" y="90170"/>
                </a:lnTo>
                <a:lnTo>
                  <a:pt x="143510" y="125730"/>
                </a:lnTo>
                <a:lnTo>
                  <a:pt x="143510" y="161290"/>
                </a:lnTo>
                <a:lnTo>
                  <a:pt x="143510" y="205740"/>
                </a:lnTo>
                <a:lnTo>
                  <a:pt x="143510" y="250190"/>
                </a:lnTo>
                <a:lnTo>
                  <a:pt x="143510" y="285750"/>
                </a:lnTo>
                <a:lnTo>
                  <a:pt x="143510" y="331470"/>
                </a:lnTo>
                <a:lnTo>
                  <a:pt x="152400" y="367030"/>
                </a:lnTo>
                <a:lnTo>
                  <a:pt x="152400" y="411480"/>
                </a:lnTo>
                <a:lnTo>
                  <a:pt x="152400" y="455930"/>
                </a:lnTo>
                <a:lnTo>
                  <a:pt x="152400" y="491490"/>
                </a:lnTo>
                <a:lnTo>
                  <a:pt x="152400" y="527050"/>
                </a:lnTo>
                <a:lnTo>
                  <a:pt x="152400" y="562610"/>
                </a:lnTo>
                <a:lnTo>
                  <a:pt x="134620" y="608330"/>
                </a:lnTo>
                <a:lnTo>
                  <a:pt x="125730" y="635000"/>
                </a:lnTo>
                <a:lnTo>
                  <a:pt x="99060" y="679450"/>
                </a:lnTo>
                <a:lnTo>
                  <a:pt x="72390" y="715010"/>
                </a:lnTo>
                <a:lnTo>
                  <a:pt x="26670" y="750570"/>
                </a:lnTo>
                <a:lnTo>
                  <a:pt x="8890" y="768350"/>
                </a:lnTo>
                <a:lnTo>
                  <a:pt x="0" y="786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6036310" y="955040"/>
            <a:ext cx="2678431" cy="965201"/>
          </a:xfrm>
          <a:custGeom>
            <a:avLst/>
            <a:gdLst/>
            <a:ahLst/>
            <a:cxnLst/>
            <a:rect l="0" t="0" r="0" b="0"/>
            <a:pathLst>
              <a:path w="2678431" h="965201">
                <a:moveTo>
                  <a:pt x="2651760" y="232410"/>
                </a:moveTo>
                <a:lnTo>
                  <a:pt x="2607310" y="205740"/>
                </a:lnTo>
                <a:lnTo>
                  <a:pt x="2571750" y="187960"/>
                </a:lnTo>
                <a:lnTo>
                  <a:pt x="2536190" y="179070"/>
                </a:lnTo>
                <a:lnTo>
                  <a:pt x="2491740" y="170180"/>
                </a:lnTo>
                <a:lnTo>
                  <a:pt x="2447290" y="161290"/>
                </a:lnTo>
                <a:lnTo>
                  <a:pt x="2420620" y="152400"/>
                </a:lnTo>
                <a:lnTo>
                  <a:pt x="2383790" y="143510"/>
                </a:lnTo>
                <a:lnTo>
                  <a:pt x="2348230" y="143510"/>
                </a:lnTo>
                <a:lnTo>
                  <a:pt x="2303780" y="134620"/>
                </a:lnTo>
                <a:lnTo>
                  <a:pt x="2268220" y="116840"/>
                </a:lnTo>
                <a:lnTo>
                  <a:pt x="2232660" y="116840"/>
                </a:lnTo>
                <a:lnTo>
                  <a:pt x="2188210" y="107950"/>
                </a:lnTo>
                <a:lnTo>
                  <a:pt x="2152650" y="99060"/>
                </a:lnTo>
                <a:lnTo>
                  <a:pt x="2117090" y="90170"/>
                </a:lnTo>
                <a:lnTo>
                  <a:pt x="2080260" y="81280"/>
                </a:lnTo>
                <a:lnTo>
                  <a:pt x="2044700" y="81280"/>
                </a:lnTo>
                <a:lnTo>
                  <a:pt x="2000250" y="72390"/>
                </a:lnTo>
                <a:lnTo>
                  <a:pt x="1964690" y="63500"/>
                </a:lnTo>
                <a:lnTo>
                  <a:pt x="1920240" y="54610"/>
                </a:lnTo>
                <a:lnTo>
                  <a:pt x="1884680" y="54610"/>
                </a:lnTo>
                <a:lnTo>
                  <a:pt x="1840230" y="45720"/>
                </a:lnTo>
                <a:lnTo>
                  <a:pt x="1794510" y="35560"/>
                </a:lnTo>
                <a:lnTo>
                  <a:pt x="1750060" y="35560"/>
                </a:lnTo>
                <a:lnTo>
                  <a:pt x="1705610" y="26670"/>
                </a:lnTo>
                <a:lnTo>
                  <a:pt x="1670050" y="17780"/>
                </a:lnTo>
                <a:lnTo>
                  <a:pt x="1625600" y="17780"/>
                </a:lnTo>
                <a:lnTo>
                  <a:pt x="1581150" y="8890"/>
                </a:lnTo>
                <a:lnTo>
                  <a:pt x="1545590" y="8890"/>
                </a:lnTo>
                <a:lnTo>
                  <a:pt x="1499870" y="8890"/>
                </a:lnTo>
                <a:lnTo>
                  <a:pt x="1455420" y="0"/>
                </a:lnTo>
                <a:lnTo>
                  <a:pt x="1410970" y="0"/>
                </a:lnTo>
                <a:lnTo>
                  <a:pt x="1366520" y="0"/>
                </a:lnTo>
                <a:lnTo>
                  <a:pt x="1330960" y="0"/>
                </a:lnTo>
                <a:lnTo>
                  <a:pt x="1286510" y="0"/>
                </a:lnTo>
                <a:lnTo>
                  <a:pt x="1240790" y="0"/>
                </a:lnTo>
                <a:lnTo>
                  <a:pt x="1196340" y="0"/>
                </a:lnTo>
                <a:lnTo>
                  <a:pt x="1160780" y="0"/>
                </a:lnTo>
                <a:lnTo>
                  <a:pt x="1116330" y="0"/>
                </a:lnTo>
                <a:lnTo>
                  <a:pt x="1080770" y="8890"/>
                </a:lnTo>
                <a:lnTo>
                  <a:pt x="1045210" y="8890"/>
                </a:lnTo>
                <a:lnTo>
                  <a:pt x="1009650" y="17780"/>
                </a:lnTo>
                <a:lnTo>
                  <a:pt x="974090" y="17780"/>
                </a:lnTo>
                <a:lnTo>
                  <a:pt x="937260" y="26670"/>
                </a:lnTo>
                <a:lnTo>
                  <a:pt x="901700" y="26670"/>
                </a:lnTo>
                <a:lnTo>
                  <a:pt x="866140" y="35560"/>
                </a:lnTo>
                <a:lnTo>
                  <a:pt x="830580" y="35560"/>
                </a:lnTo>
                <a:lnTo>
                  <a:pt x="786130" y="45720"/>
                </a:lnTo>
                <a:lnTo>
                  <a:pt x="750570" y="54610"/>
                </a:lnTo>
                <a:lnTo>
                  <a:pt x="706120" y="63500"/>
                </a:lnTo>
                <a:lnTo>
                  <a:pt x="660400" y="72390"/>
                </a:lnTo>
                <a:lnTo>
                  <a:pt x="624840" y="81280"/>
                </a:lnTo>
                <a:lnTo>
                  <a:pt x="589280" y="90170"/>
                </a:lnTo>
                <a:lnTo>
                  <a:pt x="553720" y="107950"/>
                </a:lnTo>
                <a:lnTo>
                  <a:pt x="518160" y="116840"/>
                </a:lnTo>
                <a:lnTo>
                  <a:pt x="482600" y="125730"/>
                </a:lnTo>
                <a:lnTo>
                  <a:pt x="447040" y="143510"/>
                </a:lnTo>
                <a:lnTo>
                  <a:pt x="402590" y="161290"/>
                </a:lnTo>
                <a:lnTo>
                  <a:pt x="356870" y="179070"/>
                </a:lnTo>
                <a:lnTo>
                  <a:pt x="321310" y="196850"/>
                </a:lnTo>
                <a:lnTo>
                  <a:pt x="285750" y="214630"/>
                </a:lnTo>
                <a:lnTo>
                  <a:pt x="250190" y="250190"/>
                </a:lnTo>
                <a:lnTo>
                  <a:pt x="205740" y="276860"/>
                </a:lnTo>
                <a:lnTo>
                  <a:pt x="170180" y="321310"/>
                </a:lnTo>
                <a:lnTo>
                  <a:pt x="125730" y="358140"/>
                </a:lnTo>
                <a:lnTo>
                  <a:pt x="88900" y="402590"/>
                </a:lnTo>
                <a:lnTo>
                  <a:pt x="62230" y="438150"/>
                </a:lnTo>
                <a:lnTo>
                  <a:pt x="35560" y="482600"/>
                </a:lnTo>
                <a:lnTo>
                  <a:pt x="17780" y="527050"/>
                </a:lnTo>
                <a:lnTo>
                  <a:pt x="8890" y="562610"/>
                </a:lnTo>
                <a:lnTo>
                  <a:pt x="0" y="607060"/>
                </a:lnTo>
                <a:lnTo>
                  <a:pt x="0" y="643890"/>
                </a:lnTo>
                <a:lnTo>
                  <a:pt x="0" y="670560"/>
                </a:lnTo>
                <a:lnTo>
                  <a:pt x="17780" y="706120"/>
                </a:lnTo>
                <a:lnTo>
                  <a:pt x="17780" y="723900"/>
                </a:lnTo>
                <a:lnTo>
                  <a:pt x="62230" y="759460"/>
                </a:lnTo>
                <a:lnTo>
                  <a:pt x="97790" y="786130"/>
                </a:lnTo>
                <a:lnTo>
                  <a:pt x="143510" y="812800"/>
                </a:lnTo>
                <a:lnTo>
                  <a:pt x="187960" y="830580"/>
                </a:lnTo>
                <a:lnTo>
                  <a:pt x="223520" y="839470"/>
                </a:lnTo>
                <a:lnTo>
                  <a:pt x="259080" y="848360"/>
                </a:lnTo>
                <a:lnTo>
                  <a:pt x="294640" y="857250"/>
                </a:lnTo>
                <a:lnTo>
                  <a:pt x="339090" y="875030"/>
                </a:lnTo>
                <a:lnTo>
                  <a:pt x="383540" y="883920"/>
                </a:lnTo>
                <a:lnTo>
                  <a:pt x="420370" y="892810"/>
                </a:lnTo>
                <a:lnTo>
                  <a:pt x="455930" y="901700"/>
                </a:lnTo>
                <a:lnTo>
                  <a:pt x="491490" y="920750"/>
                </a:lnTo>
                <a:lnTo>
                  <a:pt x="535940" y="929640"/>
                </a:lnTo>
                <a:lnTo>
                  <a:pt x="571500" y="938530"/>
                </a:lnTo>
                <a:lnTo>
                  <a:pt x="607060" y="947420"/>
                </a:lnTo>
                <a:lnTo>
                  <a:pt x="642620" y="947420"/>
                </a:lnTo>
                <a:lnTo>
                  <a:pt x="679450" y="956310"/>
                </a:lnTo>
                <a:lnTo>
                  <a:pt x="723900" y="965200"/>
                </a:lnTo>
                <a:lnTo>
                  <a:pt x="759460" y="965200"/>
                </a:lnTo>
                <a:lnTo>
                  <a:pt x="803910" y="965200"/>
                </a:lnTo>
                <a:lnTo>
                  <a:pt x="848360" y="965200"/>
                </a:lnTo>
                <a:lnTo>
                  <a:pt x="892810" y="965200"/>
                </a:lnTo>
                <a:lnTo>
                  <a:pt x="937260" y="965200"/>
                </a:lnTo>
                <a:lnTo>
                  <a:pt x="982980" y="965200"/>
                </a:lnTo>
                <a:lnTo>
                  <a:pt x="1027430" y="965200"/>
                </a:lnTo>
                <a:lnTo>
                  <a:pt x="1071880" y="965200"/>
                </a:lnTo>
                <a:lnTo>
                  <a:pt x="1098550" y="965200"/>
                </a:lnTo>
                <a:lnTo>
                  <a:pt x="1134110" y="965200"/>
                </a:lnTo>
                <a:lnTo>
                  <a:pt x="1169670" y="956310"/>
                </a:lnTo>
                <a:lnTo>
                  <a:pt x="1196340" y="956310"/>
                </a:lnTo>
                <a:lnTo>
                  <a:pt x="1223010" y="947420"/>
                </a:lnTo>
                <a:lnTo>
                  <a:pt x="1259840" y="947420"/>
                </a:lnTo>
                <a:lnTo>
                  <a:pt x="1295400" y="938530"/>
                </a:lnTo>
                <a:lnTo>
                  <a:pt x="1330960" y="929640"/>
                </a:lnTo>
                <a:lnTo>
                  <a:pt x="1357630" y="929640"/>
                </a:lnTo>
                <a:lnTo>
                  <a:pt x="1393190" y="920750"/>
                </a:lnTo>
                <a:lnTo>
                  <a:pt x="1428750" y="911860"/>
                </a:lnTo>
                <a:lnTo>
                  <a:pt x="1464310" y="911860"/>
                </a:lnTo>
                <a:lnTo>
                  <a:pt x="1499870" y="901700"/>
                </a:lnTo>
                <a:lnTo>
                  <a:pt x="1535430" y="892810"/>
                </a:lnTo>
                <a:lnTo>
                  <a:pt x="1563370" y="892810"/>
                </a:lnTo>
                <a:lnTo>
                  <a:pt x="1598930" y="883920"/>
                </a:lnTo>
                <a:lnTo>
                  <a:pt x="1634490" y="883920"/>
                </a:lnTo>
                <a:lnTo>
                  <a:pt x="1661160" y="875030"/>
                </a:lnTo>
                <a:lnTo>
                  <a:pt x="1696720" y="866140"/>
                </a:lnTo>
                <a:lnTo>
                  <a:pt x="1732280" y="866140"/>
                </a:lnTo>
                <a:lnTo>
                  <a:pt x="1758950" y="857250"/>
                </a:lnTo>
                <a:lnTo>
                  <a:pt x="1794510" y="848360"/>
                </a:lnTo>
                <a:lnTo>
                  <a:pt x="1822450" y="848360"/>
                </a:lnTo>
                <a:lnTo>
                  <a:pt x="1858010" y="839470"/>
                </a:lnTo>
                <a:lnTo>
                  <a:pt x="1884680" y="830580"/>
                </a:lnTo>
                <a:lnTo>
                  <a:pt x="1920240" y="821690"/>
                </a:lnTo>
                <a:lnTo>
                  <a:pt x="1955800" y="812800"/>
                </a:lnTo>
                <a:lnTo>
                  <a:pt x="1982470" y="803910"/>
                </a:lnTo>
                <a:lnTo>
                  <a:pt x="2009140" y="803910"/>
                </a:lnTo>
                <a:lnTo>
                  <a:pt x="2044700" y="795020"/>
                </a:lnTo>
                <a:lnTo>
                  <a:pt x="2089150" y="777240"/>
                </a:lnTo>
                <a:lnTo>
                  <a:pt x="2125980" y="759460"/>
                </a:lnTo>
                <a:lnTo>
                  <a:pt x="2170430" y="750570"/>
                </a:lnTo>
                <a:lnTo>
                  <a:pt x="2214880" y="732790"/>
                </a:lnTo>
                <a:lnTo>
                  <a:pt x="2250440" y="715010"/>
                </a:lnTo>
                <a:lnTo>
                  <a:pt x="2286000" y="706120"/>
                </a:lnTo>
                <a:lnTo>
                  <a:pt x="2330450" y="679450"/>
                </a:lnTo>
                <a:lnTo>
                  <a:pt x="2366010" y="661670"/>
                </a:lnTo>
                <a:lnTo>
                  <a:pt x="2402840" y="643890"/>
                </a:lnTo>
                <a:lnTo>
                  <a:pt x="2447290" y="617220"/>
                </a:lnTo>
                <a:lnTo>
                  <a:pt x="2482850" y="589280"/>
                </a:lnTo>
                <a:lnTo>
                  <a:pt x="2527300" y="553720"/>
                </a:lnTo>
                <a:lnTo>
                  <a:pt x="2562860" y="509270"/>
                </a:lnTo>
                <a:lnTo>
                  <a:pt x="2598420" y="473710"/>
                </a:lnTo>
                <a:lnTo>
                  <a:pt x="2633980" y="429260"/>
                </a:lnTo>
                <a:lnTo>
                  <a:pt x="2651760" y="393700"/>
                </a:lnTo>
                <a:lnTo>
                  <a:pt x="2669540" y="349250"/>
                </a:lnTo>
                <a:lnTo>
                  <a:pt x="2678430" y="330200"/>
                </a:lnTo>
                <a:lnTo>
                  <a:pt x="2678430" y="294640"/>
                </a:lnTo>
                <a:lnTo>
                  <a:pt x="2669540" y="259080"/>
                </a:lnTo>
                <a:lnTo>
                  <a:pt x="2660650" y="223520"/>
                </a:lnTo>
                <a:lnTo>
                  <a:pt x="2651760" y="196850"/>
                </a:lnTo>
                <a:lnTo>
                  <a:pt x="2616200" y="161290"/>
                </a:lnTo>
                <a:lnTo>
                  <a:pt x="2571750" y="134620"/>
                </a:lnTo>
                <a:lnTo>
                  <a:pt x="2536190" y="107950"/>
                </a:lnTo>
                <a:lnTo>
                  <a:pt x="2491740" y="90170"/>
                </a:lnTo>
                <a:lnTo>
                  <a:pt x="2456180" y="72390"/>
                </a:lnTo>
                <a:lnTo>
                  <a:pt x="2411730" y="63500"/>
                </a:lnTo>
                <a:lnTo>
                  <a:pt x="2383790" y="54610"/>
                </a:lnTo>
                <a:lnTo>
                  <a:pt x="2348230" y="54610"/>
                </a:lnTo>
                <a:lnTo>
                  <a:pt x="2312670" y="45720"/>
                </a:lnTo>
                <a:lnTo>
                  <a:pt x="2277110" y="45720"/>
                </a:lnTo>
                <a:lnTo>
                  <a:pt x="2241550" y="45720"/>
                </a:lnTo>
                <a:lnTo>
                  <a:pt x="2197100" y="45720"/>
                </a:lnTo>
                <a:lnTo>
                  <a:pt x="2170430" y="45720"/>
                </a:lnTo>
                <a:lnTo>
                  <a:pt x="2152650" y="45720"/>
                </a:lnTo>
                <a:lnTo>
                  <a:pt x="2125980" y="45720"/>
                </a:lnTo>
                <a:lnTo>
                  <a:pt x="2106930" y="45720"/>
                </a:lnTo>
                <a:lnTo>
                  <a:pt x="2080260" y="45720"/>
                </a:lnTo>
                <a:lnTo>
                  <a:pt x="2053590" y="45720"/>
                </a:lnTo>
                <a:lnTo>
                  <a:pt x="2018030" y="45720"/>
                </a:lnTo>
                <a:lnTo>
                  <a:pt x="199136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6438900" y="6153150"/>
            <a:ext cx="213361" cy="525781"/>
          </a:xfrm>
          <a:custGeom>
            <a:avLst/>
            <a:gdLst/>
            <a:ahLst/>
            <a:cxnLst/>
            <a:rect l="0" t="0" r="0" b="0"/>
            <a:pathLst>
              <a:path w="213361" h="525781">
                <a:moveTo>
                  <a:pt x="0" y="1778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06680"/>
                </a:lnTo>
                <a:lnTo>
                  <a:pt x="35560" y="151130"/>
                </a:lnTo>
                <a:lnTo>
                  <a:pt x="53340" y="186690"/>
                </a:lnTo>
                <a:lnTo>
                  <a:pt x="62230" y="204470"/>
                </a:lnTo>
                <a:lnTo>
                  <a:pt x="80010" y="222250"/>
                </a:lnTo>
                <a:lnTo>
                  <a:pt x="115570" y="248920"/>
                </a:lnTo>
                <a:lnTo>
                  <a:pt x="133350" y="248920"/>
                </a:lnTo>
                <a:lnTo>
                  <a:pt x="160020" y="248920"/>
                </a:lnTo>
                <a:lnTo>
                  <a:pt x="177800" y="222250"/>
                </a:lnTo>
                <a:lnTo>
                  <a:pt x="186690" y="195580"/>
                </a:lnTo>
                <a:lnTo>
                  <a:pt x="195580" y="160020"/>
                </a:lnTo>
                <a:lnTo>
                  <a:pt x="195580" y="115570"/>
                </a:lnTo>
                <a:lnTo>
                  <a:pt x="195580" y="80010"/>
                </a:lnTo>
                <a:lnTo>
                  <a:pt x="186690" y="53340"/>
                </a:lnTo>
                <a:lnTo>
                  <a:pt x="177800" y="17780"/>
                </a:lnTo>
                <a:lnTo>
                  <a:pt x="168910" y="0"/>
                </a:lnTo>
                <a:lnTo>
                  <a:pt x="168910" y="17780"/>
                </a:lnTo>
                <a:lnTo>
                  <a:pt x="177800" y="53340"/>
                </a:lnTo>
                <a:lnTo>
                  <a:pt x="195580" y="97790"/>
                </a:lnTo>
                <a:lnTo>
                  <a:pt x="195580" y="133350"/>
                </a:lnTo>
                <a:lnTo>
                  <a:pt x="204470" y="168910"/>
                </a:lnTo>
                <a:lnTo>
                  <a:pt x="204470" y="213360"/>
                </a:lnTo>
                <a:lnTo>
                  <a:pt x="213360" y="248920"/>
                </a:lnTo>
                <a:lnTo>
                  <a:pt x="213360" y="285750"/>
                </a:lnTo>
                <a:lnTo>
                  <a:pt x="213360" y="321310"/>
                </a:lnTo>
                <a:lnTo>
                  <a:pt x="213360" y="365760"/>
                </a:lnTo>
                <a:lnTo>
                  <a:pt x="213360" y="401320"/>
                </a:lnTo>
                <a:lnTo>
                  <a:pt x="213360" y="436880"/>
                </a:lnTo>
                <a:lnTo>
                  <a:pt x="213360" y="472440"/>
                </a:lnTo>
                <a:lnTo>
                  <a:pt x="204470" y="508000"/>
                </a:lnTo>
                <a:lnTo>
                  <a:pt x="186690" y="525780"/>
                </a:lnTo>
                <a:lnTo>
                  <a:pt x="160020" y="499110"/>
                </a:lnTo>
                <a:lnTo>
                  <a:pt x="142240" y="4635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6813550" y="6197600"/>
            <a:ext cx="160021" cy="35561"/>
          </a:xfrm>
          <a:custGeom>
            <a:avLst/>
            <a:gdLst/>
            <a:ahLst/>
            <a:cxnLst/>
            <a:rect l="0" t="0" r="0" b="0"/>
            <a:pathLst>
              <a:path w="160021" h="35561">
                <a:moveTo>
                  <a:pt x="0" y="35560"/>
                </a:moveTo>
                <a:lnTo>
                  <a:pt x="35560" y="8890"/>
                </a:lnTo>
                <a:lnTo>
                  <a:pt x="62230" y="8890"/>
                </a:lnTo>
                <a:lnTo>
                  <a:pt x="97790" y="8890"/>
                </a:lnTo>
                <a:lnTo>
                  <a:pt x="14224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6822440" y="6295390"/>
            <a:ext cx="160021" cy="8891"/>
          </a:xfrm>
          <a:custGeom>
            <a:avLst/>
            <a:gdLst/>
            <a:ahLst/>
            <a:cxnLst/>
            <a:rect l="0" t="0" r="0" b="0"/>
            <a:pathLst>
              <a:path w="16002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51130" y="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7134860" y="6134100"/>
            <a:ext cx="115571" cy="19051"/>
          </a:xfrm>
          <a:custGeom>
            <a:avLst/>
            <a:gdLst/>
            <a:ahLst/>
            <a:cxnLst/>
            <a:rect l="0" t="0" r="0" b="0"/>
            <a:pathLst>
              <a:path w="115571" h="19051">
                <a:moveTo>
                  <a:pt x="0" y="19050"/>
                </a:moveTo>
                <a:lnTo>
                  <a:pt x="26670" y="1016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7393940" y="5965190"/>
            <a:ext cx="35561" cy="383541"/>
          </a:xfrm>
          <a:custGeom>
            <a:avLst/>
            <a:gdLst/>
            <a:ahLst/>
            <a:cxnLst/>
            <a:rect l="0" t="0" r="0" b="0"/>
            <a:pathLst>
              <a:path w="35561" h="38354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8890" y="168910"/>
                </a:lnTo>
                <a:lnTo>
                  <a:pt x="8890" y="205740"/>
                </a:lnTo>
                <a:lnTo>
                  <a:pt x="8890" y="241300"/>
                </a:lnTo>
                <a:lnTo>
                  <a:pt x="17780" y="276860"/>
                </a:lnTo>
                <a:lnTo>
                  <a:pt x="17780" y="312420"/>
                </a:lnTo>
                <a:lnTo>
                  <a:pt x="26670" y="347980"/>
                </a:lnTo>
                <a:lnTo>
                  <a:pt x="3556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5438140" y="6188710"/>
            <a:ext cx="44451" cy="365761"/>
          </a:xfrm>
          <a:custGeom>
            <a:avLst/>
            <a:gdLst/>
            <a:ahLst/>
            <a:cxnLst/>
            <a:rect l="0" t="0" r="0" b="0"/>
            <a:pathLst>
              <a:path w="44451" h="365761">
                <a:moveTo>
                  <a:pt x="44450" y="0"/>
                </a:moveTo>
                <a:lnTo>
                  <a:pt x="26670" y="26670"/>
                </a:lnTo>
                <a:lnTo>
                  <a:pt x="26670" y="62230"/>
                </a:lnTo>
                <a:lnTo>
                  <a:pt x="17780" y="97790"/>
                </a:lnTo>
                <a:lnTo>
                  <a:pt x="17780" y="142240"/>
                </a:lnTo>
                <a:lnTo>
                  <a:pt x="8890" y="177800"/>
                </a:lnTo>
                <a:lnTo>
                  <a:pt x="0" y="213360"/>
                </a:lnTo>
                <a:lnTo>
                  <a:pt x="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5581650" y="6188710"/>
            <a:ext cx="1" cy="339091"/>
          </a:xfrm>
          <a:custGeom>
            <a:avLst/>
            <a:gdLst/>
            <a:ahLst/>
            <a:cxnLst/>
            <a:rect l="0" t="0" r="0" b="0"/>
            <a:pathLst>
              <a:path w="1" h="339091">
                <a:moveTo>
                  <a:pt x="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22250"/>
                </a:lnTo>
                <a:lnTo>
                  <a:pt x="0" y="267970"/>
                </a:lnTo>
                <a:lnTo>
                  <a:pt x="0" y="285750"/>
                </a:lnTo>
                <a:lnTo>
                  <a:pt x="0" y="33020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5429250" y="6339840"/>
            <a:ext cx="223521" cy="26671"/>
          </a:xfrm>
          <a:custGeom>
            <a:avLst/>
            <a:gdLst/>
            <a:ahLst/>
            <a:cxnLst/>
            <a:rect l="0" t="0" r="0" b="0"/>
            <a:pathLst>
              <a:path w="223521" h="26671">
                <a:moveTo>
                  <a:pt x="0" y="26670"/>
                </a:moveTo>
                <a:lnTo>
                  <a:pt x="26670" y="17780"/>
                </a:lnTo>
                <a:lnTo>
                  <a:pt x="71120" y="17780"/>
                </a:lnTo>
                <a:lnTo>
                  <a:pt x="106680" y="17780"/>
                </a:lnTo>
                <a:lnTo>
                  <a:pt x="143510" y="17780"/>
                </a:lnTo>
                <a:lnTo>
                  <a:pt x="187960" y="0"/>
                </a:lnTo>
                <a:lnTo>
                  <a:pt x="2235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5697220" y="6107430"/>
            <a:ext cx="88901" cy="349251"/>
          </a:xfrm>
          <a:custGeom>
            <a:avLst/>
            <a:gdLst/>
            <a:ahLst/>
            <a:cxnLst/>
            <a:rect l="0" t="0" r="0" b="0"/>
            <a:pathLst>
              <a:path w="88901" h="349251">
                <a:moveTo>
                  <a:pt x="88900" y="0"/>
                </a:moveTo>
                <a:lnTo>
                  <a:pt x="71120" y="17780"/>
                </a:lnTo>
                <a:lnTo>
                  <a:pt x="62230" y="63500"/>
                </a:lnTo>
                <a:lnTo>
                  <a:pt x="53340" y="81280"/>
                </a:lnTo>
                <a:lnTo>
                  <a:pt x="44450" y="116840"/>
                </a:lnTo>
                <a:lnTo>
                  <a:pt x="35560" y="152400"/>
                </a:lnTo>
                <a:lnTo>
                  <a:pt x="26670" y="196850"/>
                </a:lnTo>
                <a:lnTo>
                  <a:pt x="17780" y="232410"/>
                </a:lnTo>
                <a:lnTo>
                  <a:pt x="17780" y="267970"/>
                </a:lnTo>
                <a:lnTo>
                  <a:pt x="0" y="312420"/>
                </a:lnTo>
                <a:lnTo>
                  <a:pt x="0" y="3492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5741670" y="6107430"/>
            <a:ext cx="97791" cy="285751"/>
          </a:xfrm>
          <a:custGeom>
            <a:avLst/>
            <a:gdLst/>
            <a:ahLst/>
            <a:cxnLst/>
            <a:rect l="0" t="0" r="0" b="0"/>
            <a:pathLst>
              <a:path w="97791" h="285751">
                <a:moveTo>
                  <a:pt x="0" y="0"/>
                </a:moveTo>
                <a:lnTo>
                  <a:pt x="26670" y="54610"/>
                </a:lnTo>
                <a:lnTo>
                  <a:pt x="35560" y="90170"/>
                </a:lnTo>
                <a:lnTo>
                  <a:pt x="53340" y="134620"/>
                </a:lnTo>
                <a:lnTo>
                  <a:pt x="62230" y="179070"/>
                </a:lnTo>
                <a:lnTo>
                  <a:pt x="80010" y="214630"/>
                </a:lnTo>
                <a:lnTo>
                  <a:pt x="97790" y="250190"/>
                </a:lnTo>
                <a:lnTo>
                  <a:pt x="97790" y="285750"/>
                </a:lnTo>
                <a:lnTo>
                  <a:pt x="8890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5688330" y="6250940"/>
            <a:ext cx="160021" cy="26671"/>
          </a:xfrm>
          <a:custGeom>
            <a:avLst/>
            <a:gdLst/>
            <a:ahLst/>
            <a:cxnLst/>
            <a:rect l="0" t="0" r="0" b="0"/>
            <a:pathLst>
              <a:path w="160021" h="26671">
                <a:moveTo>
                  <a:pt x="0" y="17780"/>
                </a:moveTo>
                <a:lnTo>
                  <a:pt x="17780" y="26670"/>
                </a:lnTo>
                <a:lnTo>
                  <a:pt x="44450" y="26670"/>
                </a:lnTo>
                <a:lnTo>
                  <a:pt x="80010" y="26670"/>
                </a:lnTo>
                <a:lnTo>
                  <a:pt x="124460" y="8890"/>
                </a:lnTo>
                <a:lnTo>
                  <a:pt x="16002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5947410" y="6036310"/>
            <a:ext cx="223521" cy="402591"/>
          </a:xfrm>
          <a:custGeom>
            <a:avLst/>
            <a:gdLst/>
            <a:ahLst/>
            <a:cxnLst/>
            <a:rect l="0" t="0" r="0" b="0"/>
            <a:pathLst>
              <a:path w="223521" h="402591">
                <a:moveTo>
                  <a:pt x="196850" y="97790"/>
                </a:moveTo>
                <a:lnTo>
                  <a:pt x="160020" y="80010"/>
                </a:lnTo>
                <a:lnTo>
                  <a:pt x="142240" y="80010"/>
                </a:lnTo>
                <a:lnTo>
                  <a:pt x="106680" y="88900"/>
                </a:lnTo>
                <a:lnTo>
                  <a:pt x="88900" y="97790"/>
                </a:lnTo>
                <a:lnTo>
                  <a:pt x="71120" y="116840"/>
                </a:lnTo>
                <a:lnTo>
                  <a:pt x="62230" y="134620"/>
                </a:lnTo>
                <a:lnTo>
                  <a:pt x="53340" y="179070"/>
                </a:lnTo>
                <a:lnTo>
                  <a:pt x="53340" y="205740"/>
                </a:lnTo>
                <a:lnTo>
                  <a:pt x="62230" y="223520"/>
                </a:lnTo>
                <a:lnTo>
                  <a:pt x="80010" y="232410"/>
                </a:lnTo>
                <a:lnTo>
                  <a:pt x="97790" y="232410"/>
                </a:lnTo>
                <a:lnTo>
                  <a:pt x="124460" y="205740"/>
                </a:lnTo>
                <a:lnTo>
                  <a:pt x="142240" y="187960"/>
                </a:lnTo>
                <a:lnTo>
                  <a:pt x="151130" y="143510"/>
                </a:lnTo>
                <a:lnTo>
                  <a:pt x="168910" y="107950"/>
                </a:lnTo>
                <a:lnTo>
                  <a:pt x="186690" y="97790"/>
                </a:lnTo>
                <a:lnTo>
                  <a:pt x="196850" y="116840"/>
                </a:lnTo>
                <a:lnTo>
                  <a:pt x="205740" y="134620"/>
                </a:lnTo>
                <a:lnTo>
                  <a:pt x="223520" y="161290"/>
                </a:lnTo>
                <a:lnTo>
                  <a:pt x="223520" y="125730"/>
                </a:lnTo>
                <a:lnTo>
                  <a:pt x="205740" y="88900"/>
                </a:lnTo>
                <a:lnTo>
                  <a:pt x="186690" y="44450"/>
                </a:lnTo>
                <a:lnTo>
                  <a:pt x="168910" y="26670"/>
                </a:lnTo>
                <a:lnTo>
                  <a:pt x="142240" y="8890"/>
                </a:lnTo>
                <a:lnTo>
                  <a:pt x="124460" y="0"/>
                </a:lnTo>
                <a:lnTo>
                  <a:pt x="106680" y="0"/>
                </a:lnTo>
                <a:lnTo>
                  <a:pt x="80010" y="8890"/>
                </a:lnTo>
                <a:lnTo>
                  <a:pt x="35560" y="62230"/>
                </a:lnTo>
                <a:lnTo>
                  <a:pt x="17780" y="97790"/>
                </a:lnTo>
                <a:lnTo>
                  <a:pt x="8890" y="134620"/>
                </a:lnTo>
                <a:lnTo>
                  <a:pt x="0" y="179070"/>
                </a:lnTo>
                <a:lnTo>
                  <a:pt x="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8890" y="321310"/>
                </a:lnTo>
                <a:lnTo>
                  <a:pt x="17780" y="347980"/>
                </a:lnTo>
                <a:lnTo>
                  <a:pt x="44450" y="383540"/>
                </a:lnTo>
                <a:lnTo>
                  <a:pt x="71120" y="402590"/>
                </a:lnTo>
                <a:lnTo>
                  <a:pt x="97790" y="402590"/>
                </a:lnTo>
                <a:lnTo>
                  <a:pt x="124460" y="402590"/>
                </a:lnTo>
                <a:lnTo>
                  <a:pt x="168910" y="383540"/>
                </a:lnTo>
                <a:lnTo>
                  <a:pt x="186690" y="3835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419100" y="4554220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0" y="0"/>
                </a:moveTo>
                <a:lnTo>
                  <a:pt x="190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633730" y="4580890"/>
            <a:ext cx="62231" cy="1"/>
          </a:xfrm>
          <a:custGeom>
            <a:avLst/>
            <a:gdLst/>
            <a:ahLst/>
            <a:cxnLst/>
            <a:rect l="0" t="0" r="0" b="0"/>
            <a:pathLst>
              <a:path w="62231" h="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857250" y="4607560"/>
            <a:ext cx="62231" cy="1"/>
          </a:xfrm>
          <a:custGeom>
            <a:avLst/>
            <a:gdLst/>
            <a:ahLst/>
            <a:cxnLst/>
            <a:rect l="0" t="0" r="0" b="0"/>
            <a:pathLst>
              <a:path w="62231" h="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1160780" y="4616450"/>
            <a:ext cx="143511" cy="8891"/>
          </a:xfrm>
          <a:custGeom>
            <a:avLst/>
            <a:gdLst/>
            <a:ahLst/>
            <a:cxnLst/>
            <a:rect l="0" t="0" r="0" b="0"/>
            <a:pathLst>
              <a:path w="14351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1446530" y="4634230"/>
            <a:ext cx="170181" cy="8891"/>
          </a:xfrm>
          <a:custGeom>
            <a:avLst/>
            <a:gdLst/>
            <a:ahLst/>
            <a:cxnLst/>
            <a:rect l="0" t="0" r="0" b="0"/>
            <a:pathLst>
              <a:path w="170181" h="889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3510" y="0"/>
                </a:lnTo>
                <a:lnTo>
                  <a:pt x="1701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1741170" y="4652010"/>
            <a:ext cx="161291" cy="8891"/>
          </a:xfrm>
          <a:custGeom>
            <a:avLst/>
            <a:gdLst/>
            <a:ahLst/>
            <a:cxnLst/>
            <a:rect l="0" t="0" r="0" b="0"/>
            <a:pathLst>
              <a:path w="161291" h="889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15570" y="0"/>
                </a:lnTo>
                <a:lnTo>
                  <a:pt x="1612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2124710" y="4669790"/>
            <a:ext cx="116841" cy="8891"/>
          </a:xfrm>
          <a:custGeom>
            <a:avLst/>
            <a:gdLst/>
            <a:ahLst/>
            <a:cxnLst/>
            <a:rect l="0" t="0" r="0" b="0"/>
            <a:pathLst>
              <a:path w="116841" h="8891">
                <a:moveTo>
                  <a:pt x="0" y="0"/>
                </a:moveTo>
                <a:lnTo>
                  <a:pt x="19050" y="0"/>
                </a:lnTo>
                <a:lnTo>
                  <a:pt x="63500" y="0"/>
                </a:lnTo>
                <a:lnTo>
                  <a:pt x="107950" y="0"/>
                </a:lnTo>
                <a:lnTo>
                  <a:pt x="11684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2473960" y="468757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2875280" y="4687570"/>
            <a:ext cx="35561" cy="8891"/>
          </a:xfrm>
          <a:custGeom>
            <a:avLst/>
            <a:gdLst/>
            <a:ahLst/>
            <a:cxnLst/>
            <a:rect l="0" t="0" r="0" b="0"/>
            <a:pathLst>
              <a:path w="35561" h="8891">
                <a:moveTo>
                  <a:pt x="0" y="8890"/>
                </a:move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3125470" y="4687570"/>
            <a:ext cx="80011" cy="1"/>
          </a:xfrm>
          <a:custGeom>
            <a:avLst/>
            <a:gdLst/>
            <a:ahLst/>
            <a:cxnLst/>
            <a:rect l="0" t="0" r="0" b="0"/>
            <a:pathLst>
              <a:path w="8001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3429000" y="4660900"/>
            <a:ext cx="53341" cy="17781"/>
          </a:xfrm>
          <a:custGeom>
            <a:avLst/>
            <a:gdLst/>
            <a:ahLst/>
            <a:cxnLst/>
            <a:rect l="0" t="0" r="0" b="0"/>
            <a:pathLst>
              <a:path w="53341" h="1778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3661410" y="463423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800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3982720" y="4625340"/>
            <a:ext cx="62231" cy="17781"/>
          </a:xfrm>
          <a:custGeom>
            <a:avLst/>
            <a:gdLst/>
            <a:ahLst/>
            <a:cxnLst/>
            <a:rect l="0" t="0" r="0" b="0"/>
            <a:pathLst>
              <a:path w="6223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1330960" y="4232910"/>
            <a:ext cx="26671" cy="142241"/>
          </a:xfrm>
          <a:custGeom>
            <a:avLst/>
            <a:gdLst/>
            <a:ahLst/>
            <a:cxnLst/>
            <a:rect l="0" t="0" r="0" b="0"/>
            <a:pathLst>
              <a:path w="26671" h="142241">
                <a:moveTo>
                  <a:pt x="26670" y="0"/>
                </a:moveTo>
                <a:lnTo>
                  <a:pt x="2667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2446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1054100" y="4206240"/>
            <a:ext cx="17781" cy="168911"/>
          </a:xfrm>
          <a:custGeom>
            <a:avLst/>
            <a:gdLst/>
            <a:ahLst/>
            <a:cxnLst/>
            <a:rect l="0" t="0" r="0" b="0"/>
            <a:pathLst>
              <a:path w="17781" h="168911">
                <a:moveTo>
                  <a:pt x="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15570"/>
                </a:lnTo>
                <a:lnTo>
                  <a:pt x="8890" y="160020"/>
                </a:lnTo>
                <a:lnTo>
                  <a:pt x="1778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1045210" y="4724400"/>
            <a:ext cx="53341" cy="62231"/>
          </a:xfrm>
          <a:custGeom>
            <a:avLst/>
            <a:gdLst/>
            <a:ahLst/>
            <a:cxnLst/>
            <a:rect l="0" t="0" r="0" b="0"/>
            <a:pathLst>
              <a:path w="53341" h="62231">
                <a:moveTo>
                  <a:pt x="17780" y="44450"/>
                </a:moveTo>
                <a:lnTo>
                  <a:pt x="35560" y="35560"/>
                </a:lnTo>
                <a:lnTo>
                  <a:pt x="35560" y="53340"/>
                </a:lnTo>
                <a:lnTo>
                  <a:pt x="35560" y="35560"/>
                </a:lnTo>
                <a:lnTo>
                  <a:pt x="53340" y="44450"/>
                </a:lnTo>
                <a:lnTo>
                  <a:pt x="53340" y="62230"/>
                </a:lnTo>
                <a:lnTo>
                  <a:pt x="35560" y="62230"/>
                </a:lnTo>
                <a:lnTo>
                  <a:pt x="17780" y="53340"/>
                </a:lnTo>
                <a:lnTo>
                  <a:pt x="17780" y="35560"/>
                </a:lnTo>
                <a:lnTo>
                  <a:pt x="35560" y="35560"/>
                </a:lnTo>
                <a:lnTo>
                  <a:pt x="35560" y="53340"/>
                </a:lnTo>
                <a:lnTo>
                  <a:pt x="17780" y="53340"/>
                </a:lnTo>
                <a:lnTo>
                  <a:pt x="0" y="26670"/>
                </a:lnTo>
                <a:lnTo>
                  <a:pt x="17780" y="17780"/>
                </a:lnTo>
                <a:lnTo>
                  <a:pt x="35560" y="26670"/>
                </a:lnTo>
                <a:lnTo>
                  <a:pt x="44450" y="44450"/>
                </a:lnTo>
                <a:lnTo>
                  <a:pt x="26670" y="53340"/>
                </a:lnTo>
                <a:lnTo>
                  <a:pt x="8890" y="44450"/>
                </a:lnTo>
                <a:lnTo>
                  <a:pt x="0" y="26670"/>
                </a:lnTo>
                <a:lnTo>
                  <a:pt x="17780" y="8890"/>
                </a:lnTo>
                <a:lnTo>
                  <a:pt x="35560" y="17780"/>
                </a:lnTo>
                <a:lnTo>
                  <a:pt x="44450" y="44450"/>
                </a:lnTo>
                <a:lnTo>
                  <a:pt x="17780" y="35560"/>
                </a:lnTo>
                <a:lnTo>
                  <a:pt x="8890" y="17780"/>
                </a:lnTo>
                <a:lnTo>
                  <a:pt x="17780" y="0"/>
                </a:lnTo>
                <a:lnTo>
                  <a:pt x="2667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214630" y="4607560"/>
            <a:ext cx="106681" cy="321311"/>
          </a:xfrm>
          <a:custGeom>
            <a:avLst/>
            <a:gdLst/>
            <a:ahLst/>
            <a:cxnLst/>
            <a:rect l="0" t="0" r="0" b="0"/>
            <a:pathLst>
              <a:path w="106681" h="321311">
                <a:moveTo>
                  <a:pt x="106680" y="0"/>
                </a:moveTo>
                <a:lnTo>
                  <a:pt x="80010" y="8890"/>
                </a:lnTo>
                <a:lnTo>
                  <a:pt x="53340" y="35560"/>
                </a:lnTo>
                <a:lnTo>
                  <a:pt x="26670" y="80010"/>
                </a:lnTo>
                <a:lnTo>
                  <a:pt x="8890" y="125730"/>
                </a:lnTo>
                <a:lnTo>
                  <a:pt x="0" y="14351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50190"/>
                </a:lnTo>
                <a:lnTo>
                  <a:pt x="44450" y="276860"/>
                </a:lnTo>
                <a:lnTo>
                  <a:pt x="71120" y="3213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312420" y="4786630"/>
            <a:ext cx="53341" cy="1"/>
          </a:xfrm>
          <a:custGeom>
            <a:avLst/>
            <a:gdLst/>
            <a:ahLst/>
            <a:cxnLst/>
            <a:rect l="0" t="0" r="0" b="0"/>
            <a:pathLst>
              <a:path w="53341" h="1">
                <a:moveTo>
                  <a:pt x="0" y="0"/>
                </a:moveTo>
                <a:lnTo>
                  <a:pt x="35560" y="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455930" y="4705350"/>
            <a:ext cx="71121" cy="196851"/>
          </a:xfrm>
          <a:custGeom>
            <a:avLst/>
            <a:gdLst/>
            <a:ahLst/>
            <a:cxnLst/>
            <a:rect l="0" t="0" r="0" b="0"/>
            <a:pathLst>
              <a:path w="71121" h="196851">
                <a:moveTo>
                  <a:pt x="0" y="8890"/>
                </a:moveTo>
                <a:lnTo>
                  <a:pt x="17780" y="0"/>
                </a:lnTo>
                <a:lnTo>
                  <a:pt x="35560" y="8890"/>
                </a:lnTo>
                <a:lnTo>
                  <a:pt x="35560" y="27940"/>
                </a:lnTo>
                <a:lnTo>
                  <a:pt x="0" y="54610"/>
                </a:lnTo>
                <a:lnTo>
                  <a:pt x="26670" y="72390"/>
                </a:lnTo>
                <a:lnTo>
                  <a:pt x="44450" y="72390"/>
                </a:lnTo>
                <a:lnTo>
                  <a:pt x="71120" y="107950"/>
                </a:lnTo>
                <a:lnTo>
                  <a:pt x="62230" y="152400"/>
                </a:lnTo>
                <a:lnTo>
                  <a:pt x="53340" y="170180"/>
                </a:lnTo>
                <a:lnTo>
                  <a:pt x="35560" y="187960"/>
                </a:lnTo>
                <a:lnTo>
                  <a:pt x="17780" y="18796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544830" y="4928870"/>
            <a:ext cx="44451" cy="72391"/>
          </a:xfrm>
          <a:custGeom>
            <a:avLst/>
            <a:gdLst/>
            <a:ahLst/>
            <a:cxnLst/>
            <a:rect l="0" t="0" r="0" b="0"/>
            <a:pathLst>
              <a:path w="44451" h="72391">
                <a:moveTo>
                  <a:pt x="44450" y="0"/>
                </a:moveTo>
                <a:lnTo>
                  <a:pt x="17780" y="35560"/>
                </a:lnTo>
                <a:lnTo>
                  <a:pt x="0" y="723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598170" y="4813300"/>
            <a:ext cx="62231" cy="8891"/>
          </a:xfrm>
          <a:custGeom>
            <a:avLst/>
            <a:gdLst/>
            <a:ahLst/>
            <a:cxnLst/>
            <a:rect l="0" t="0" r="0" b="0"/>
            <a:pathLst>
              <a:path w="62231" h="8891">
                <a:moveTo>
                  <a:pt x="0" y="8890"/>
                </a:moveTo>
                <a:lnTo>
                  <a:pt x="44450" y="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SMARTINK"/>
          <p:cNvSpPr/>
          <p:nvPr/>
        </p:nvSpPr>
        <p:spPr>
          <a:xfrm>
            <a:off x="759460" y="4696460"/>
            <a:ext cx="71121" cy="90171"/>
          </a:xfrm>
          <a:custGeom>
            <a:avLst/>
            <a:gdLst/>
            <a:ahLst/>
            <a:cxnLst/>
            <a:rect l="0" t="0" r="0" b="0"/>
            <a:pathLst>
              <a:path w="71121" h="90171">
                <a:moveTo>
                  <a:pt x="8890" y="0"/>
                </a:moveTo>
                <a:lnTo>
                  <a:pt x="0" y="17780"/>
                </a:lnTo>
                <a:lnTo>
                  <a:pt x="0" y="36830"/>
                </a:lnTo>
                <a:lnTo>
                  <a:pt x="0" y="54610"/>
                </a:lnTo>
                <a:lnTo>
                  <a:pt x="26670" y="81280"/>
                </a:lnTo>
                <a:lnTo>
                  <a:pt x="44450" y="90170"/>
                </a:lnTo>
                <a:lnTo>
                  <a:pt x="71120" y="901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SMARTINK"/>
          <p:cNvSpPr/>
          <p:nvPr/>
        </p:nvSpPr>
        <p:spPr>
          <a:xfrm>
            <a:off x="812800" y="4696460"/>
            <a:ext cx="8891" cy="152401"/>
          </a:xfrm>
          <a:custGeom>
            <a:avLst/>
            <a:gdLst/>
            <a:ahLst/>
            <a:cxnLst/>
            <a:rect l="0" t="0" r="0" b="0"/>
            <a:pathLst>
              <a:path w="8891" h="152401">
                <a:moveTo>
                  <a:pt x="0" y="0"/>
                </a:moveTo>
                <a:lnTo>
                  <a:pt x="0" y="36830"/>
                </a:lnTo>
                <a:lnTo>
                  <a:pt x="0" y="72390"/>
                </a:lnTo>
                <a:lnTo>
                  <a:pt x="0" y="107950"/>
                </a:lnTo>
                <a:lnTo>
                  <a:pt x="0" y="125730"/>
                </a:lnTo>
                <a:lnTo>
                  <a:pt x="889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SMARTINK"/>
          <p:cNvSpPr/>
          <p:nvPr/>
        </p:nvSpPr>
        <p:spPr>
          <a:xfrm>
            <a:off x="732790" y="487553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SMARTINK"/>
          <p:cNvSpPr/>
          <p:nvPr/>
        </p:nvSpPr>
        <p:spPr>
          <a:xfrm>
            <a:off x="750570" y="4937760"/>
            <a:ext cx="88901" cy="125731"/>
          </a:xfrm>
          <a:custGeom>
            <a:avLst/>
            <a:gdLst/>
            <a:ahLst/>
            <a:cxnLst/>
            <a:rect l="0" t="0" r="0" b="0"/>
            <a:pathLst>
              <a:path w="88901" h="125731">
                <a:moveTo>
                  <a:pt x="0" y="8890"/>
                </a:moveTo>
                <a:lnTo>
                  <a:pt x="26670" y="0"/>
                </a:lnTo>
                <a:lnTo>
                  <a:pt x="71120" y="17780"/>
                </a:lnTo>
                <a:lnTo>
                  <a:pt x="88900" y="26670"/>
                </a:lnTo>
                <a:lnTo>
                  <a:pt x="71120" y="44450"/>
                </a:lnTo>
                <a:lnTo>
                  <a:pt x="53340" y="53340"/>
                </a:lnTo>
                <a:lnTo>
                  <a:pt x="26670" y="53340"/>
                </a:lnTo>
                <a:lnTo>
                  <a:pt x="71120" y="81280"/>
                </a:lnTo>
                <a:lnTo>
                  <a:pt x="80010" y="107950"/>
                </a:lnTo>
                <a:lnTo>
                  <a:pt x="71120" y="125730"/>
                </a:lnTo>
                <a:lnTo>
                  <a:pt x="44450" y="125730"/>
                </a:lnTo>
                <a:lnTo>
                  <a:pt x="26670" y="125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"/>
          <p:cNvSpPr/>
          <p:nvPr/>
        </p:nvSpPr>
        <p:spPr>
          <a:xfrm>
            <a:off x="777240" y="4705350"/>
            <a:ext cx="133351" cy="473711"/>
          </a:xfrm>
          <a:custGeom>
            <a:avLst/>
            <a:gdLst/>
            <a:ahLst/>
            <a:cxnLst/>
            <a:rect l="0" t="0" r="0" b="0"/>
            <a:pathLst>
              <a:path w="133351" h="473711">
                <a:moveTo>
                  <a:pt x="106680" y="0"/>
                </a:moveTo>
                <a:lnTo>
                  <a:pt x="124460" y="36830"/>
                </a:lnTo>
                <a:lnTo>
                  <a:pt x="133350" y="72390"/>
                </a:lnTo>
                <a:lnTo>
                  <a:pt x="133350" y="107950"/>
                </a:lnTo>
                <a:lnTo>
                  <a:pt x="133350" y="143510"/>
                </a:lnTo>
                <a:lnTo>
                  <a:pt x="133350" y="179070"/>
                </a:lnTo>
                <a:lnTo>
                  <a:pt x="133350" y="223520"/>
                </a:lnTo>
                <a:lnTo>
                  <a:pt x="124460" y="259080"/>
                </a:lnTo>
                <a:lnTo>
                  <a:pt x="124460" y="285750"/>
                </a:lnTo>
                <a:lnTo>
                  <a:pt x="106680" y="322580"/>
                </a:lnTo>
                <a:lnTo>
                  <a:pt x="88900" y="358140"/>
                </a:lnTo>
                <a:lnTo>
                  <a:pt x="53340" y="402590"/>
                </a:lnTo>
                <a:lnTo>
                  <a:pt x="17780" y="438150"/>
                </a:lnTo>
                <a:lnTo>
                  <a:pt x="0" y="4737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SMARTINK"/>
          <p:cNvSpPr/>
          <p:nvPr/>
        </p:nvSpPr>
        <p:spPr>
          <a:xfrm>
            <a:off x="1231900" y="5019040"/>
            <a:ext cx="99061" cy="71121"/>
          </a:xfrm>
          <a:custGeom>
            <a:avLst/>
            <a:gdLst/>
            <a:ahLst/>
            <a:cxnLst/>
            <a:rect l="0" t="0" r="0" b="0"/>
            <a:pathLst>
              <a:path w="99061" h="71121">
                <a:moveTo>
                  <a:pt x="35560" y="17780"/>
                </a:moveTo>
                <a:lnTo>
                  <a:pt x="17780" y="26670"/>
                </a:lnTo>
                <a:lnTo>
                  <a:pt x="8890" y="8890"/>
                </a:lnTo>
                <a:lnTo>
                  <a:pt x="26670" y="0"/>
                </a:lnTo>
                <a:lnTo>
                  <a:pt x="44450" y="8890"/>
                </a:lnTo>
                <a:lnTo>
                  <a:pt x="44450" y="26670"/>
                </a:lnTo>
                <a:lnTo>
                  <a:pt x="35560" y="44450"/>
                </a:lnTo>
                <a:lnTo>
                  <a:pt x="17780" y="44450"/>
                </a:lnTo>
                <a:lnTo>
                  <a:pt x="0" y="35560"/>
                </a:lnTo>
                <a:lnTo>
                  <a:pt x="0" y="17780"/>
                </a:lnTo>
                <a:lnTo>
                  <a:pt x="26670" y="8890"/>
                </a:lnTo>
                <a:lnTo>
                  <a:pt x="44450" y="8890"/>
                </a:lnTo>
                <a:lnTo>
                  <a:pt x="63500" y="17780"/>
                </a:lnTo>
                <a:lnTo>
                  <a:pt x="63500" y="35560"/>
                </a:lnTo>
                <a:lnTo>
                  <a:pt x="53340" y="53340"/>
                </a:lnTo>
                <a:lnTo>
                  <a:pt x="35560" y="53340"/>
                </a:lnTo>
                <a:lnTo>
                  <a:pt x="17780" y="44450"/>
                </a:lnTo>
                <a:lnTo>
                  <a:pt x="17780" y="26670"/>
                </a:lnTo>
                <a:lnTo>
                  <a:pt x="44450" y="26670"/>
                </a:lnTo>
                <a:lnTo>
                  <a:pt x="63500" y="26670"/>
                </a:lnTo>
                <a:lnTo>
                  <a:pt x="90170" y="44450"/>
                </a:lnTo>
                <a:lnTo>
                  <a:pt x="81280" y="62230"/>
                </a:lnTo>
                <a:lnTo>
                  <a:pt x="63500" y="71120"/>
                </a:lnTo>
                <a:lnTo>
                  <a:pt x="35560" y="71120"/>
                </a:lnTo>
                <a:lnTo>
                  <a:pt x="17780" y="62230"/>
                </a:lnTo>
                <a:lnTo>
                  <a:pt x="8890" y="44450"/>
                </a:lnTo>
                <a:lnTo>
                  <a:pt x="44450" y="35560"/>
                </a:lnTo>
                <a:lnTo>
                  <a:pt x="63500" y="35560"/>
                </a:lnTo>
                <a:lnTo>
                  <a:pt x="81280" y="44450"/>
                </a:lnTo>
                <a:lnTo>
                  <a:pt x="9906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SMARTINK"/>
          <p:cNvSpPr/>
          <p:nvPr/>
        </p:nvSpPr>
        <p:spPr>
          <a:xfrm>
            <a:off x="1009650" y="5250180"/>
            <a:ext cx="62231" cy="179071"/>
          </a:xfrm>
          <a:custGeom>
            <a:avLst/>
            <a:gdLst/>
            <a:ahLst/>
            <a:cxnLst/>
            <a:rect l="0" t="0" r="0" b="0"/>
            <a:pathLst>
              <a:path w="62231" h="179071">
                <a:moveTo>
                  <a:pt x="62230" y="0"/>
                </a:moveTo>
                <a:lnTo>
                  <a:pt x="26670" y="8890"/>
                </a:lnTo>
                <a:lnTo>
                  <a:pt x="8890" y="26670"/>
                </a:lnTo>
                <a:lnTo>
                  <a:pt x="0" y="54610"/>
                </a:lnTo>
                <a:lnTo>
                  <a:pt x="8890" y="107950"/>
                </a:lnTo>
                <a:lnTo>
                  <a:pt x="17780" y="143510"/>
                </a:lnTo>
                <a:lnTo>
                  <a:pt x="5334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MARTINK"/>
          <p:cNvSpPr/>
          <p:nvPr/>
        </p:nvSpPr>
        <p:spPr>
          <a:xfrm>
            <a:off x="1098550" y="5340350"/>
            <a:ext cx="53341" cy="8891"/>
          </a:xfrm>
          <a:custGeom>
            <a:avLst/>
            <a:gdLst/>
            <a:ahLst/>
            <a:cxnLst/>
            <a:rect l="0" t="0" r="0" b="0"/>
            <a:pathLst>
              <a:path w="53341" h="8891">
                <a:moveTo>
                  <a:pt x="0" y="0"/>
                </a:moveTo>
                <a:lnTo>
                  <a:pt x="26670" y="0"/>
                </a:lnTo>
                <a:lnTo>
                  <a:pt x="5334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SMARTINK"/>
          <p:cNvSpPr/>
          <p:nvPr/>
        </p:nvSpPr>
        <p:spPr>
          <a:xfrm>
            <a:off x="1223010" y="5331460"/>
            <a:ext cx="53341" cy="115571"/>
          </a:xfrm>
          <a:custGeom>
            <a:avLst/>
            <a:gdLst/>
            <a:ahLst/>
            <a:cxnLst/>
            <a:rect l="0" t="0" r="0" b="0"/>
            <a:pathLst>
              <a:path w="53341" h="115571">
                <a:moveTo>
                  <a:pt x="8890" y="0"/>
                </a:moveTo>
                <a:lnTo>
                  <a:pt x="26670" y="0"/>
                </a:lnTo>
                <a:lnTo>
                  <a:pt x="35560" y="17780"/>
                </a:lnTo>
                <a:lnTo>
                  <a:pt x="44450" y="35560"/>
                </a:lnTo>
                <a:lnTo>
                  <a:pt x="35560" y="53340"/>
                </a:lnTo>
                <a:lnTo>
                  <a:pt x="26670" y="71120"/>
                </a:lnTo>
                <a:lnTo>
                  <a:pt x="0" y="80010"/>
                </a:lnTo>
                <a:lnTo>
                  <a:pt x="0" y="97790"/>
                </a:lnTo>
                <a:lnTo>
                  <a:pt x="17780" y="106680"/>
                </a:lnTo>
                <a:lnTo>
                  <a:pt x="5334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SMARTINK"/>
          <p:cNvSpPr/>
          <p:nvPr/>
        </p:nvSpPr>
        <p:spPr>
          <a:xfrm>
            <a:off x="1295400" y="5464810"/>
            <a:ext cx="26671" cy="44451"/>
          </a:xfrm>
          <a:custGeom>
            <a:avLst/>
            <a:gdLst/>
            <a:ahLst/>
            <a:cxnLst/>
            <a:rect l="0" t="0" r="0" b="0"/>
            <a:pathLst>
              <a:path w="26671" h="44451">
                <a:moveTo>
                  <a:pt x="26670" y="0"/>
                </a:move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SMARTINK"/>
          <p:cNvSpPr/>
          <p:nvPr/>
        </p:nvSpPr>
        <p:spPr>
          <a:xfrm>
            <a:off x="1375410" y="5420360"/>
            <a:ext cx="44451" cy="8891"/>
          </a:xfrm>
          <a:custGeom>
            <a:avLst/>
            <a:gdLst/>
            <a:ahLst/>
            <a:cxnLst/>
            <a:rect l="0" t="0" r="0" b="0"/>
            <a:pathLst>
              <a:path w="44451" h="8891">
                <a:moveTo>
                  <a:pt x="0" y="0"/>
                </a:moveTo>
                <a:lnTo>
                  <a:pt x="444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"/>
          <p:cNvSpPr/>
          <p:nvPr/>
        </p:nvSpPr>
        <p:spPr>
          <a:xfrm>
            <a:off x="1517650" y="5393690"/>
            <a:ext cx="134621" cy="179071"/>
          </a:xfrm>
          <a:custGeom>
            <a:avLst/>
            <a:gdLst/>
            <a:ahLst/>
            <a:cxnLst/>
            <a:rect l="0" t="0" r="0" b="0"/>
            <a:pathLst>
              <a:path w="134621" h="179071">
                <a:moveTo>
                  <a:pt x="0" y="0"/>
                </a:moveTo>
                <a:lnTo>
                  <a:pt x="35560" y="0"/>
                </a:lnTo>
                <a:lnTo>
                  <a:pt x="63500" y="8890"/>
                </a:lnTo>
                <a:lnTo>
                  <a:pt x="81280" y="26670"/>
                </a:lnTo>
                <a:lnTo>
                  <a:pt x="90170" y="44450"/>
                </a:lnTo>
                <a:lnTo>
                  <a:pt x="81280" y="62230"/>
                </a:lnTo>
                <a:lnTo>
                  <a:pt x="63500" y="80010"/>
                </a:lnTo>
                <a:lnTo>
                  <a:pt x="17780" y="97790"/>
                </a:lnTo>
                <a:lnTo>
                  <a:pt x="8890" y="115570"/>
                </a:lnTo>
                <a:lnTo>
                  <a:pt x="8890" y="133350"/>
                </a:lnTo>
                <a:lnTo>
                  <a:pt x="35560" y="151130"/>
                </a:lnTo>
                <a:lnTo>
                  <a:pt x="72390" y="160020"/>
                </a:lnTo>
                <a:lnTo>
                  <a:pt x="107950" y="168910"/>
                </a:lnTo>
                <a:lnTo>
                  <a:pt x="13462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SMARTINK"/>
          <p:cNvSpPr/>
          <p:nvPr/>
        </p:nvSpPr>
        <p:spPr>
          <a:xfrm>
            <a:off x="1322070" y="5027930"/>
            <a:ext cx="124461" cy="71121"/>
          </a:xfrm>
          <a:custGeom>
            <a:avLst/>
            <a:gdLst/>
            <a:ahLst/>
            <a:cxnLst/>
            <a:rect l="0" t="0" r="0" b="0"/>
            <a:pathLst>
              <a:path w="124461" h="71121">
                <a:moveTo>
                  <a:pt x="88900" y="8890"/>
                </a:moveTo>
                <a:lnTo>
                  <a:pt x="80010" y="26670"/>
                </a:lnTo>
                <a:lnTo>
                  <a:pt x="71120" y="44450"/>
                </a:lnTo>
                <a:lnTo>
                  <a:pt x="53340" y="35560"/>
                </a:lnTo>
                <a:lnTo>
                  <a:pt x="53340" y="1778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24460" y="35560"/>
                </a:lnTo>
                <a:lnTo>
                  <a:pt x="106680" y="53340"/>
                </a:lnTo>
                <a:lnTo>
                  <a:pt x="80010" y="53340"/>
                </a:lnTo>
                <a:lnTo>
                  <a:pt x="53340" y="44450"/>
                </a:lnTo>
                <a:lnTo>
                  <a:pt x="44450" y="26670"/>
                </a:lnTo>
                <a:lnTo>
                  <a:pt x="62230" y="8890"/>
                </a:lnTo>
                <a:lnTo>
                  <a:pt x="80010" y="8890"/>
                </a:lnTo>
                <a:lnTo>
                  <a:pt x="97790" y="17780"/>
                </a:lnTo>
                <a:lnTo>
                  <a:pt x="97790" y="35560"/>
                </a:lnTo>
                <a:lnTo>
                  <a:pt x="88900" y="53340"/>
                </a:lnTo>
                <a:lnTo>
                  <a:pt x="80010" y="71120"/>
                </a:lnTo>
                <a:lnTo>
                  <a:pt x="62230" y="71120"/>
                </a:lnTo>
                <a:lnTo>
                  <a:pt x="17780" y="53340"/>
                </a:lnTo>
                <a:lnTo>
                  <a:pt x="0" y="44450"/>
                </a:lnTo>
                <a:lnTo>
                  <a:pt x="0" y="26670"/>
                </a:lnTo>
                <a:lnTo>
                  <a:pt x="17780" y="17780"/>
                </a:lnTo>
                <a:lnTo>
                  <a:pt x="44450" y="17780"/>
                </a:lnTo>
                <a:lnTo>
                  <a:pt x="62230" y="26670"/>
                </a:lnTo>
                <a:lnTo>
                  <a:pt x="80010" y="35560"/>
                </a:lnTo>
                <a:lnTo>
                  <a:pt x="88900" y="53340"/>
                </a:lnTo>
                <a:lnTo>
                  <a:pt x="80010" y="71120"/>
                </a:lnTo>
                <a:lnTo>
                  <a:pt x="53340" y="62230"/>
                </a:lnTo>
                <a:lnTo>
                  <a:pt x="35560" y="53340"/>
                </a:lnTo>
                <a:lnTo>
                  <a:pt x="17780" y="35560"/>
                </a:lnTo>
                <a:lnTo>
                  <a:pt x="44450" y="8890"/>
                </a:lnTo>
                <a:lnTo>
                  <a:pt x="8001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"/>
          <p:cNvSpPr/>
          <p:nvPr/>
        </p:nvSpPr>
        <p:spPr>
          <a:xfrm>
            <a:off x="1330960" y="5019040"/>
            <a:ext cx="133351" cy="142241"/>
          </a:xfrm>
          <a:custGeom>
            <a:avLst/>
            <a:gdLst/>
            <a:ahLst/>
            <a:cxnLst/>
            <a:rect l="0" t="0" r="0" b="0"/>
            <a:pathLst>
              <a:path w="133351" h="142241">
                <a:moveTo>
                  <a:pt x="53340" y="8890"/>
                </a:moveTo>
                <a:lnTo>
                  <a:pt x="35560" y="8890"/>
                </a:lnTo>
                <a:lnTo>
                  <a:pt x="26670" y="44450"/>
                </a:lnTo>
                <a:lnTo>
                  <a:pt x="35560" y="80010"/>
                </a:lnTo>
                <a:lnTo>
                  <a:pt x="88900" y="133350"/>
                </a:lnTo>
                <a:lnTo>
                  <a:pt x="106680" y="142240"/>
                </a:lnTo>
                <a:lnTo>
                  <a:pt x="124460" y="133350"/>
                </a:lnTo>
                <a:lnTo>
                  <a:pt x="133350" y="115570"/>
                </a:lnTo>
                <a:lnTo>
                  <a:pt x="124460" y="97790"/>
                </a:lnTo>
                <a:lnTo>
                  <a:pt x="106680" y="53340"/>
                </a:lnTo>
                <a:lnTo>
                  <a:pt x="88900" y="26670"/>
                </a:lnTo>
                <a:lnTo>
                  <a:pt x="62230" y="8890"/>
                </a:lnTo>
                <a:lnTo>
                  <a:pt x="35560" y="0"/>
                </a:lnTo>
                <a:lnTo>
                  <a:pt x="17780" y="0"/>
                </a:lnTo>
                <a:lnTo>
                  <a:pt x="0" y="8890"/>
                </a:lnTo>
                <a:lnTo>
                  <a:pt x="0" y="35560"/>
                </a:lnTo>
                <a:lnTo>
                  <a:pt x="8890" y="53340"/>
                </a:lnTo>
                <a:lnTo>
                  <a:pt x="2667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ARTINK"/>
          <p:cNvSpPr/>
          <p:nvPr/>
        </p:nvSpPr>
        <p:spPr>
          <a:xfrm>
            <a:off x="1572260" y="5331460"/>
            <a:ext cx="151131" cy="374651"/>
          </a:xfrm>
          <a:custGeom>
            <a:avLst/>
            <a:gdLst/>
            <a:ahLst/>
            <a:cxnLst/>
            <a:rect l="0" t="0" r="0" b="0"/>
            <a:pathLst>
              <a:path w="151131" h="374651">
                <a:moveTo>
                  <a:pt x="44450" y="0"/>
                </a:moveTo>
                <a:lnTo>
                  <a:pt x="80010" y="35560"/>
                </a:lnTo>
                <a:lnTo>
                  <a:pt x="106680" y="80010"/>
                </a:lnTo>
                <a:lnTo>
                  <a:pt x="124460" y="115570"/>
                </a:lnTo>
                <a:lnTo>
                  <a:pt x="142240" y="151130"/>
                </a:lnTo>
                <a:lnTo>
                  <a:pt x="151130" y="186690"/>
                </a:lnTo>
                <a:lnTo>
                  <a:pt x="151130" y="222250"/>
                </a:lnTo>
                <a:lnTo>
                  <a:pt x="151130" y="250190"/>
                </a:lnTo>
                <a:lnTo>
                  <a:pt x="151130" y="267970"/>
                </a:lnTo>
                <a:lnTo>
                  <a:pt x="124460" y="303530"/>
                </a:lnTo>
                <a:lnTo>
                  <a:pt x="80010" y="330200"/>
                </a:lnTo>
                <a:lnTo>
                  <a:pt x="53340" y="347980"/>
                </a:lnTo>
                <a:lnTo>
                  <a:pt x="17780" y="36576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SMARTINK"/>
          <p:cNvSpPr/>
          <p:nvPr/>
        </p:nvSpPr>
        <p:spPr>
          <a:xfrm>
            <a:off x="2152650" y="5045710"/>
            <a:ext cx="133351" cy="17781"/>
          </a:xfrm>
          <a:custGeom>
            <a:avLst/>
            <a:gdLst/>
            <a:ahLst/>
            <a:cxnLst/>
            <a:rect l="0" t="0" r="0" b="0"/>
            <a:pathLst>
              <a:path w="133351" h="17781">
                <a:moveTo>
                  <a:pt x="0" y="1778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SMARTINK"/>
          <p:cNvSpPr/>
          <p:nvPr/>
        </p:nvSpPr>
        <p:spPr>
          <a:xfrm>
            <a:off x="2133600" y="5429250"/>
            <a:ext cx="107951" cy="8891"/>
          </a:xfrm>
          <a:custGeom>
            <a:avLst/>
            <a:gdLst/>
            <a:ahLst/>
            <a:cxnLst/>
            <a:rect l="0" t="0" r="0" b="0"/>
            <a:pathLst>
              <a:path w="107951" h="8891">
                <a:moveTo>
                  <a:pt x="0" y="0"/>
                </a:moveTo>
                <a:lnTo>
                  <a:pt x="45720" y="0"/>
                </a:lnTo>
                <a:lnTo>
                  <a:pt x="81280" y="0"/>
                </a:lnTo>
                <a:lnTo>
                  <a:pt x="10795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SMARTINK"/>
          <p:cNvSpPr/>
          <p:nvPr/>
        </p:nvSpPr>
        <p:spPr>
          <a:xfrm>
            <a:off x="2179320" y="573278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"/>
          <p:cNvSpPr/>
          <p:nvPr/>
        </p:nvSpPr>
        <p:spPr>
          <a:xfrm>
            <a:off x="1696720" y="5839460"/>
            <a:ext cx="71121" cy="107951"/>
          </a:xfrm>
          <a:custGeom>
            <a:avLst/>
            <a:gdLst/>
            <a:ahLst/>
            <a:cxnLst/>
            <a:rect l="0" t="0" r="0" b="0"/>
            <a:pathLst>
              <a:path w="71121" h="107951">
                <a:moveTo>
                  <a:pt x="26670" y="107950"/>
                </a:moveTo>
                <a:lnTo>
                  <a:pt x="26670" y="90170"/>
                </a:lnTo>
                <a:lnTo>
                  <a:pt x="8890" y="72390"/>
                </a:lnTo>
                <a:lnTo>
                  <a:pt x="8890" y="54610"/>
                </a:lnTo>
                <a:lnTo>
                  <a:pt x="26670" y="36830"/>
                </a:lnTo>
                <a:lnTo>
                  <a:pt x="8890" y="45720"/>
                </a:lnTo>
                <a:lnTo>
                  <a:pt x="0" y="27940"/>
                </a:lnTo>
                <a:lnTo>
                  <a:pt x="17780" y="0"/>
                </a:lnTo>
                <a:lnTo>
                  <a:pt x="44450" y="0"/>
                </a:lnTo>
                <a:lnTo>
                  <a:pt x="44450" y="17780"/>
                </a:lnTo>
                <a:lnTo>
                  <a:pt x="44450" y="36830"/>
                </a:lnTo>
                <a:lnTo>
                  <a:pt x="44450" y="17780"/>
                </a:lnTo>
                <a:lnTo>
                  <a:pt x="62230" y="8890"/>
                </a:lnTo>
                <a:lnTo>
                  <a:pt x="71120" y="27940"/>
                </a:lnTo>
                <a:lnTo>
                  <a:pt x="62230" y="45720"/>
                </a:lnTo>
                <a:lnTo>
                  <a:pt x="44450" y="45720"/>
                </a:lnTo>
                <a:lnTo>
                  <a:pt x="26670" y="27940"/>
                </a:lnTo>
                <a:lnTo>
                  <a:pt x="26670" y="8890"/>
                </a:lnTo>
                <a:lnTo>
                  <a:pt x="44450" y="0"/>
                </a:lnTo>
                <a:lnTo>
                  <a:pt x="62230" y="0"/>
                </a:lnTo>
                <a:lnTo>
                  <a:pt x="62230" y="45720"/>
                </a:lnTo>
                <a:lnTo>
                  <a:pt x="44450" y="63500"/>
                </a:lnTo>
                <a:lnTo>
                  <a:pt x="26670" y="45720"/>
                </a:lnTo>
                <a:lnTo>
                  <a:pt x="17780" y="27940"/>
                </a:lnTo>
                <a:lnTo>
                  <a:pt x="26670" y="8890"/>
                </a:lnTo>
                <a:lnTo>
                  <a:pt x="44450" y="0"/>
                </a:lnTo>
                <a:lnTo>
                  <a:pt x="53340" y="17780"/>
                </a:lnTo>
                <a:lnTo>
                  <a:pt x="62230" y="45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SMARTINK"/>
          <p:cNvSpPr/>
          <p:nvPr/>
        </p:nvSpPr>
        <p:spPr>
          <a:xfrm>
            <a:off x="392430" y="4660900"/>
            <a:ext cx="1339851" cy="1778001"/>
          </a:xfrm>
          <a:custGeom>
            <a:avLst/>
            <a:gdLst/>
            <a:ahLst/>
            <a:cxnLst/>
            <a:rect l="0" t="0" r="0" b="0"/>
            <a:pathLst>
              <a:path w="1339851" h="1778001">
                <a:moveTo>
                  <a:pt x="0" y="8890"/>
                </a:moveTo>
                <a:lnTo>
                  <a:pt x="17780" y="0"/>
                </a:lnTo>
                <a:lnTo>
                  <a:pt x="63500" y="0"/>
                </a:lnTo>
                <a:lnTo>
                  <a:pt x="107950" y="0"/>
                </a:lnTo>
                <a:lnTo>
                  <a:pt x="134620" y="0"/>
                </a:lnTo>
                <a:lnTo>
                  <a:pt x="179070" y="0"/>
                </a:lnTo>
                <a:lnTo>
                  <a:pt x="214630" y="17780"/>
                </a:lnTo>
                <a:lnTo>
                  <a:pt x="250190" y="26670"/>
                </a:lnTo>
                <a:lnTo>
                  <a:pt x="285750" y="35560"/>
                </a:lnTo>
                <a:lnTo>
                  <a:pt x="303530" y="44450"/>
                </a:lnTo>
                <a:lnTo>
                  <a:pt x="331470" y="44450"/>
                </a:lnTo>
                <a:lnTo>
                  <a:pt x="375920" y="53340"/>
                </a:lnTo>
                <a:lnTo>
                  <a:pt x="411480" y="53340"/>
                </a:lnTo>
                <a:lnTo>
                  <a:pt x="438150" y="63500"/>
                </a:lnTo>
                <a:lnTo>
                  <a:pt x="464820" y="63500"/>
                </a:lnTo>
                <a:lnTo>
                  <a:pt x="500380" y="72390"/>
                </a:lnTo>
                <a:lnTo>
                  <a:pt x="544830" y="81280"/>
                </a:lnTo>
                <a:lnTo>
                  <a:pt x="589280" y="90170"/>
                </a:lnTo>
                <a:lnTo>
                  <a:pt x="626110" y="99060"/>
                </a:lnTo>
                <a:lnTo>
                  <a:pt x="679450" y="125730"/>
                </a:lnTo>
                <a:lnTo>
                  <a:pt x="715010" y="143510"/>
                </a:lnTo>
                <a:lnTo>
                  <a:pt x="732790" y="161290"/>
                </a:lnTo>
                <a:lnTo>
                  <a:pt x="777240" y="187960"/>
                </a:lnTo>
                <a:lnTo>
                  <a:pt x="812800" y="214630"/>
                </a:lnTo>
                <a:lnTo>
                  <a:pt x="857250" y="259080"/>
                </a:lnTo>
                <a:lnTo>
                  <a:pt x="902970" y="312420"/>
                </a:lnTo>
                <a:lnTo>
                  <a:pt x="929640" y="349250"/>
                </a:lnTo>
                <a:lnTo>
                  <a:pt x="956310" y="393700"/>
                </a:lnTo>
                <a:lnTo>
                  <a:pt x="991870" y="438150"/>
                </a:lnTo>
                <a:lnTo>
                  <a:pt x="1027430" y="473710"/>
                </a:lnTo>
                <a:lnTo>
                  <a:pt x="1045210" y="518160"/>
                </a:lnTo>
                <a:lnTo>
                  <a:pt x="1080770" y="562610"/>
                </a:lnTo>
                <a:lnTo>
                  <a:pt x="1098550" y="607060"/>
                </a:lnTo>
                <a:lnTo>
                  <a:pt x="1116330" y="643890"/>
                </a:lnTo>
                <a:lnTo>
                  <a:pt x="1134110" y="670560"/>
                </a:lnTo>
                <a:lnTo>
                  <a:pt x="1143000" y="697230"/>
                </a:lnTo>
                <a:lnTo>
                  <a:pt x="1160780" y="732790"/>
                </a:lnTo>
                <a:lnTo>
                  <a:pt x="1188720" y="777240"/>
                </a:lnTo>
                <a:lnTo>
                  <a:pt x="1197610" y="812800"/>
                </a:lnTo>
                <a:lnTo>
                  <a:pt x="1215390" y="848360"/>
                </a:lnTo>
                <a:lnTo>
                  <a:pt x="1224280" y="883920"/>
                </a:lnTo>
                <a:lnTo>
                  <a:pt x="1233170" y="920750"/>
                </a:lnTo>
                <a:lnTo>
                  <a:pt x="1242060" y="965200"/>
                </a:lnTo>
                <a:lnTo>
                  <a:pt x="1250950" y="1009650"/>
                </a:lnTo>
                <a:lnTo>
                  <a:pt x="1259840" y="1036320"/>
                </a:lnTo>
                <a:lnTo>
                  <a:pt x="1268730" y="1080770"/>
                </a:lnTo>
                <a:lnTo>
                  <a:pt x="1277620" y="1098550"/>
                </a:lnTo>
                <a:lnTo>
                  <a:pt x="1277620" y="1125220"/>
                </a:lnTo>
                <a:lnTo>
                  <a:pt x="1286510" y="1169670"/>
                </a:lnTo>
                <a:lnTo>
                  <a:pt x="1295400" y="1215390"/>
                </a:lnTo>
                <a:lnTo>
                  <a:pt x="1304290" y="1259840"/>
                </a:lnTo>
                <a:lnTo>
                  <a:pt x="1304290" y="1304290"/>
                </a:lnTo>
                <a:lnTo>
                  <a:pt x="1304290" y="1348740"/>
                </a:lnTo>
                <a:lnTo>
                  <a:pt x="1304290" y="1393190"/>
                </a:lnTo>
                <a:lnTo>
                  <a:pt x="1304290" y="1428750"/>
                </a:lnTo>
                <a:lnTo>
                  <a:pt x="1304290" y="1464310"/>
                </a:lnTo>
                <a:lnTo>
                  <a:pt x="1313180" y="1510030"/>
                </a:lnTo>
                <a:lnTo>
                  <a:pt x="1313180" y="1545590"/>
                </a:lnTo>
                <a:lnTo>
                  <a:pt x="1313180" y="1590040"/>
                </a:lnTo>
                <a:lnTo>
                  <a:pt x="1313180" y="1625600"/>
                </a:lnTo>
                <a:lnTo>
                  <a:pt x="1322070" y="1661160"/>
                </a:lnTo>
                <a:lnTo>
                  <a:pt x="1322070" y="1696720"/>
                </a:lnTo>
                <a:lnTo>
                  <a:pt x="1330960" y="1723390"/>
                </a:lnTo>
                <a:lnTo>
                  <a:pt x="1339850" y="1758950"/>
                </a:lnTo>
                <a:lnTo>
                  <a:pt x="1339850" y="1778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SMARTINK"/>
          <p:cNvSpPr/>
          <p:nvPr/>
        </p:nvSpPr>
        <p:spPr>
          <a:xfrm>
            <a:off x="1661160" y="6357620"/>
            <a:ext cx="151131" cy="134621"/>
          </a:xfrm>
          <a:custGeom>
            <a:avLst/>
            <a:gdLst/>
            <a:ahLst/>
            <a:cxnLst/>
            <a:rect l="0" t="0" r="0" b="0"/>
            <a:pathLst>
              <a:path w="151131" h="134621">
                <a:moveTo>
                  <a:pt x="0" y="8890"/>
                </a:moveTo>
                <a:lnTo>
                  <a:pt x="8890" y="44450"/>
                </a:lnTo>
                <a:lnTo>
                  <a:pt x="17780" y="90170"/>
                </a:lnTo>
                <a:lnTo>
                  <a:pt x="35560" y="116840"/>
                </a:lnTo>
                <a:lnTo>
                  <a:pt x="44450" y="134620"/>
                </a:lnTo>
                <a:lnTo>
                  <a:pt x="80010" y="81280"/>
                </a:lnTo>
                <a:lnTo>
                  <a:pt x="106680" y="44450"/>
                </a:lnTo>
                <a:lnTo>
                  <a:pt x="14224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330200" y="4598670"/>
            <a:ext cx="116841" cy="143511"/>
          </a:xfrm>
          <a:custGeom>
            <a:avLst/>
            <a:gdLst/>
            <a:ahLst/>
            <a:cxnLst/>
            <a:rect l="0" t="0" r="0" b="0"/>
            <a:pathLst>
              <a:path w="116841" h="143511">
                <a:moveTo>
                  <a:pt x="116840" y="0"/>
                </a:moveTo>
                <a:lnTo>
                  <a:pt x="80010" y="8890"/>
                </a:lnTo>
                <a:lnTo>
                  <a:pt x="44450" y="53340"/>
                </a:lnTo>
                <a:lnTo>
                  <a:pt x="26670" y="71120"/>
                </a:lnTo>
                <a:lnTo>
                  <a:pt x="0" y="80010"/>
                </a:lnTo>
                <a:lnTo>
                  <a:pt x="8890" y="97790"/>
                </a:lnTo>
                <a:lnTo>
                  <a:pt x="35560" y="125730"/>
                </a:lnTo>
                <a:lnTo>
                  <a:pt x="7112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SMARTINK"/>
          <p:cNvSpPr/>
          <p:nvPr/>
        </p:nvSpPr>
        <p:spPr>
          <a:xfrm>
            <a:off x="589280" y="5857240"/>
            <a:ext cx="106681" cy="367031"/>
          </a:xfrm>
          <a:custGeom>
            <a:avLst/>
            <a:gdLst/>
            <a:ahLst/>
            <a:cxnLst/>
            <a:rect l="0" t="0" r="0" b="0"/>
            <a:pathLst>
              <a:path w="106681" h="367031">
                <a:moveTo>
                  <a:pt x="97790" y="0"/>
                </a:moveTo>
                <a:lnTo>
                  <a:pt x="80010" y="0"/>
                </a:lnTo>
                <a:lnTo>
                  <a:pt x="53340" y="45720"/>
                </a:lnTo>
                <a:lnTo>
                  <a:pt x="26670" y="90170"/>
                </a:lnTo>
                <a:lnTo>
                  <a:pt x="17780" y="107950"/>
                </a:lnTo>
                <a:lnTo>
                  <a:pt x="8890" y="152400"/>
                </a:lnTo>
                <a:lnTo>
                  <a:pt x="0" y="187960"/>
                </a:lnTo>
                <a:lnTo>
                  <a:pt x="8890" y="241300"/>
                </a:lnTo>
                <a:lnTo>
                  <a:pt x="35560" y="287020"/>
                </a:lnTo>
                <a:lnTo>
                  <a:pt x="53340" y="322580"/>
                </a:lnTo>
                <a:lnTo>
                  <a:pt x="71120" y="340360"/>
                </a:lnTo>
                <a:lnTo>
                  <a:pt x="106680" y="3670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SMARTINK"/>
          <p:cNvSpPr/>
          <p:nvPr/>
        </p:nvSpPr>
        <p:spPr>
          <a:xfrm>
            <a:off x="704850" y="6080760"/>
            <a:ext cx="63501" cy="1"/>
          </a:xfrm>
          <a:custGeom>
            <a:avLst/>
            <a:gdLst/>
            <a:ahLst/>
            <a:cxnLst/>
            <a:rect l="0" t="0" r="0" b="0"/>
            <a:pathLst>
              <a:path w="63501" h="1">
                <a:moveTo>
                  <a:pt x="0" y="0"/>
                </a:moveTo>
                <a:lnTo>
                  <a:pt x="36830" y="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SMARTINK"/>
          <p:cNvSpPr/>
          <p:nvPr/>
        </p:nvSpPr>
        <p:spPr>
          <a:xfrm>
            <a:off x="848360" y="5938520"/>
            <a:ext cx="97791" cy="133351"/>
          </a:xfrm>
          <a:custGeom>
            <a:avLst/>
            <a:gdLst/>
            <a:ahLst/>
            <a:cxnLst/>
            <a:rect l="0" t="0" r="0" b="0"/>
            <a:pathLst>
              <a:path w="97791" h="133351">
                <a:moveTo>
                  <a:pt x="8890" y="0"/>
                </a:moveTo>
                <a:lnTo>
                  <a:pt x="0" y="26670"/>
                </a:lnTo>
                <a:lnTo>
                  <a:pt x="0" y="71120"/>
                </a:lnTo>
                <a:lnTo>
                  <a:pt x="8890" y="88900"/>
                </a:lnTo>
                <a:lnTo>
                  <a:pt x="53340" y="115570"/>
                </a:lnTo>
                <a:lnTo>
                  <a:pt x="80010" y="124460"/>
                </a:lnTo>
                <a:lnTo>
                  <a:pt x="9779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SMARTINK"/>
          <p:cNvSpPr/>
          <p:nvPr/>
        </p:nvSpPr>
        <p:spPr>
          <a:xfrm>
            <a:off x="946150" y="5929630"/>
            <a:ext cx="35561" cy="267971"/>
          </a:xfrm>
          <a:custGeom>
            <a:avLst/>
            <a:gdLst/>
            <a:ahLst/>
            <a:cxnLst/>
            <a:rect l="0" t="0" r="0" b="0"/>
            <a:pathLst>
              <a:path w="35561" h="2679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86690"/>
                </a:lnTo>
                <a:lnTo>
                  <a:pt x="8890" y="232410"/>
                </a:lnTo>
                <a:lnTo>
                  <a:pt x="17780" y="250190"/>
                </a:lnTo>
                <a:lnTo>
                  <a:pt x="3556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SMARTINK"/>
          <p:cNvSpPr/>
          <p:nvPr/>
        </p:nvSpPr>
        <p:spPr>
          <a:xfrm>
            <a:off x="990600" y="6134100"/>
            <a:ext cx="45721" cy="99061"/>
          </a:xfrm>
          <a:custGeom>
            <a:avLst/>
            <a:gdLst/>
            <a:ahLst/>
            <a:cxnLst/>
            <a:rect l="0" t="0" r="0" b="0"/>
            <a:pathLst>
              <a:path w="45721" h="99061">
                <a:moveTo>
                  <a:pt x="45720" y="0"/>
                </a:moveTo>
                <a:lnTo>
                  <a:pt x="27940" y="36830"/>
                </a:lnTo>
                <a:lnTo>
                  <a:pt x="10160" y="72390"/>
                </a:lnTo>
                <a:lnTo>
                  <a:pt x="0" y="9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SMARTINK"/>
          <p:cNvSpPr/>
          <p:nvPr/>
        </p:nvSpPr>
        <p:spPr>
          <a:xfrm>
            <a:off x="1062990" y="6000750"/>
            <a:ext cx="115571" cy="35561"/>
          </a:xfrm>
          <a:custGeom>
            <a:avLst/>
            <a:gdLst/>
            <a:ahLst/>
            <a:cxnLst/>
            <a:rect l="0" t="0" r="0" b="0"/>
            <a:pathLst>
              <a:path w="115571" h="35561">
                <a:moveTo>
                  <a:pt x="0" y="35560"/>
                </a:moveTo>
                <a:lnTo>
                  <a:pt x="26670" y="26670"/>
                </a:lnTo>
                <a:lnTo>
                  <a:pt x="53340" y="26670"/>
                </a:lnTo>
                <a:lnTo>
                  <a:pt x="80010" y="1778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SMARTINK"/>
          <p:cNvSpPr/>
          <p:nvPr/>
        </p:nvSpPr>
        <p:spPr>
          <a:xfrm>
            <a:off x="1231900" y="5911850"/>
            <a:ext cx="116841" cy="106681"/>
          </a:xfrm>
          <a:custGeom>
            <a:avLst/>
            <a:gdLst/>
            <a:ahLst/>
            <a:cxnLst/>
            <a:rect l="0" t="0" r="0" b="0"/>
            <a:pathLst>
              <a:path w="116841" h="10668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88900"/>
                </a:lnTo>
                <a:lnTo>
                  <a:pt x="8890" y="106680"/>
                </a:lnTo>
                <a:lnTo>
                  <a:pt x="26670" y="106680"/>
                </a:lnTo>
                <a:lnTo>
                  <a:pt x="63500" y="106680"/>
                </a:lnTo>
                <a:lnTo>
                  <a:pt x="81280" y="106680"/>
                </a:lnTo>
                <a:lnTo>
                  <a:pt x="11684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SMARTINK"/>
          <p:cNvSpPr/>
          <p:nvPr/>
        </p:nvSpPr>
        <p:spPr>
          <a:xfrm>
            <a:off x="1339850" y="592963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0" y="0"/>
                </a:moveTo>
                <a:lnTo>
                  <a:pt x="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17780" y="151130"/>
                </a:lnTo>
                <a:lnTo>
                  <a:pt x="17780" y="195580"/>
                </a:lnTo>
                <a:lnTo>
                  <a:pt x="17780" y="21463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SMARTINK"/>
          <p:cNvSpPr/>
          <p:nvPr/>
        </p:nvSpPr>
        <p:spPr>
          <a:xfrm>
            <a:off x="1357630" y="5876290"/>
            <a:ext cx="97791" cy="347981"/>
          </a:xfrm>
          <a:custGeom>
            <a:avLst/>
            <a:gdLst/>
            <a:ahLst/>
            <a:cxnLst/>
            <a:rect l="0" t="0" r="0" b="0"/>
            <a:pathLst>
              <a:path w="97791" h="347981">
                <a:moveTo>
                  <a:pt x="0" y="0"/>
                </a:moveTo>
                <a:lnTo>
                  <a:pt x="26670" y="8890"/>
                </a:lnTo>
                <a:lnTo>
                  <a:pt x="62230" y="53340"/>
                </a:lnTo>
                <a:lnTo>
                  <a:pt x="80010" y="97790"/>
                </a:lnTo>
                <a:lnTo>
                  <a:pt x="97790" y="142240"/>
                </a:lnTo>
                <a:lnTo>
                  <a:pt x="97790" y="177800"/>
                </a:lnTo>
                <a:lnTo>
                  <a:pt x="88900" y="213360"/>
                </a:lnTo>
                <a:lnTo>
                  <a:pt x="80010" y="248920"/>
                </a:lnTo>
                <a:lnTo>
                  <a:pt x="71120" y="294640"/>
                </a:lnTo>
                <a:lnTo>
                  <a:pt x="35560" y="339090"/>
                </a:lnTo>
                <a:lnTo>
                  <a:pt x="35560" y="3479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0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115570" y="676910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0" y="0"/>
                </a:moveTo>
                <a:lnTo>
                  <a:pt x="889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170180" y="6696710"/>
            <a:ext cx="8891" cy="19051"/>
          </a:xfrm>
          <a:custGeom>
            <a:avLst/>
            <a:gdLst/>
            <a:ahLst/>
            <a:cxnLst/>
            <a:rect l="0" t="0" r="0" b="0"/>
            <a:pathLst>
              <a:path w="8891" h="19051">
                <a:moveTo>
                  <a:pt x="8890" y="0"/>
                </a:move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963930" y="491490"/>
            <a:ext cx="170181" cy="356871"/>
          </a:xfrm>
          <a:custGeom>
            <a:avLst/>
            <a:gdLst/>
            <a:ahLst/>
            <a:cxnLst/>
            <a:rect l="0" t="0" r="0" b="0"/>
            <a:pathLst>
              <a:path w="170181" h="356871">
                <a:moveTo>
                  <a:pt x="161290" y="62230"/>
                </a:moveTo>
                <a:lnTo>
                  <a:pt x="143510" y="3556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0"/>
                </a:lnTo>
                <a:lnTo>
                  <a:pt x="45720" y="17780"/>
                </a:lnTo>
                <a:lnTo>
                  <a:pt x="17780" y="62230"/>
                </a:lnTo>
                <a:lnTo>
                  <a:pt x="0" y="8001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42240"/>
                </a:lnTo>
                <a:lnTo>
                  <a:pt x="26670" y="142240"/>
                </a:lnTo>
                <a:lnTo>
                  <a:pt x="54610" y="133350"/>
                </a:lnTo>
                <a:lnTo>
                  <a:pt x="90170" y="124460"/>
                </a:lnTo>
                <a:lnTo>
                  <a:pt x="107950" y="97790"/>
                </a:lnTo>
                <a:lnTo>
                  <a:pt x="125730" y="71120"/>
                </a:lnTo>
                <a:lnTo>
                  <a:pt x="125730" y="44450"/>
                </a:lnTo>
                <a:lnTo>
                  <a:pt x="152400" y="71120"/>
                </a:lnTo>
                <a:lnTo>
                  <a:pt x="161290" y="106680"/>
                </a:lnTo>
                <a:lnTo>
                  <a:pt x="170180" y="151130"/>
                </a:lnTo>
                <a:lnTo>
                  <a:pt x="170180" y="186690"/>
                </a:lnTo>
                <a:lnTo>
                  <a:pt x="170180" y="222250"/>
                </a:lnTo>
                <a:lnTo>
                  <a:pt x="170180" y="259080"/>
                </a:lnTo>
                <a:lnTo>
                  <a:pt x="161290" y="294640"/>
                </a:lnTo>
                <a:lnTo>
                  <a:pt x="134620" y="339090"/>
                </a:lnTo>
                <a:lnTo>
                  <a:pt x="116840" y="356870"/>
                </a:lnTo>
                <a:lnTo>
                  <a:pt x="90170" y="356870"/>
                </a:lnTo>
                <a:lnTo>
                  <a:pt x="72390" y="347980"/>
                </a:lnTo>
                <a:lnTo>
                  <a:pt x="63500" y="330200"/>
                </a:lnTo>
                <a:lnTo>
                  <a:pt x="5461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223010" y="383540"/>
            <a:ext cx="8891" cy="17781"/>
          </a:xfrm>
          <a:custGeom>
            <a:avLst/>
            <a:gdLst/>
            <a:ahLst/>
            <a:cxnLst/>
            <a:rect l="0" t="0" r="0" b="0"/>
            <a:pathLst>
              <a:path w="8891" h="17781">
                <a:moveTo>
                  <a:pt x="0" y="17780"/>
                </a:move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1231900" y="36576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1187450" y="392430"/>
            <a:ext cx="134621" cy="349251"/>
          </a:xfrm>
          <a:custGeom>
            <a:avLst/>
            <a:gdLst/>
            <a:ahLst/>
            <a:cxnLst/>
            <a:rect l="0" t="0" r="0" b="0"/>
            <a:pathLst>
              <a:path w="134621" h="349251">
                <a:moveTo>
                  <a:pt x="35560" y="0"/>
                </a:moveTo>
                <a:lnTo>
                  <a:pt x="17780" y="26670"/>
                </a:lnTo>
                <a:lnTo>
                  <a:pt x="8890" y="63500"/>
                </a:lnTo>
                <a:lnTo>
                  <a:pt x="0" y="99060"/>
                </a:lnTo>
                <a:lnTo>
                  <a:pt x="0" y="134620"/>
                </a:lnTo>
                <a:lnTo>
                  <a:pt x="0" y="179070"/>
                </a:lnTo>
                <a:lnTo>
                  <a:pt x="0" y="214630"/>
                </a:lnTo>
                <a:lnTo>
                  <a:pt x="8890" y="250190"/>
                </a:lnTo>
                <a:lnTo>
                  <a:pt x="17780" y="276860"/>
                </a:lnTo>
                <a:lnTo>
                  <a:pt x="53340" y="312420"/>
                </a:lnTo>
                <a:lnTo>
                  <a:pt x="71120" y="331470"/>
                </a:lnTo>
                <a:lnTo>
                  <a:pt x="116840" y="340360"/>
                </a:lnTo>
                <a:lnTo>
                  <a:pt x="13462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1375410" y="419100"/>
            <a:ext cx="106681" cy="285751"/>
          </a:xfrm>
          <a:custGeom>
            <a:avLst/>
            <a:gdLst/>
            <a:ahLst/>
            <a:cxnLst/>
            <a:rect l="0" t="0" r="0" b="0"/>
            <a:pathLst>
              <a:path w="106681" h="285751">
                <a:moveTo>
                  <a:pt x="106680" y="0"/>
                </a:moveTo>
                <a:lnTo>
                  <a:pt x="62230" y="36830"/>
                </a:lnTo>
                <a:lnTo>
                  <a:pt x="53340" y="54610"/>
                </a:lnTo>
                <a:lnTo>
                  <a:pt x="35560" y="99060"/>
                </a:lnTo>
                <a:lnTo>
                  <a:pt x="26670" y="134620"/>
                </a:lnTo>
                <a:lnTo>
                  <a:pt x="17780" y="170180"/>
                </a:lnTo>
                <a:lnTo>
                  <a:pt x="8890" y="205740"/>
                </a:lnTo>
                <a:lnTo>
                  <a:pt x="0" y="25019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1322070" y="518160"/>
            <a:ext cx="177801" cy="232411"/>
          </a:xfrm>
          <a:custGeom>
            <a:avLst/>
            <a:gdLst/>
            <a:ahLst/>
            <a:cxnLst/>
            <a:rect l="0" t="0" r="0" b="0"/>
            <a:pathLst>
              <a:path w="177801" h="232411">
                <a:moveTo>
                  <a:pt x="0" y="0"/>
                </a:moveTo>
                <a:lnTo>
                  <a:pt x="26670" y="35560"/>
                </a:lnTo>
                <a:lnTo>
                  <a:pt x="53340" y="80010"/>
                </a:lnTo>
                <a:lnTo>
                  <a:pt x="80010" y="124460"/>
                </a:lnTo>
                <a:lnTo>
                  <a:pt x="106680" y="160020"/>
                </a:lnTo>
                <a:lnTo>
                  <a:pt x="142240" y="205740"/>
                </a:lnTo>
                <a:lnTo>
                  <a:pt x="17780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1508760" y="339090"/>
            <a:ext cx="35561" cy="8891"/>
          </a:xfrm>
          <a:custGeom>
            <a:avLst/>
            <a:gdLst/>
            <a:ahLst/>
            <a:cxnLst/>
            <a:rect l="0" t="0" r="0" b="0"/>
            <a:pathLst>
              <a:path w="35561" h="8891">
                <a:moveTo>
                  <a:pt x="0" y="0"/>
                </a:moveTo>
                <a:lnTo>
                  <a:pt x="355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1590040" y="383540"/>
            <a:ext cx="71121" cy="358141"/>
          </a:xfrm>
          <a:custGeom>
            <a:avLst/>
            <a:gdLst/>
            <a:ahLst/>
            <a:cxnLst/>
            <a:rect l="0" t="0" r="0" b="0"/>
            <a:pathLst>
              <a:path w="71121" h="358141">
                <a:moveTo>
                  <a:pt x="0" y="0"/>
                </a:moveTo>
                <a:lnTo>
                  <a:pt x="17780" y="35560"/>
                </a:lnTo>
                <a:lnTo>
                  <a:pt x="26670" y="63500"/>
                </a:lnTo>
                <a:lnTo>
                  <a:pt x="44450" y="107950"/>
                </a:lnTo>
                <a:lnTo>
                  <a:pt x="53340" y="143510"/>
                </a:lnTo>
                <a:lnTo>
                  <a:pt x="71120" y="179070"/>
                </a:lnTo>
                <a:lnTo>
                  <a:pt x="71120" y="214630"/>
                </a:lnTo>
                <a:lnTo>
                  <a:pt x="71120" y="259080"/>
                </a:lnTo>
                <a:lnTo>
                  <a:pt x="62230" y="303530"/>
                </a:lnTo>
                <a:lnTo>
                  <a:pt x="35560" y="349250"/>
                </a:lnTo>
                <a:lnTo>
                  <a:pt x="3556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1821180" y="491490"/>
            <a:ext cx="81281" cy="17781"/>
          </a:xfrm>
          <a:custGeom>
            <a:avLst/>
            <a:gdLst/>
            <a:ahLst/>
            <a:cxnLst/>
            <a:rect l="0" t="0" r="0" b="0"/>
            <a:pathLst>
              <a:path w="81281" h="17781">
                <a:moveTo>
                  <a:pt x="0" y="0"/>
                </a:moveTo>
                <a:lnTo>
                  <a:pt x="35560" y="0"/>
                </a:lnTo>
                <a:lnTo>
                  <a:pt x="63500" y="0"/>
                </a:lnTo>
                <a:lnTo>
                  <a:pt x="8128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1821180" y="571500"/>
            <a:ext cx="63501" cy="1"/>
          </a:xfrm>
          <a:custGeom>
            <a:avLst/>
            <a:gdLst/>
            <a:ahLst/>
            <a:cxnLst/>
            <a:rect l="0" t="0" r="0" b="0"/>
            <a:pathLst>
              <a:path w="63501" h="1">
                <a:moveTo>
                  <a:pt x="0" y="0"/>
                </a:moveTo>
                <a:lnTo>
                  <a:pt x="35560" y="0"/>
                </a:lnTo>
                <a:lnTo>
                  <a:pt x="635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2000250" y="330200"/>
            <a:ext cx="196851" cy="374651"/>
          </a:xfrm>
          <a:custGeom>
            <a:avLst/>
            <a:gdLst/>
            <a:ahLst/>
            <a:cxnLst/>
            <a:rect l="0" t="0" r="0" b="0"/>
            <a:pathLst>
              <a:path w="196851" h="374651">
                <a:moveTo>
                  <a:pt x="71120" y="35560"/>
                </a:moveTo>
                <a:lnTo>
                  <a:pt x="71120" y="17780"/>
                </a:lnTo>
                <a:lnTo>
                  <a:pt x="97790" y="8890"/>
                </a:lnTo>
                <a:lnTo>
                  <a:pt x="124460" y="0"/>
                </a:lnTo>
                <a:lnTo>
                  <a:pt x="161290" y="8890"/>
                </a:lnTo>
                <a:lnTo>
                  <a:pt x="179070" y="17780"/>
                </a:lnTo>
                <a:lnTo>
                  <a:pt x="187960" y="35560"/>
                </a:lnTo>
                <a:lnTo>
                  <a:pt x="196850" y="62230"/>
                </a:lnTo>
                <a:lnTo>
                  <a:pt x="196850" y="99060"/>
                </a:lnTo>
                <a:lnTo>
                  <a:pt x="196850" y="143510"/>
                </a:lnTo>
                <a:lnTo>
                  <a:pt x="196850" y="187960"/>
                </a:lnTo>
                <a:lnTo>
                  <a:pt x="187960" y="214630"/>
                </a:lnTo>
                <a:lnTo>
                  <a:pt x="170180" y="250190"/>
                </a:lnTo>
                <a:lnTo>
                  <a:pt x="161290" y="276860"/>
                </a:lnTo>
                <a:lnTo>
                  <a:pt x="124460" y="321310"/>
                </a:lnTo>
                <a:lnTo>
                  <a:pt x="97790" y="347980"/>
                </a:lnTo>
                <a:lnTo>
                  <a:pt x="71120" y="365760"/>
                </a:lnTo>
                <a:lnTo>
                  <a:pt x="44450" y="365760"/>
                </a:lnTo>
                <a:lnTo>
                  <a:pt x="17780" y="356870"/>
                </a:lnTo>
                <a:lnTo>
                  <a:pt x="0" y="321310"/>
                </a:lnTo>
                <a:lnTo>
                  <a:pt x="0" y="294640"/>
                </a:lnTo>
                <a:lnTo>
                  <a:pt x="0" y="267970"/>
                </a:lnTo>
                <a:lnTo>
                  <a:pt x="8890" y="250190"/>
                </a:lnTo>
                <a:lnTo>
                  <a:pt x="35560" y="232410"/>
                </a:lnTo>
                <a:lnTo>
                  <a:pt x="53340" y="232410"/>
                </a:lnTo>
                <a:lnTo>
                  <a:pt x="80010" y="232410"/>
                </a:lnTo>
                <a:lnTo>
                  <a:pt x="97790" y="241300"/>
                </a:lnTo>
                <a:lnTo>
                  <a:pt x="124460" y="276860"/>
                </a:lnTo>
                <a:lnTo>
                  <a:pt x="143510" y="312420"/>
                </a:lnTo>
                <a:lnTo>
                  <a:pt x="161290" y="356870"/>
                </a:lnTo>
                <a:lnTo>
                  <a:pt x="17907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2383790" y="303530"/>
            <a:ext cx="99061" cy="447041"/>
          </a:xfrm>
          <a:custGeom>
            <a:avLst/>
            <a:gdLst/>
            <a:ahLst/>
            <a:cxnLst/>
            <a:rect l="0" t="0" r="0" b="0"/>
            <a:pathLst>
              <a:path w="99061" h="447041">
                <a:moveTo>
                  <a:pt x="0" y="447040"/>
                </a:moveTo>
                <a:lnTo>
                  <a:pt x="8890" y="420370"/>
                </a:lnTo>
                <a:lnTo>
                  <a:pt x="26670" y="383540"/>
                </a:lnTo>
                <a:lnTo>
                  <a:pt x="44450" y="347980"/>
                </a:lnTo>
                <a:lnTo>
                  <a:pt x="54610" y="312420"/>
                </a:lnTo>
                <a:lnTo>
                  <a:pt x="63500" y="267970"/>
                </a:lnTo>
                <a:lnTo>
                  <a:pt x="72390" y="232410"/>
                </a:lnTo>
                <a:lnTo>
                  <a:pt x="81280" y="196850"/>
                </a:lnTo>
                <a:lnTo>
                  <a:pt x="81280" y="161290"/>
                </a:lnTo>
                <a:lnTo>
                  <a:pt x="81280" y="115570"/>
                </a:lnTo>
                <a:lnTo>
                  <a:pt x="81280" y="71120"/>
                </a:lnTo>
                <a:lnTo>
                  <a:pt x="72390" y="26670"/>
                </a:lnTo>
                <a:lnTo>
                  <a:pt x="63500" y="8890"/>
                </a:lnTo>
                <a:lnTo>
                  <a:pt x="44450" y="0"/>
                </a:lnTo>
                <a:lnTo>
                  <a:pt x="26670" y="17780"/>
                </a:lnTo>
                <a:lnTo>
                  <a:pt x="17780" y="62230"/>
                </a:lnTo>
                <a:lnTo>
                  <a:pt x="17780" y="97790"/>
                </a:lnTo>
                <a:lnTo>
                  <a:pt x="17780" y="143510"/>
                </a:lnTo>
                <a:lnTo>
                  <a:pt x="17780" y="179070"/>
                </a:lnTo>
                <a:lnTo>
                  <a:pt x="26670" y="223520"/>
                </a:lnTo>
                <a:lnTo>
                  <a:pt x="35560" y="267970"/>
                </a:lnTo>
                <a:lnTo>
                  <a:pt x="44450" y="303530"/>
                </a:lnTo>
                <a:lnTo>
                  <a:pt x="44450" y="330200"/>
                </a:lnTo>
                <a:lnTo>
                  <a:pt x="54610" y="347980"/>
                </a:lnTo>
                <a:lnTo>
                  <a:pt x="72390" y="392430"/>
                </a:lnTo>
                <a:lnTo>
                  <a:pt x="81280" y="420370"/>
                </a:lnTo>
                <a:lnTo>
                  <a:pt x="9906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2580640" y="455930"/>
            <a:ext cx="152401" cy="267971"/>
          </a:xfrm>
          <a:custGeom>
            <a:avLst/>
            <a:gdLst/>
            <a:ahLst/>
            <a:cxnLst/>
            <a:rect l="0" t="0" r="0" b="0"/>
            <a:pathLst>
              <a:path w="152401" h="26797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8890" y="240030"/>
                </a:lnTo>
                <a:lnTo>
                  <a:pt x="8890" y="257810"/>
                </a:lnTo>
                <a:lnTo>
                  <a:pt x="8890" y="213360"/>
                </a:lnTo>
                <a:lnTo>
                  <a:pt x="8890" y="177800"/>
                </a:lnTo>
                <a:lnTo>
                  <a:pt x="8890" y="142240"/>
                </a:lnTo>
                <a:lnTo>
                  <a:pt x="17780" y="97790"/>
                </a:lnTo>
                <a:lnTo>
                  <a:pt x="26670" y="71120"/>
                </a:lnTo>
                <a:lnTo>
                  <a:pt x="53340" y="35560"/>
                </a:lnTo>
                <a:lnTo>
                  <a:pt x="88900" y="8890"/>
                </a:lnTo>
                <a:lnTo>
                  <a:pt x="106680" y="8890"/>
                </a:lnTo>
                <a:lnTo>
                  <a:pt x="124460" y="17780"/>
                </a:lnTo>
                <a:lnTo>
                  <a:pt x="134620" y="35560"/>
                </a:lnTo>
                <a:lnTo>
                  <a:pt x="152400" y="80010"/>
                </a:lnTo>
                <a:lnTo>
                  <a:pt x="152400" y="124460"/>
                </a:lnTo>
                <a:lnTo>
                  <a:pt x="152400" y="160020"/>
                </a:lnTo>
                <a:lnTo>
                  <a:pt x="152400" y="195580"/>
                </a:lnTo>
                <a:lnTo>
                  <a:pt x="152400" y="231140"/>
                </a:lnTo>
                <a:lnTo>
                  <a:pt x="15240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2857500" y="179070"/>
            <a:ext cx="161291" cy="589281"/>
          </a:xfrm>
          <a:custGeom>
            <a:avLst/>
            <a:gdLst/>
            <a:ahLst/>
            <a:cxnLst/>
            <a:rect l="0" t="0" r="0" b="0"/>
            <a:pathLst>
              <a:path w="161291" h="589281">
                <a:moveTo>
                  <a:pt x="115570" y="0"/>
                </a:moveTo>
                <a:lnTo>
                  <a:pt x="88900" y="8890"/>
                </a:lnTo>
                <a:lnTo>
                  <a:pt x="53340" y="62230"/>
                </a:lnTo>
                <a:lnTo>
                  <a:pt x="35560" y="106680"/>
                </a:lnTo>
                <a:lnTo>
                  <a:pt x="17780" y="142240"/>
                </a:lnTo>
                <a:lnTo>
                  <a:pt x="8890" y="177800"/>
                </a:lnTo>
                <a:lnTo>
                  <a:pt x="0" y="213360"/>
                </a:lnTo>
                <a:lnTo>
                  <a:pt x="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74650"/>
                </a:lnTo>
                <a:lnTo>
                  <a:pt x="0" y="410210"/>
                </a:lnTo>
                <a:lnTo>
                  <a:pt x="8890" y="445770"/>
                </a:lnTo>
                <a:lnTo>
                  <a:pt x="26670" y="481330"/>
                </a:lnTo>
                <a:lnTo>
                  <a:pt x="62230" y="525780"/>
                </a:lnTo>
                <a:lnTo>
                  <a:pt x="106680" y="553720"/>
                </a:lnTo>
                <a:lnTo>
                  <a:pt x="142240" y="580390"/>
                </a:lnTo>
                <a:lnTo>
                  <a:pt x="16129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2973070" y="491490"/>
            <a:ext cx="170181" cy="1"/>
          </a:xfrm>
          <a:custGeom>
            <a:avLst/>
            <a:gdLst/>
            <a:ahLst/>
            <a:cxnLst/>
            <a:rect l="0" t="0" r="0" b="0"/>
            <a:pathLst>
              <a:path w="170181" h="1">
                <a:moveTo>
                  <a:pt x="0" y="0"/>
                </a:moveTo>
                <a:lnTo>
                  <a:pt x="45720" y="0"/>
                </a:lnTo>
                <a:lnTo>
                  <a:pt x="90170" y="0"/>
                </a:lnTo>
                <a:lnTo>
                  <a:pt x="125730" y="0"/>
                </a:lnTo>
                <a:lnTo>
                  <a:pt x="1701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258820" y="392430"/>
            <a:ext cx="152401" cy="331471"/>
          </a:xfrm>
          <a:custGeom>
            <a:avLst/>
            <a:gdLst/>
            <a:ahLst/>
            <a:cxnLst/>
            <a:rect l="0" t="0" r="0" b="0"/>
            <a:pathLst>
              <a:path w="152401" h="331471">
                <a:moveTo>
                  <a:pt x="152400" y="0"/>
                </a:moveTo>
                <a:lnTo>
                  <a:pt x="134620" y="54610"/>
                </a:lnTo>
                <a:lnTo>
                  <a:pt x="116840" y="99060"/>
                </a:lnTo>
                <a:lnTo>
                  <a:pt x="90170" y="134620"/>
                </a:lnTo>
                <a:lnTo>
                  <a:pt x="63500" y="179070"/>
                </a:lnTo>
                <a:lnTo>
                  <a:pt x="45720" y="214630"/>
                </a:lnTo>
                <a:lnTo>
                  <a:pt x="17780" y="250190"/>
                </a:lnTo>
                <a:lnTo>
                  <a:pt x="8890" y="294640"/>
                </a:lnTo>
                <a:lnTo>
                  <a:pt x="0" y="331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258820" y="410210"/>
            <a:ext cx="179071" cy="340361"/>
          </a:xfrm>
          <a:custGeom>
            <a:avLst/>
            <a:gdLst/>
            <a:ahLst/>
            <a:cxnLst/>
            <a:rect l="0" t="0" r="0" b="0"/>
            <a:pathLst>
              <a:path w="179071" h="340361">
                <a:moveTo>
                  <a:pt x="0" y="0"/>
                </a:moveTo>
                <a:lnTo>
                  <a:pt x="17780" y="27940"/>
                </a:lnTo>
                <a:lnTo>
                  <a:pt x="45720" y="63500"/>
                </a:lnTo>
                <a:lnTo>
                  <a:pt x="63500" y="107950"/>
                </a:lnTo>
                <a:lnTo>
                  <a:pt x="81280" y="143510"/>
                </a:lnTo>
                <a:lnTo>
                  <a:pt x="99060" y="179070"/>
                </a:lnTo>
                <a:lnTo>
                  <a:pt x="116840" y="223520"/>
                </a:lnTo>
                <a:lnTo>
                  <a:pt x="134620" y="259080"/>
                </a:lnTo>
                <a:lnTo>
                  <a:pt x="152400" y="303530"/>
                </a:lnTo>
                <a:lnTo>
                  <a:pt x="17907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590290" y="429260"/>
            <a:ext cx="1" cy="266701"/>
          </a:xfrm>
          <a:custGeom>
            <a:avLst/>
            <a:gdLst/>
            <a:ahLst/>
            <a:cxnLst/>
            <a:rect l="0" t="0" r="0" b="0"/>
            <a:pathLst>
              <a:path w="1" h="26670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31140"/>
                </a:lnTo>
                <a:lnTo>
                  <a:pt x="0" y="24892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544570" y="56261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45720" y="8890"/>
                </a:lnTo>
                <a:lnTo>
                  <a:pt x="81280" y="0"/>
                </a:lnTo>
                <a:lnTo>
                  <a:pt x="11684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830320" y="285750"/>
            <a:ext cx="36831" cy="410211"/>
          </a:xfrm>
          <a:custGeom>
            <a:avLst/>
            <a:gdLst/>
            <a:ahLst/>
            <a:cxnLst/>
            <a:rect l="0" t="0" r="0" b="0"/>
            <a:pathLst>
              <a:path w="36831" h="410211">
                <a:moveTo>
                  <a:pt x="0" y="0"/>
                </a:moveTo>
                <a:lnTo>
                  <a:pt x="0" y="17780"/>
                </a:ln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8890" y="321310"/>
                </a:lnTo>
                <a:lnTo>
                  <a:pt x="17780" y="356870"/>
                </a:lnTo>
                <a:lnTo>
                  <a:pt x="27940" y="392430"/>
                </a:lnTo>
                <a:lnTo>
                  <a:pt x="3683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884930" y="179070"/>
            <a:ext cx="204471" cy="722631"/>
          </a:xfrm>
          <a:custGeom>
            <a:avLst/>
            <a:gdLst/>
            <a:ahLst/>
            <a:cxnLst/>
            <a:rect l="0" t="0" r="0" b="0"/>
            <a:pathLst>
              <a:path w="204471" h="722631">
                <a:moveTo>
                  <a:pt x="0" y="0"/>
                </a:moveTo>
                <a:lnTo>
                  <a:pt x="35560" y="17780"/>
                </a:lnTo>
                <a:lnTo>
                  <a:pt x="71120" y="44450"/>
                </a:lnTo>
                <a:lnTo>
                  <a:pt x="106680" y="88900"/>
                </a:lnTo>
                <a:lnTo>
                  <a:pt x="133350" y="133350"/>
                </a:lnTo>
                <a:lnTo>
                  <a:pt x="160020" y="168910"/>
                </a:lnTo>
                <a:lnTo>
                  <a:pt x="168910" y="204470"/>
                </a:lnTo>
                <a:lnTo>
                  <a:pt x="186690" y="240030"/>
                </a:lnTo>
                <a:lnTo>
                  <a:pt x="195580" y="276860"/>
                </a:lnTo>
                <a:lnTo>
                  <a:pt x="204470" y="312420"/>
                </a:lnTo>
                <a:lnTo>
                  <a:pt x="204470" y="356870"/>
                </a:lnTo>
                <a:lnTo>
                  <a:pt x="204470" y="392430"/>
                </a:lnTo>
                <a:lnTo>
                  <a:pt x="204470" y="436880"/>
                </a:lnTo>
                <a:lnTo>
                  <a:pt x="195580" y="472440"/>
                </a:lnTo>
                <a:lnTo>
                  <a:pt x="195580" y="499110"/>
                </a:lnTo>
                <a:lnTo>
                  <a:pt x="168910" y="534670"/>
                </a:lnTo>
                <a:lnTo>
                  <a:pt x="151130" y="580390"/>
                </a:lnTo>
                <a:lnTo>
                  <a:pt x="124460" y="615950"/>
                </a:lnTo>
                <a:lnTo>
                  <a:pt x="106680" y="651510"/>
                </a:lnTo>
                <a:lnTo>
                  <a:pt x="80010" y="695960"/>
                </a:lnTo>
                <a:lnTo>
                  <a:pt x="62230" y="722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482590" y="214630"/>
            <a:ext cx="26671" cy="481331"/>
          </a:xfrm>
          <a:custGeom>
            <a:avLst/>
            <a:gdLst/>
            <a:ahLst/>
            <a:cxnLst/>
            <a:rect l="0" t="0" r="0" b="0"/>
            <a:pathLst>
              <a:path w="26671" h="481331">
                <a:moveTo>
                  <a:pt x="26670" y="0"/>
                </a:moveTo>
                <a:lnTo>
                  <a:pt x="26670" y="35560"/>
                </a:lnTo>
                <a:lnTo>
                  <a:pt x="26670" y="80010"/>
                </a:lnTo>
                <a:lnTo>
                  <a:pt x="26670" y="124460"/>
                </a:lnTo>
                <a:lnTo>
                  <a:pt x="26670" y="168910"/>
                </a:lnTo>
                <a:lnTo>
                  <a:pt x="26670" y="214630"/>
                </a:lnTo>
                <a:lnTo>
                  <a:pt x="17780" y="250190"/>
                </a:lnTo>
                <a:lnTo>
                  <a:pt x="17780" y="285750"/>
                </a:lnTo>
                <a:lnTo>
                  <a:pt x="8890" y="321310"/>
                </a:lnTo>
                <a:lnTo>
                  <a:pt x="8890" y="365760"/>
                </a:lnTo>
                <a:lnTo>
                  <a:pt x="0" y="401320"/>
                </a:lnTo>
                <a:lnTo>
                  <a:pt x="0" y="419100"/>
                </a:lnTo>
                <a:lnTo>
                  <a:pt x="0" y="463550"/>
                </a:lnTo>
                <a:lnTo>
                  <a:pt x="8890" y="4813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5617210" y="401320"/>
            <a:ext cx="168911" cy="250191"/>
          </a:xfrm>
          <a:custGeom>
            <a:avLst/>
            <a:gdLst/>
            <a:ahLst/>
            <a:cxnLst/>
            <a:rect l="0" t="0" r="0" b="0"/>
            <a:pathLst>
              <a:path w="168911" h="250191">
                <a:moveTo>
                  <a:pt x="53340" y="0"/>
                </a:moveTo>
                <a:lnTo>
                  <a:pt x="26670" y="36830"/>
                </a:lnTo>
                <a:lnTo>
                  <a:pt x="8890" y="8128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05740"/>
                </a:lnTo>
                <a:lnTo>
                  <a:pt x="8890" y="223520"/>
                </a:lnTo>
                <a:lnTo>
                  <a:pt x="35560" y="250190"/>
                </a:lnTo>
                <a:lnTo>
                  <a:pt x="62230" y="250190"/>
                </a:lnTo>
                <a:lnTo>
                  <a:pt x="88900" y="250190"/>
                </a:lnTo>
                <a:lnTo>
                  <a:pt x="106680" y="241300"/>
                </a:lnTo>
                <a:lnTo>
                  <a:pt x="133350" y="223520"/>
                </a:lnTo>
                <a:lnTo>
                  <a:pt x="151130" y="187960"/>
                </a:lnTo>
                <a:lnTo>
                  <a:pt x="168910" y="143510"/>
                </a:lnTo>
                <a:lnTo>
                  <a:pt x="168910" y="99060"/>
                </a:lnTo>
                <a:lnTo>
                  <a:pt x="168910" y="81280"/>
                </a:lnTo>
                <a:lnTo>
                  <a:pt x="151130" y="36830"/>
                </a:lnTo>
                <a:lnTo>
                  <a:pt x="124460" y="8890"/>
                </a:lnTo>
                <a:lnTo>
                  <a:pt x="88900" y="0"/>
                </a:lnTo>
                <a:lnTo>
                  <a:pt x="71120" y="0"/>
                </a:lnTo>
                <a:lnTo>
                  <a:pt x="53340" y="0"/>
                </a:lnTo>
                <a:lnTo>
                  <a:pt x="8890" y="54610"/>
                </a:lnTo>
                <a:lnTo>
                  <a:pt x="0" y="81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839460" y="383540"/>
            <a:ext cx="241301" cy="580391"/>
          </a:xfrm>
          <a:custGeom>
            <a:avLst/>
            <a:gdLst/>
            <a:ahLst/>
            <a:cxnLst/>
            <a:rect l="0" t="0" r="0" b="0"/>
            <a:pathLst>
              <a:path w="241301" h="580391">
                <a:moveTo>
                  <a:pt x="161290" y="17780"/>
                </a:moveTo>
                <a:lnTo>
                  <a:pt x="152400" y="0"/>
                </a:lnTo>
                <a:lnTo>
                  <a:pt x="134620" y="0"/>
                </a:lnTo>
                <a:lnTo>
                  <a:pt x="90170" y="17780"/>
                </a:lnTo>
                <a:lnTo>
                  <a:pt x="54610" y="35560"/>
                </a:lnTo>
                <a:lnTo>
                  <a:pt x="45720" y="54610"/>
                </a:lnTo>
                <a:lnTo>
                  <a:pt x="17780" y="90170"/>
                </a:lnTo>
                <a:lnTo>
                  <a:pt x="8890" y="125730"/>
                </a:lnTo>
                <a:lnTo>
                  <a:pt x="0" y="152400"/>
                </a:lnTo>
                <a:lnTo>
                  <a:pt x="0" y="170180"/>
                </a:lnTo>
                <a:lnTo>
                  <a:pt x="8890" y="205740"/>
                </a:lnTo>
                <a:lnTo>
                  <a:pt x="8890" y="223520"/>
                </a:lnTo>
                <a:lnTo>
                  <a:pt x="36830" y="241300"/>
                </a:lnTo>
                <a:lnTo>
                  <a:pt x="54610" y="241300"/>
                </a:lnTo>
                <a:lnTo>
                  <a:pt x="72390" y="241300"/>
                </a:lnTo>
                <a:lnTo>
                  <a:pt x="90170" y="232410"/>
                </a:lnTo>
                <a:lnTo>
                  <a:pt x="125730" y="205740"/>
                </a:lnTo>
                <a:lnTo>
                  <a:pt x="143510" y="187960"/>
                </a:lnTo>
                <a:lnTo>
                  <a:pt x="170180" y="161290"/>
                </a:lnTo>
                <a:lnTo>
                  <a:pt x="179070" y="116840"/>
                </a:lnTo>
                <a:lnTo>
                  <a:pt x="179070" y="72390"/>
                </a:lnTo>
                <a:lnTo>
                  <a:pt x="179070" y="45720"/>
                </a:lnTo>
                <a:lnTo>
                  <a:pt x="179070" y="90170"/>
                </a:lnTo>
                <a:lnTo>
                  <a:pt x="179070" y="134620"/>
                </a:lnTo>
                <a:lnTo>
                  <a:pt x="179070" y="170180"/>
                </a:lnTo>
                <a:lnTo>
                  <a:pt x="187960" y="214630"/>
                </a:lnTo>
                <a:lnTo>
                  <a:pt x="196850" y="259080"/>
                </a:lnTo>
                <a:lnTo>
                  <a:pt x="205740" y="303530"/>
                </a:lnTo>
                <a:lnTo>
                  <a:pt x="214630" y="349250"/>
                </a:lnTo>
                <a:lnTo>
                  <a:pt x="223520" y="384810"/>
                </a:lnTo>
                <a:lnTo>
                  <a:pt x="232410" y="420370"/>
                </a:lnTo>
                <a:lnTo>
                  <a:pt x="241300" y="447040"/>
                </a:lnTo>
                <a:lnTo>
                  <a:pt x="241300" y="482600"/>
                </a:lnTo>
                <a:lnTo>
                  <a:pt x="232410" y="518160"/>
                </a:lnTo>
                <a:lnTo>
                  <a:pt x="223520" y="544830"/>
                </a:lnTo>
                <a:lnTo>
                  <a:pt x="205740" y="562610"/>
                </a:lnTo>
                <a:lnTo>
                  <a:pt x="179070" y="580390"/>
                </a:lnTo>
                <a:lnTo>
                  <a:pt x="161290" y="580390"/>
                </a:lnTo>
                <a:lnTo>
                  <a:pt x="125730" y="571500"/>
                </a:lnTo>
                <a:lnTo>
                  <a:pt x="107950" y="571500"/>
                </a:lnTo>
                <a:lnTo>
                  <a:pt x="90170" y="562610"/>
                </a:lnTo>
                <a:lnTo>
                  <a:pt x="54610" y="518160"/>
                </a:lnTo>
                <a:lnTo>
                  <a:pt x="36830" y="491490"/>
                </a:lnTo>
                <a:lnTo>
                  <a:pt x="36830" y="464820"/>
                </a:lnTo>
                <a:lnTo>
                  <a:pt x="5461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6179820" y="580390"/>
            <a:ext cx="168911" cy="196851"/>
          </a:xfrm>
          <a:custGeom>
            <a:avLst/>
            <a:gdLst/>
            <a:ahLst/>
            <a:cxnLst/>
            <a:rect l="0" t="0" r="0" b="0"/>
            <a:pathLst>
              <a:path w="168911" h="196851">
                <a:moveTo>
                  <a:pt x="26670" y="80010"/>
                </a:moveTo>
                <a:lnTo>
                  <a:pt x="26670" y="97790"/>
                </a:lnTo>
                <a:lnTo>
                  <a:pt x="44450" y="106680"/>
                </a:lnTo>
                <a:lnTo>
                  <a:pt x="71120" y="106680"/>
                </a:lnTo>
                <a:lnTo>
                  <a:pt x="80010" y="80010"/>
                </a:lnTo>
                <a:lnTo>
                  <a:pt x="71120" y="35560"/>
                </a:lnTo>
                <a:lnTo>
                  <a:pt x="62230" y="17780"/>
                </a:lnTo>
                <a:lnTo>
                  <a:pt x="53340" y="0"/>
                </a:lnTo>
                <a:lnTo>
                  <a:pt x="35560" y="0"/>
                </a:lnTo>
                <a:lnTo>
                  <a:pt x="8890" y="8890"/>
                </a:lnTo>
                <a:lnTo>
                  <a:pt x="0" y="26670"/>
                </a:lnTo>
                <a:lnTo>
                  <a:pt x="8890" y="71120"/>
                </a:lnTo>
                <a:lnTo>
                  <a:pt x="17780" y="106680"/>
                </a:lnTo>
                <a:lnTo>
                  <a:pt x="26670" y="143510"/>
                </a:lnTo>
                <a:lnTo>
                  <a:pt x="62230" y="187960"/>
                </a:lnTo>
                <a:lnTo>
                  <a:pt x="80010" y="196850"/>
                </a:lnTo>
                <a:lnTo>
                  <a:pt x="115570" y="196850"/>
                </a:lnTo>
                <a:lnTo>
                  <a:pt x="16891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6438900" y="259080"/>
            <a:ext cx="204471" cy="392431"/>
          </a:xfrm>
          <a:custGeom>
            <a:avLst/>
            <a:gdLst/>
            <a:ahLst/>
            <a:cxnLst/>
            <a:rect l="0" t="0" r="0" b="0"/>
            <a:pathLst>
              <a:path w="204471" h="392431">
                <a:moveTo>
                  <a:pt x="204470" y="0"/>
                </a:moveTo>
                <a:lnTo>
                  <a:pt x="177800" y="8890"/>
                </a:lnTo>
                <a:lnTo>
                  <a:pt x="151130" y="44450"/>
                </a:lnTo>
                <a:lnTo>
                  <a:pt x="115570" y="80010"/>
                </a:lnTo>
                <a:lnTo>
                  <a:pt x="97790" y="115570"/>
                </a:lnTo>
                <a:lnTo>
                  <a:pt x="80010" y="160020"/>
                </a:lnTo>
                <a:lnTo>
                  <a:pt x="62230" y="187960"/>
                </a:lnTo>
                <a:lnTo>
                  <a:pt x="44450" y="232410"/>
                </a:lnTo>
                <a:lnTo>
                  <a:pt x="26670" y="267970"/>
                </a:lnTo>
                <a:lnTo>
                  <a:pt x="17780" y="312420"/>
                </a:lnTo>
                <a:lnTo>
                  <a:pt x="8890" y="347980"/>
                </a:lnTo>
                <a:lnTo>
                  <a:pt x="0" y="365760"/>
                </a:lnTo>
                <a:lnTo>
                  <a:pt x="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419850" y="294640"/>
            <a:ext cx="267971" cy="347981"/>
          </a:xfrm>
          <a:custGeom>
            <a:avLst/>
            <a:gdLst/>
            <a:ahLst/>
            <a:cxnLst/>
            <a:rect l="0" t="0" r="0" b="0"/>
            <a:pathLst>
              <a:path w="267971" h="347981">
                <a:moveTo>
                  <a:pt x="0" y="0"/>
                </a:moveTo>
                <a:lnTo>
                  <a:pt x="19050" y="35560"/>
                </a:lnTo>
                <a:lnTo>
                  <a:pt x="36830" y="71120"/>
                </a:lnTo>
                <a:lnTo>
                  <a:pt x="45720" y="88900"/>
                </a:lnTo>
                <a:lnTo>
                  <a:pt x="54610" y="106680"/>
                </a:lnTo>
                <a:lnTo>
                  <a:pt x="72390" y="152400"/>
                </a:lnTo>
                <a:lnTo>
                  <a:pt x="107950" y="187960"/>
                </a:lnTo>
                <a:lnTo>
                  <a:pt x="152400" y="223520"/>
                </a:lnTo>
                <a:lnTo>
                  <a:pt x="196850" y="267970"/>
                </a:lnTo>
                <a:lnTo>
                  <a:pt x="232410" y="303530"/>
                </a:lnTo>
                <a:lnTo>
                  <a:pt x="250190" y="330200"/>
                </a:lnTo>
                <a:lnTo>
                  <a:pt x="26797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831330" y="39243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0"/>
                </a:moveTo>
                <a:lnTo>
                  <a:pt x="4445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902450" y="500380"/>
            <a:ext cx="53341" cy="8891"/>
          </a:xfrm>
          <a:custGeom>
            <a:avLst/>
            <a:gdLst/>
            <a:ahLst/>
            <a:cxnLst/>
            <a:rect l="0" t="0" r="0" b="0"/>
            <a:pathLst>
              <a:path w="53341" h="8891">
                <a:moveTo>
                  <a:pt x="0" y="8890"/>
                </a:move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7205980" y="142240"/>
            <a:ext cx="107951" cy="599441"/>
          </a:xfrm>
          <a:custGeom>
            <a:avLst/>
            <a:gdLst/>
            <a:ahLst/>
            <a:cxnLst/>
            <a:rect l="0" t="0" r="0" b="0"/>
            <a:pathLst>
              <a:path w="107951" h="599441">
                <a:moveTo>
                  <a:pt x="0" y="599440"/>
                </a:moveTo>
                <a:lnTo>
                  <a:pt x="8890" y="581660"/>
                </a:lnTo>
                <a:lnTo>
                  <a:pt x="35560" y="535940"/>
                </a:lnTo>
                <a:lnTo>
                  <a:pt x="53340" y="500380"/>
                </a:lnTo>
                <a:lnTo>
                  <a:pt x="62230" y="464820"/>
                </a:lnTo>
                <a:lnTo>
                  <a:pt x="71120" y="420370"/>
                </a:lnTo>
                <a:lnTo>
                  <a:pt x="81280" y="375920"/>
                </a:lnTo>
                <a:lnTo>
                  <a:pt x="90170" y="331470"/>
                </a:lnTo>
                <a:lnTo>
                  <a:pt x="99060" y="295910"/>
                </a:lnTo>
                <a:lnTo>
                  <a:pt x="99060" y="259080"/>
                </a:lnTo>
                <a:lnTo>
                  <a:pt x="99060" y="214630"/>
                </a:lnTo>
                <a:lnTo>
                  <a:pt x="107950" y="179070"/>
                </a:lnTo>
                <a:lnTo>
                  <a:pt x="107950" y="143510"/>
                </a:lnTo>
                <a:lnTo>
                  <a:pt x="107950" y="107950"/>
                </a:lnTo>
                <a:lnTo>
                  <a:pt x="107950" y="72390"/>
                </a:lnTo>
                <a:lnTo>
                  <a:pt x="107950" y="36830"/>
                </a:lnTo>
                <a:lnTo>
                  <a:pt x="99060" y="19050"/>
                </a:lnTo>
                <a:lnTo>
                  <a:pt x="90170" y="0"/>
                </a:lnTo>
                <a:lnTo>
                  <a:pt x="71120" y="0"/>
                </a:lnTo>
                <a:lnTo>
                  <a:pt x="44450" y="10160"/>
                </a:lnTo>
                <a:lnTo>
                  <a:pt x="35560" y="27940"/>
                </a:lnTo>
                <a:lnTo>
                  <a:pt x="35560" y="72390"/>
                </a:lnTo>
                <a:lnTo>
                  <a:pt x="26670" y="116840"/>
                </a:lnTo>
                <a:lnTo>
                  <a:pt x="26670" y="152400"/>
                </a:lnTo>
                <a:lnTo>
                  <a:pt x="26670" y="196850"/>
                </a:lnTo>
                <a:lnTo>
                  <a:pt x="26670" y="232410"/>
                </a:lnTo>
                <a:lnTo>
                  <a:pt x="35560" y="267970"/>
                </a:lnTo>
                <a:lnTo>
                  <a:pt x="44450" y="313690"/>
                </a:lnTo>
                <a:lnTo>
                  <a:pt x="53340" y="340360"/>
                </a:lnTo>
                <a:lnTo>
                  <a:pt x="53340" y="375920"/>
                </a:lnTo>
                <a:lnTo>
                  <a:pt x="62230" y="420370"/>
                </a:lnTo>
                <a:lnTo>
                  <a:pt x="62230" y="464820"/>
                </a:lnTo>
                <a:lnTo>
                  <a:pt x="71120" y="500380"/>
                </a:lnTo>
                <a:lnTo>
                  <a:pt x="81280" y="544830"/>
                </a:lnTo>
                <a:lnTo>
                  <a:pt x="90170" y="562610"/>
                </a:lnTo>
                <a:lnTo>
                  <a:pt x="107950" y="581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7402830" y="365760"/>
            <a:ext cx="179071" cy="321311"/>
          </a:xfrm>
          <a:custGeom>
            <a:avLst/>
            <a:gdLst/>
            <a:ahLst/>
            <a:cxnLst/>
            <a:rect l="0" t="0" r="0" b="0"/>
            <a:pathLst>
              <a:path w="179071" h="321311">
                <a:moveTo>
                  <a:pt x="17780" y="0"/>
                </a:moveTo>
                <a:lnTo>
                  <a:pt x="0" y="44450"/>
                </a:lnTo>
                <a:lnTo>
                  <a:pt x="0" y="9017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23520"/>
                </a:lnTo>
                <a:lnTo>
                  <a:pt x="8890" y="267970"/>
                </a:lnTo>
                <a:lnTo>
                  <a:pt x="17780" y="285750"/>
                </a:lnTo>
                <a:lnTo>
                  <a:pt x="26670" y="241300"/>
                </a:lnTo>
                <a:lnTo>
                  <a:pt x="26670" y="205740"/>
                </a:lnTo>
                <a:lnTo>
                  <a:pt x="35560" y="170180"/>
                </a:lnTo>
                <a:lnTo>
                  <a:pt x="35560" y="134620"/>
                </a:lnTo>
                <a:lnTo>
                  <a:pt x="44450" y="107950"/>
                </a:lnTo>
                <a:lnTo>
                  <a:pt x="53340" y="72390"/>
                </a:lnTo>
                <a:lnTo>
                  <a:pt x="62230" y="53340"/>
                </a:lnTo>
                <a:lnTo>
                  <a:pt x="88900" y="35560"/>
                </a:lnTo>
                <a:lnTo>
                  <a:pt x="115570" y="26670"/>
                </a:lnTo>
                <a:lnTo>
                  <a:pt x="133350" y="44450"/>
                </a:lnTo>
                <a:lnTo>
                  <a:pt x="142240" y="90170"/>
                </a:lnTo>
                <a:lnTo>
                  <a:pt x="142240" y="134620"/>
                </a:lnTo>
                <a:lnTo>
                  <a:pt x="142240" y="170180"/>
                </a:lnTo>
                <a:lnTo>
                  <a:pt x="142240" y="214630"/>
                </a:lnTo>
                <a:lnTo>
                  <a:pt x="151130" y="250190"/>
                </a:lnTo>
                <a:lnTo>
                  <a:pt x="160020" y="294640"/>
                </a:lnTo>
                <a:lnTo>
                  <a:pt x="17907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7741920" y="347980"/>
            <a:ext cx="143511" cy="339091"/>
          </a:xfrm>
          <a:custGeom>
            <a:avLst/>
            <a:gdLst/>
            <a:ahLst/>
            <a:cxnLst/>
            <a:rect l="0" t="0" r="0" b="0"/>
            <a:pathLst>
              <a:path w="143511" h="339091">
                <a:moveTo>
                  <a:pt x="143510" y="0"/>
                </a:moveTo>
                <a:lnTo>
                  <a:pt x="116840" y="35560"/>
                </a:lnTo>
                <a:lnTo>
                  <a:pt x="97790" y="62230"/>
                </a:lnTo>
                <a:lnTo>
                  <a:pt x="80010" y="99060"/>
                </a:lnTo>
                <a:lnTo>
                  <a:pt x="62230" y="134620"/>
                </a:lnTo>
                <a:lnTo>
                  <a:pt x="44450" y="170180"/>
                </a:lnTo>
                <a:lnTo>
                  <a:pt x="35560" y="214630"/>
                </a:lnTo>
                <a:lnTo>
                  <a:pt x="26670" y="250190"/>
                </a:lnTo>
                <a:lnTo>
                  <a:pt x="17780" y="29464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697470" y="374650"/>
            <a:ext cx="276861" cy="321311"/>
          </a:xfrm>
          <a:custGeom>
            <a:avLst/>
            <a:gdLst/>
            <a:ahLst/>
            <a:cxnLst/>
            <a:rect l="0" t="0" r="0" b="0"/>
            <a:pathLst>
              <a:path w="276861" h="321311">
                <a:moveTo>
                  <a:pt x="0" y="0"/>
                </a:moveTo>
                <a:lnTo>
                  <a:pt x="17780" y="35560"/>
                </a:lnTo>
                <a:lnTo>
                  <a:pt x="35560" y="81280"/>
                </a:lnTo>
                <a:lnTo>
                  <a:pt x="62230" y="116840"/>
                </a:lnTo>
                <a:lnTo>
                  <a:pt x="97790" y="161290"/>
                </a:lnTo>
                <a:lnTo>
                  <a:pt x="133350" y="196850"/>
                </a:lnTo>
                <a:lnTo>
                  <a:pt x="170180" y="232410"/>
                </a:lnTo>
                <a:lnTo>
                  <a:pt x="214630" y="267970"/>
                </a:lnTo>
                <a:lnTo>
                  <a:pt x="250190" y="294640"/>
                </a:lnTo>
                <a:lnTo>
                  <a:pt x="27686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09270" y="1187450"/>
            <a:ext cx="142241" cy="715011"/>
          </a:xfrm>
          <a:custGeom>
            <a:avLst/>
            <a:gdLst/>
            <a:ahLst/>
            <a:cxnLst/>
            <a:rect l="0" t="0" r="0" b="0"/>
            <a:pathLst>
              <a:path w="142241" h="715011">
                <a:moveTo>
                  <a:pt x="142240" y="0"/>
                </a:moveTo>
                <a:lnTo>
                  <a:pt x="106680" y="35560"/>
                </a:lnTo>
                <a:lnTo>
                  <a:pt x="80010" y="71120"/>
                </a:lnTo>
                <a:lnTo>
                  <a:pt x="62230" y="107950"/>
                </a:lnTo>
                <a:lnTo>
                  <a:pt x="44450" y="152400"/>
                </a:lnTo>
                <a:lnTo>
                  <a:pt x="35560" y="196850"/>
                </a:lnTo>
                <a:lnTo>
                  <a:pt x="26670" y="223520"/>
                </a:lnTo>
                <a:lnTo>
                  <a:pt x="17780" y="267970"/>
                </a:lnTo>
                <a:lnTo>
                  <a:pt x="17780" y="303530"/>
                </a:lnTo>
                <a:lnTo>
                  <a:pt x="8890" y="339090"/>
                </a:lnTo>
                <a:lnTo>
                  <a:pt x="8890" y="384810"/>
                </a:lnTo>
                <a:lnTo>
                  <a:pt x="8890" y="429260"/>
                </a:lnTo>
                <a:lnTo>
                  <a:pt x="0" y="464820"/>
                </a:lnTo>
                <a:lnTo>
                  <a:pt x="0" y="500380"/>
                </a:lnTo>
                <a:lnTo>
                  <a:pt x="8890" y="544830"/>
                </a:lnTo>
                <a:lnTo>
                  <a:pt x="17780" y="580390"/>
                </a:lnTo>
                <a:lnTo>
                  <a:pt x="35560" y="624840"/>
                </a:lnTo>
                <a:lnTo>
                  <a:pt x="53340" y="669290"/>
                </a:lnTo>
                <a:lnTo>
                  <a:pt x="80010" y="697230"/>
                </a:lnTo>
                <a:lnTo>
                  <a:pt x="88900" y="715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1196340" y="1776730"/>
            <a:ext cx="44451" cy="116841"/>
          </a:xfrm>
          <a:custGeom>
            <a:avLst/>
            <a:gdLst/>
            <a:ahLst/>
            <a:cxnLst/>
            <a:rect l="0" t="0" r="0" b="0"/>
            <a:pathLst>
              <a:path w="44451" h="116841">
                <a:moveTo>
                  <a:pt x="44450" y="0"/>
                </a:moveTo>
                <a:lnTo>
                  <a:pt x="35560" y="35560"/>
                </a:lnTo>
                <a:lnTo>
                  <a:pt x="26670" y="62230"/>
                </a:lnTo>
                <a:lnTo>
                  <a:pt x="0" y="10795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812290" y="1116330"/>
            <a:ext cx="161291" cy="687071"/>
          </a:xfrm>
          <a:custGeom>
            <a:avLst/>
            <a:gdLst/>
            <a:ahLst/>
            <a:cxnLst/>
            <a:rect l="0" t="0" r="0" b="0"/>
            <a:pathLst>
              <a:path w="161291" h="687071">
                <a:moveTo>
                  <a:pt x="0" y="0"/>
                </a:moveTo>
                <a:lnTo>
                  <a:pt x="35560" y="8890"/>
                </a:lnTo>
                <a:lnTo>
                  <a:pt x="54610" y="26670"/>
                </a:lnTo>
                <a:lnTo>
                  <a:pt x="81280" y="62230"/>
                </a:lnTo>
                <a:lnTo>
                  <a:pt x="116840" y="106680"/>
                </a:lnTo>
                <a:lnTo>
                  <a:pt x="134620" y="151130"/>
                </a:lnTo>
                <a:lnTo>
                  <a:pt x="152400" y="196850"/>
                </a:lnTo>
                <a:lnTo>
                  <a:pt x="161290" y="241300"/>
                </a:lnTo>
                <a:lnTo>
                  <a:pt x="161290" y="285750"/>
                </a:lnTo>
                <a:lnTo>
                  <a:pt x="161290" y="330200"/>
                </a:lnTo>
                <a:lnTo>
                  <a:pt x="161290" y="374650"/>
                </a:lnTo>
                <a:lnTo>
                  <a:pt x="161290" y="410210"/>
                </a:lnTo>
                <a:lnTo>
                  <a:pt x="152400" y="445770"/>
                </a:lnTo>
                <a:lnTo>
                  <a:pt x="143510" y="482600"/>
                </a:lnTo>
                <a:lnTo>
                  <a:pt x="134620" y="518160"/>
                </a:lnTo>
                <a:lnTo>
                  <a:pt x="125730" y="562610"/>
                </a:lnTo>
                <a:lnTo>
                  <a:pt x="107950" y="607060"/>
                </a:lnTo>
                <a:lnTo>
                  <a:pt x="81280" y="642620"/>
                </a:lnTo>
                <a:lnTo>
                  <a:pt x="72390" y="660400"/>
                </a:lnTo>
                <a:lnTo>
                  <a:pt x="44450" y="687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866140" y="1249680"/>
            <a:ext cx="17781" cy="196851"/>
          </a:xfrm>
          <a:custGeom>
            <a:avLst/>
            <a:gdLst/>
            <a:ahLst/>
            <a:cxnLst/>
            <a:rect l="0" t="0" r="0" b="0"/>
            <a:pathLst>
              <a:path w="17781" h="196851">
                <a:moveTo>
                  <a:pt x="1778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34620"/>
                </a:lnTo>
                <a:lnTo>
                  <a:pt x="0" y="17018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68350" y="1526540"/>
            <a:ext cx="186691" cy="8891"/>
          </a:xfrm>
          <a:custGeom>
            <a:avLst/>
            <a:gdLst/>
            <a:ahLst/>
            <a:cxnLst/>
            <a:rect l="0" t="0" r="0" b="0"/>
            <a:pathLst>
              <a:path w="186691" h="8891">
                <a:moveTo>
                  <a:pt x="0" y="0"/>
                </a:moveTo>
                <a:lnTo>
                  <a:pt x="44450" y="0"/>
                </a:lnTo>
                <a:lnTo>
                  <a:pt x="88900" y="0"/>
                </a:lnTo>
                <a:lnTo>
                  <a:pt x="124460" y="0"/>
                </a:lnTo>
                <a:lnTo>
                  <a:pt x="168910" y="0"/>
                </a:lnTo>
                <a:lnTo>
                  <a:pt x="1866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768350" y="1634490"/>
            <a:ext cx="151131" cy="186691"/>
          </a:xfrm>
          <a:custGeom>
            <a:avLst/>
            <a:gdLst/>
            <a:ahLst/>
            <a:cxnLst/>
            <a:rect l="0" t="0" r="0" b="0"/>
            <a:pathLst>
              <a:path w="151131" h="186691">
                <a:moveTo>
                  <a:pt x="142240" y="8890"/>
                </a:moveTo>
                <a:lnTo>
                  <a:pt x="124460" y="0"/>
                </a:lnTo>
                <a:lnTo>
                  <a:pt x="97790" y="8890"/>
                </a:lnTo>
                <a:lnTo>
                  <a:pt x="53340" y="26670"/>
                </a:lnTo>
                <a:lnTo>
                  <a:pt x="17780" y="62230"/>
                </a:lnTo>
                <a:lnTo>
                  <a:pt x="0" y="106680"/>
                </a:lnTo>
                <a:lnTo>
                  <a:pt x="0" y="124460"/>
                </a:lnTo>
                <a:lnTo>
                  <a:pt x="8890" y="142240"/>
                </a:lnTo>
                <a:lnTo>
                  <a:pt x="26670" y="142240"/>
                </a:lnTo>
                <a:lnTo>
                  <a:pt x="44450" y="133350"/>
                </a:lnTo>
                <a:lnTo>
                  <a:pt x="62230" y="124460"/>
                </a:lnTo>
                <a:lnTo>
                  <a:pt x="97790" y="80010"/>
                </a:lnTo>
                <a:lnTo>
                  <a:pt x="133350" y="35560"/>
                </a:lnTo>
                <a:lnTo>
                  <a:pt x="142240" y="62230"/>
                </a:lnTo>
                <a:lnTo>
                  <a:pt x="142240" y="106680"/>
                </a:lnTo>
                <a:lnTo>
                  <a:pt x="142240" y="151130"/>
                </a:lnTo>
                <a:lnTo>
                  <a:pt x="15113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1366520" y="152654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26670" y="8890"/>
                </a:lnTo>
                <a:lnTo>
                  <a:pt x="62230" y="8890"/>
                </a:lnTo>
                <a:lnTo>
                  <a:pt x="10668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1607820" y="1375410"/>
            <a:ext cx="35561" cy="365761"/>
          </a:xfrm>
          <a:custGeom>
            <a:avLst/>
            <a:gdLst/>
            <a:ahLst/>
            <a:cxnLst/>
            <a:rect l="0" t="0" r="0" b="0"/>
            <a:pathLst>
              <a:path w="35561" h="365761">
                <a:moveTo>
                  <a:pt x="35560" y="0"/>
                </a:moveTo>
                <a:lnTo>
                  <a:pt x="26670" y="26670"/>
                </a:lnTo>
                <a:lnTo>
                  <a:pt x="17780" y="71120"/>
                </a:lnTo>
                <a:lnTo>
                  <a:pt x="17780" y="115570"/>
                </a:lnTo>
                <a:lnTo>
                  <a:pt x="8890" y="142240"/>
                </a:lnTo>
                <a:lnTo>
                  <a:pt x="889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39090"/>
                </a:lnTo>
                <a:lnTo>
                  <a:pt x="1778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2357120" y="1143000"/>
            <a:ext cx="196851" cy="633731"/>
          </a:xfrm>
          <a:custGeom>
            <a:avLst/>
            <a:gdLst/>
            <a:ahLst/>
            <a:cxnLst/>
            <a:rect l="0" t="0" r="0" b="0"/>
            <a:pathLst>
              <a:path w="196851" h="633731">
                <a:moveTo>
                  <a:pt x="53340" y="0"/>
                </a:moveTo>
                <a:lnTo>
                  <a:pt x="26670" y="35560"/>
                </a:lnTo>
                <a:lnTo>
                  <a:pt x="8890" y="80010"/>
                </a:lnTo>
                <a:lnTo>
                  <a:pt x="0" y="12446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7980"/>
                </a:lnTo>
                <a:lnTo>
                  <a:pt x="8890" y="392430"/>
                </a:lnTo>
                <a:lnTo>
                  <a:pt x="17780" y="429260"/>
                </a:lnTo>
                <a:lnTo>
                  <a:pt x="26670" y="473710"/>
                </a:lnTo>
                <a:lnTo>
                  <a:pt x="35560" y="491490"/>
                </a:lnTo>
                <a:lnTo>
                  <a:pt x="53340" y="509270"/>
                </a:lnTo>
                <a:lnTo>
                  <a:pt x="81280" y="544830"/>
                </a:lnTo>
                <a:lnTo>
                  <a:pt x="107950" y="571500"/>
                </a:lnTo>
                <a:lnTo>
                  <a:pt x="143510" y="607060"/>
                </a:lnTo>
                <a:lnTo>
                  <a:pt x="187960" y="624840"/>
                </a:lnTo>
                <a:lnTo>
                  <a:pt x="19685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2633980" y="1304290"/>
            <a:ext cx="62231" cy="374651"/>
          </a:xfrm>
          <a:custGeom>
            <a:avLst/>
            <a:gdLst/>
            <a:ahLst/>
            <a:cxnLst/>
            <a:rect l="0" t="0" r="0" b="0"/>
            <a:pathLst>
              <a:path w="62231" h="37465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17780" y="177800"/>
                </a:lnTo>
                <a:lnTo>
                  <a:pt x="17780" y="213360"/>
                </a:lnTo>
                <a:lnTo>
                  <a:pt x="26670" y="257810"/>
                </a:lnTo>
                <a:lnTo>
                  <a:pt x="26670" y="294640"/>
                </a:lnTo>
                <a:lnTo>
                  <a:pt x="44450" y="339090"/>
                </a:lnTo>
                <a:lnTo>
                  <a:pt x="6223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2937510" y="1741170"/>
            <a:ext cx="17781" cy="80011"/>
          </a:xfrm>
          <a:custGeom>
            <a:avLst/>
            <a:gdLst/>
            <a:ahLst/>
            <a:cxnLst/>
            <a:rect l="0" t="0" r="0" b="0"/>
            <a:pathLst>
              <a:path w="17781" h="80011">
                <a:moveTo>
                  <a:pt x="17780" y="0"/>
                </a:moveTo>
                <a:lnTo>
                  <a:pt x="0" y="26670"/>
                </a:lnTo>
                <a:lnTo>
                  <a:pt x="0" y="5334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3089910" y="1313180"/>
            <a:ext cx="250191" cy="427991"/>
          </a:xfrm>
          <a:custGeom>
            <a:avLst/>
            <a:gdLst/>
            <a:ahLst/>
            <a:cxnLst/>
            <a:rect l="0" t="0" r="0" b="0"/>
            <a:pathLst>
              <a:path w="250191" h="427991">
                <a:moveTo>
                  <a:pt x="44450" y="0"/>
                </a:moveTo>
                <a:lnTo>
                  <a:pt x="17780" y="35560"/>
                </a:lnTo>
                <a:lnTo>
                  <a:pt x="17780" y="5334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13360"/>
                </a:lnTo>
                <a:lnTo>
                  <a:pt x="0" y="248920"/>
                </a:lnTo>
                <a:lnTo>
                  <a:pt x="8890" y="294640"/>
                </a:lnTo>
                <a:lnTo>
                  <a:pt x="17780" y="339090"/>
                </a:lnTo>
                <a:lnTo>
                  <a:pt x="17780" y="356870"/>
                </a:lnTo>
                <a:lnTo>
                  <a:pt x="44450" y="383540"/>
                </a:lnTo>
                <a:lnTo>
                  <a:pt x="80010" y="419100"/>
                </a:lnTo>
                <a:lnTo>
                  <a:pt x="97790" y="427990"/>
                </a:lnTo>
                <a:lnTo>
                  <a:pt x="115570" y="419100"/>
                </a:lnTo>
                <a:lnTo>
                  <a:pt x="151130" y="410210"/>
                </a:lnTo>
                <a:lnTo>
                  <a:pt x="177800" y="383540"/>
                </a:lnTo>
                <a:lnTo>
                  <a:pt x="205740" y="339090"/>
                </a:lnTo>
                <a:lnTo>
                  <a:pt x="223520" y="294640"/>
                </a:lnTo>
                <a:lnTo>
                  <a:pt x="241300" y="248920"/>
                </a:lnTo>
                <a:lnTo>
                  <a:pt x="250190" y="204470"/>
                </a:lnTo>
                <a:lnTo>
                  <a:pt x="250190" y="168910"/>
                </a:lnTo>
                <a:lnTo>
                  <a:pt x="241300" y="133350"/>
                </a:lnTo>
                <a:lnTo>
                  <a:pt x="223520" y="88900"/>
                </a:lnTo>
                <a:lnTo>
                  <a:pt x="196850" y="62230"/>
                </a:lnTo>
                <a:lnTo>
                  <a:pt x="151130" y="35560"/>
                </a:lnTo>
                <a:lnTo>
                  <a:pt x="124460" y="35560"/>
                </a:lnTo>
                <a:lnTo>
                  <a:pt x="106680" y="35560"/>
                </a:lnTo>
                <a:lnTo>
                  <a:pt x="62230" y="53340"/>
                </a:lnTo>
                <a:lnTo>
                  <a:pt x="3556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3366770" y="1187450"/>
            <a:ext cx="177801" cy="697231"/>
          </a:xfrm>
          <a:custGeom>
            <a:avLst/>
            <a:gdLst/>
            <a:ahLst/>
            <a:cxnLst/>
            <a:rect l="0" t="0" r="0" b="0"/>
            <a:pathLst>
              <a:path w="177801" h="697231">
                <a:moveTo>
                  <a:pt x="0" y="0"/>
                </a:moveTo>
                <a:lnTo>
                  <a:pt x="26670" y="8890"/>
                </a:lnTo>
                <a:lnTo>
                  <a:pt x="71120" y="53340"/>
                </a:lnTo>
                <a:lnTo>
                  <a:pt x="97790" y="88900"/>
                </a:lnTo>
                <a:lnTo>
                  <a:pt x="115570" y="134620"/>
                </a:lnTo>
                <a:lnTo>
                  <a:pt x="124460" y="170180"/>
                </a:lnTo>
                <a:lnTo>
                  <a:pt x="133350" y="214630"/>
                </a:lnTo>
                <a:lnTo>
                  <a:pt x="151130" y="250190"/>
                </a:lnTo>
                <a:lnTo>
                  <a:pt x="160020" y="294640"/>
                </a:lnTo>
                <a:lnTo>
                  <a:pt x="168910" y="339090"/>
                </a:lnTo>
                <a:lnTo>
                  <a:pt x="177800" y="374650"/>
                </a:lnTo>
                <a:lnTo>
                  <a:pt x="177800" y="420370"/>
                </a:lnTo>
                <a:lnTo>
                  <a:pt x="177800" y="455930"/>
                </a:lnTo>
                <a:lnTo>
                  <a:pt x="177800" y="500380"/>
                </a:lnTo>
                <a:lnTo>
                  <a:pt x="168910" y="544830"/>
                </a:lnTo>
                <a:lnTo>
                  <a:pt x="160020" y="580390"/>
                </a:lnTo>
                <a:lnTo>
                  <a:pt x="151130" y="615950"/>
                </a:lnTo>
                <a:lnTo>
                  <a:pt x="124460" y="660400"/>
                </a:lnTo>
                <a:lnTo>
                  <a:pt x="115570" y="697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3902710" y="1214120"/>
            <a:ext cx="151131" cy="652781"/>
          </a:xfrm>
          <a:custGeom>
            <a:avLst/>
            <a:gdLst/>
            <a:ahLst/>
            <a:cxnLst/>
            <a:rect l="0" t="0" r="0" b="0"/>
            <a:pathLst>
              <a:path w="151131" h="652781">
                <a:moveTo>
                  <a:pt x="71120" y="0"/>
                </a:moveTo>
                <a:lnTo>
                  <a:pt x="53340" y="26670"/>
                </a:lnTo>
                <a:lnTo>
                  <a:pt x="44450" y="62230"/>
                </a:lnTo>
                <a:lnTo>
                  <a:pt x="35560" y="99060"/>
                </a:lnTo>
                <a:lnTo>
                  <a:pt x="26670" y="134620"/>
                </a:lnTo>
                <a:lnTo>
                  <a:pt x="17780" y="170180"/>
                </a:lnTo>
                <a:lnTo>
                  <a:pt x="17780" y="20574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294640"/>
                </a:lnTo>
                <a:lnTo>
                  <a:pt x="0" y="330200"/>
                </a:lnTo>
                <a:lnTo>
                  <a:pt x="0" y="375920"/>
                </a:lnTo>
                <a:lnTo>
                  <a:pt x="0" y="411480"/>
                </a:lnTo>
                <a:lnTo>
                  <a:pt x="8890" y="447040"/>
                </a:lnTo>
                <a:lnTo>
                  <a:pt x="17780" y="482600"/>
                </a:lnTo>
                <a:lnTo>
                  <a:pt x="44450" y="518160"/>
                </a:lnTo>
                <a:lnTo>
                  <a:pt x="62230" y="553720"/>
                </a:lnTo>
                <a:lnTo>
                  <a:pt x="97790" y="598170"/>
                </a:lnTo>
                <a:lnTo>
                  <a:pt x="142240" y="642620"/>
                </a:lnTo>
                <a:lnTo>
                  <a:pt x="151130" y="652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4116070" y="1455420"/>
            <a:ext cx="276861" cy="312421"/>
          </a:xfrm>
          <a:custGeom>
            <a:avLst/>
            <a:gdLst/>
            <a:ahLst/>
            <a:cxnLst/>
            <a:rect l="0" t="0" r="0" b="0"/>
            <a:pathLst>
              <a:path w="276861" h="312421">
                <a:moveTo>
                  <a:pt x="179070" y="44450"/>
                </a:moveTo>
                <a:lnTo>
                  <a:pt x="134620" y="17780"/>
                </a:lnTo>
                <a:lnTo>
                  <a:pt x="116840" y="0"/>
                </a:lnTo>
                <a:lnTo>
                  <a:pt x="99060" y="0"/>
                </a:lnTo>
                <a:lnTo>
                  <a:pt x="72390" y="8890"/>
                </a:lnTo>
                <a:lnTo>
                  <a:pt x="45720" y="17780"/>
                </a:lnTo>
                <a:lnTo>
                  <a:pt x="36830" y="35560"/>
                </a:lnTo>
                <a:lnTo>
                  <a:pt x="17780" y="71120"/>
                </a:lnTo>
                <a:lnTo>
                  <a:pt x="0" y="106680"/>
                </a:lnTo>
                <a:lnTo>
                  <a:pt x="0" y="134620"/>
                </a:lnTo>
                <a:lnTo>
                  <a:pt x="0" y="170180"/>
                </a:lnTo>
                <a:lnTo>
                  <a:pt x="8890" y="214630"/>
                </a:lnTo>
                <a:lnTo>
                  <a:pt x="17780" y="241300"/>
                </a:lnTo>
                <a:lnTo>
                  <a:pt x="26670" y="259080"/>
                </a:lnTo>
                <a:lnTo>
                  <a:pt x="45720" y="276860"/>
                </a:lnTo>
                <a:lnTo>
                  <a:pt x="72390" y="285750"/>
                </a:lnTo>
                <a:lnTo>
                  <a:pt x="99060" y="267970"/>
                </a:lnTo>
                <a:lnTo>
                  <a:pt x="125730" y="250190"/>
                </a:lnTo>
                <a:lnTo>
                  <a:pt x="143510" y="223520"/>
                </a:lnTo>
                <a:lnTo>
                  <a:pt x="143510" y="187960"/>
                </a:lnTo>
                <a:lnTo>
                  <a:pt x="152400" y="152400"/>
                </a:lnTo>
                <a:lnTo>
                  <a:pt x="152400" y="116840"/>
                </a:lnTo>
                <a:lnTo>
                  <a:pt x="161290" y="80010"/>
                </a:lnTo>
                <a:lnTo>
                  <a:pt x="161290" y="44450"/>
                </a:lnTo>
                <a:lnTo>
                  <a:pt x="161290" y="26670"/>
                </a:lnTo>
                <a:lnTo>
                  <a:pt x="161290" y="8890"/>
                </a:lnTo>
                <a:lnTo>
                  <a:pt x="179070" y="62230"/>
                </a:lnTo>
                <a:lnTo>
                  <a:pt x="187960" y="97790"/>
                </a:lnTo>
                <a:lnTo>
                  <a:pt x="205740" y="143510"/>
                </a:lnTo>
                <a:lnTo>
                  <a:pt x="214630" y="179070"/>
                </a:lnTo>
                <a:lnTo>
                  <a:pt x="232410" y="214630"/>
                </a:lnTo>
                <a:lnTo>
                  <a:pt x="241300" y="259080"/>
                </a:lnTo>
                <a:lnTo>
                  <a:pt x="259080" y="294640"/>
                </a:lnTo>
                <a:lnTo>
                  <a:pt x="276860" y="3124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4563110" y="1687830"/>
            <a:ext cx="17781" cy="196851"/>
          </a:xfrm>
          <a:custGeom>
            <a:avLst/>
            <a:gdLst/>
            <a:ahLst/>
            <a:cxnLst/>
            <a:rect l="0" t="0" r="0" b="0"/>
            <a:pathLst>
              <a:path w="17781" h="196851">
                <a:moveTo>
                  <a:pt x="17780" y="0"/>
                </a:moveTo>
                <a:lnTo>
                  <a:pt x="1778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6002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4777740" y="1428750"/>
            <a:ext cx="44451" cy="356871"/>
          </a:xfrm>
          <a:custGeom>
            <a:avLst/>
            <a:gdLst/>
            <a:ahLst/>
            <a:cxnLst/>
            <a:rect l="0" t="0" r="0" b="0"/>
            <a:pathLst>
              <a:path w="44451" h="35687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8890" y="232410"/>
                </a:lnTo>
                <a:lnTo>
                  <a:pt x="17780" y="276860"/>
                </a:lnTo>
                <a:lnTo>
                  <a:pt x="26670" y="312420"/>
                </a:lnTo>
                <a:lnTo>
                  <a:pt x="35560" y="330200"/>
                </a:lnTo>
                <a:lnTo>
                  <a:pt x="4445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4911090" y="1304290"/>
            <a:ext cx="125731" cy="633731"/>
          </a:xfrm>
          <a:custGeom>
            <a:avLst/>
            <a:gdLst/>
            <a:ahLst/>
            <a:cxnLst/>
            <a:rect l="0" t="0" r="0" b="0"/>
            <a:pathLst>
              <a:path w="125731" h="63373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62230" y="97790"/>
                </a:lnTo>
                <a:lnTo>
                  <a:pt x="80010" y="133350"/>
                </a:lnTo>
                <a:lnTo>
                  <a:pt x="90170" y="168910"/>
                </a:lnTo>
                <a:lnTo>
                  <a:pt x="107950" y="204470"/>
                </a:lnTo>
                <a:lnTo>
                  <a:pt x="116840" y="248920"/>
                </a:lnTo>
                <a:lnTo>
                  <a:pt x="125730" y="285750"/>
                </a:lnTo>
                <a:lnTo>
                  <a:pt x="125730" y="321310"/>
                </a:lnTo>
                <a:lnTo>
                  <a:pt x="125730" y="356870"/>
                </a:lnTo>
                <a:lnTo>
                  <a:pt x="125730" y="401320"/>
                </a:lnTo>
                <a:lnTo>
                  <a:pt x="125730" y="436880"/>
                </a:lnTo>
                <a:lnTo>
                  <a:pt x="116840" y="481330"/>
                </a:lnTo>
                <a:lnTo>
                  <a:pt x="90170" y="516890"/>
                </a:lnTo>
                <a:lnTo>
                  <a:pt x="62230" y="552450"/>
                </a:lnTo>
                <a:lnTo>
                  <a:pt x="44450" y="598170"/>
                </a:lnTo>
                <a:lnTo>
                  <a:pt x="26670" y="633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5544820" y="1295400"/>
            <a:ext cx="152401" cy="463551"/>
          </a:xfrm>
          <a:custGeom>
            <a:avLst/>
            <a:gdLst/>
            <a:ahLst/>
            <a:cxnLst/>
            <a:rect l="0" t="0" r="0" b="0"/>
            <a:pathLst>
              <a:path w="152401" h="463551">
                <a:moveTo>
                  <a:pt x="0" y="0"/>
                </a:moveTo>
                <a:lnTo>
                  <a:pt x="0" y="26670"/>
                </a:lnTo>
                <a:lnTo>
                  <a:pt x="8890" y="71120"/>
                </a:lnTo>
                <a:lnTo>
                  <a:pt x="17780" y="106680"/>
                </a:lnTo>
                <a:lnTo>
                  <a:pt x="27940" y="142240"/>
                </a:lnTo>
                <a:lnTo>
                  <a:pt x="36830" y="177800"/>
                </a:lnTo>
                <a:lnTo>
                  <a:pt x="54610" y="222250"/>
                </a:lnTo>
                <a:lnTo>
                  <a:pt x="63500" y="257810"/>
                </a:lnTo>
                <a:lnTo>
                  <a:pt x="81280" y="294640"/>
                </a:lnTo>
                <a:lnTo>
                  <a:pt x="99060" y="330200"/>
                </a:lnTo>
                <a:lnTo>
                  <a:pt x="107950" y="365760"/>
                </a:lnTo>
                <a:lnTo>
                  <a:pt x="116840" y="401320"/>
                </a:lnTo>
                <a:lnTo>
                  <a:pt x="134620" y="445770"/>
                </a:lnTo>
                <a:lnTo>
                  <a:pt x="143510" y="463550"/>
                </a:lnTo>
                <a:lnTo>
                  <a:pt x="143510" y="419100"/>
                </a:lnTo>
                <a:lnTo>
                  <a:pt x="134620" y="383540"/>
                </a:lnTo>
                <a:lnTo>
                  <a:pt x="134620" y="339090"/>
                </a:lnTo>
                <a:lnTo>
                  <a:pt x="134620" y="303530"/>
                </a:lnTo>
                <a:lnTo>
                  <a:pt x="134620" y="266700"/>
                </a:lnTo>
                <a:lnTo>
                  <a:pt x="134620" y="231140"/>
                </a:lnTo>
                <a:lnTo>
                  <a:pt x="134620" y="195580"/>
                </a:lnTo>
                <a:lnTo>
                  <a:pt x="134620" y="160020"/>
                </a:lnTo>
                <a:lnTo>
                  <a:pt x="134620" y="115570"/>
                </a:lnTo>
                <a:lnTo>
                  <a:pt x="143510" y="71120"/>
                </a:lnTo>
                <a:lnTo>
                  <a:pt x="15240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5821680" y="1330960"/>
            <a:ext cx="26671" cy="383541"/>
          </a:xfrm>
          <a:custGeom>
            <a:avLst/>
            <a:gdLst/>
            <a:ahLst/>
            <a:cxnLst/>
            <a:rect l="0" t="0" r="0" b="0"/>
            <a:pathLst>
              <a:path w="26671" h="383541">
                <a:moveTo>
                  <a:pt x="17780" y="0"/>
                </a:moveTo>
                <a:lnTo>
                  <a:pt x="0" y="26670"/>
                </a:lnTo>
                <a:lnTo>
                  <a:pt x="0" y="6223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7980"/>
                </a:lnTo>
                <a:lnTo>
                  <a:pt x="17780" y="383540"/>
                </a:lnTo>
                <a:lnTo>
                  <a:pt x="2667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5848350" y="1348740"/>
            <a:ext cx="134621" cy="383541"/>
          </a:xfrm>
          <a:custGeom>
            <a:avLst/>
            <a:gdLst/>
            <a:ahLst/>
            <a:cxnLst/>
            <a:rect l="0" t="0" r="0" b="0"/>
            <a:pathLst>
              <a:path w="134621" h="3835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27940" y="151130"/>
                </a:lnTo>
                <a:lnTo>
                  <a:pt x="45720" y="195580"/>
                </a:lnTo>
                <a:lnTo>
                  <a:pt x="54610" y="241300"/>
                </a:lnTo>
                <a:lnTo>
                  <a:pt x="81280" y="276860"/>
                </a:lnTo>
                <a:lnTo>
                  <a:pt x="99060" y="312420"/>
                </a:lnTo>
                <a:lnTo>
                  <a:pt x="125730" y="356870"/>
                </a:lnTo>
                <a:lnTo>
                  <a:pt x="1346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5812790" y="154432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17780"/>
                </a:moveTo>
                <a:lnTo>
                  <a:pt x="35560" y="0"/>
                </a:lnTo>
                <a:lnTo>
                  <a:pt x="72390" y="0"/>
                </a:lnTo>
                <a:lnTo>
                  <a:pt x="11684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144260" y="1295400"/>
            <a:ext cx="330201" cy="445771"/>
          </a:xfrm>
          <a:custGeom>
            <a:avLst/>
            <a:gdLst/>
            <a:ahLst/>
            <a:cxnLst/>
            <a:rect l="0" t="0" r="0" b="0"/>
            <a:pathLst>
              <a:path w="330201" h="445771">
                <a:moveTo>
                  <a:pt x="168910" y="133350"/>
                </a:moveTo>
                <a:lnTo>
                  <a:pt x="151130" y="124460"/>
                </a:lnTo>
                <a:lnTo>
                  <a:pt x="142240" y="106680"/>
                </a:lnTo>
                <a:lnTo>
                  <a:pt x="124460" y="106680"/>
                </a:lnTo>
                <a:lnTo>
                  <a:pt x="106680" y="115570"/>
                </a:lnTo>
                <a:lnTo>
                  <a:pt x="97790" y="142240"/>
                </a:lnTo>
                <a:lnTo>
                  <a:pt x="80010" y="177800"/>
                </a:lnTo>
                <a:lnTo>
                  <a:pt x="80010" y="213360"/>
                </a:lnTo>
                <a:lnTo>
                  <a:pt x="80010" y="248920"/>
                </a:lnTo>
                <a:lnTo>
                  <a:pt x="80010" y="285750"/>
                </a:lnTo>
                <a:lnTo>
                  <a:pt x="88900" y="303530"/>
                </a:lnTo>
                <a:lnTo>
                  <a:pt x="106680" y="321310"/>
                </a:lnTo>
                <a:lnTo>
                  <a:pt x="133350" y="312420"/>
                </a:lnTo>
                <a:lnTo>
                  <a:pt x="151130" y="294640"/>
                </a:lnTo>
                <a:lnTo>
                  <a:pt x="177800" y="248920"/>
                </a:lnTo>
                <a:lnTo>
                  <a:pt x="186690" y="222250"/>
                </a:lnTo>
                <a:lnTo>
                  <a:pt x="195580" y="186690"/>
                </a:lnTo>
                <a:lnTo>
                  <a:pt x="204470" y="142240"/>
                </a:lnTo>
                <a:lnTo>
                  <a:pt x="213360" y="124460"/>
                </a:lnTo>
                <a:lnTo>
                  <a:pt x="231140" y="142240"/>
                </a:lnTo>
                <a:lnTo>
                  <a:pt x="240030" y="186690"/>
                </a:lnTo>
                <a:lnTo>
                  <a:pt x="248920" y="222250"/>
                </a:lnTo>
                <a:lnTo>
                  <a:pt x="266700" y="257810"/>
                </a:lnTo>
                <a:lnTo>
                  <a:pt x="284480" y="257810"/>
                </a:lnTo>
                <a:lnTo>
                  <a:pt x="284480" y="231140"/>
                </a:lnTo>
                <a:lnTo>
                  <a:pt x="284480" y="195580"/>
                </a:lnTo>
                <a:lnTo>
                  <a:pt x="275590" y="160020"/>
                </a:lnTo>
                <a:lnTo>
                  <a:pt x="266700" y="115570"/>
                </a:lnTo>
                <a:lnTo>
                  <a:pt x="257810" y="80010"/>
                </a:lnTo>
                <a:lnTo>
                  <a:pt x="222250" y="35560"/>
                </a:lnTo>
                <a:lnTo>
                  <a:pt x="177800" y="0"/>
                </a:lnTo>
                <a:lnTo>
                  <a:pt x="142240" y="0"/>
                </a:lnTo>
                <a:lnTo>
                  <a:pt x="106680" y="0"/>
                </a:lnTo>
                <a:lnTo>
                  <a:pt x="80010" y="8890"/>
                </a:lnTo>
                <a:lnTo>
                  <a:pt x="62230" y="17780"/>
                </a:lnTo>
                <a:lnTo>
                  <a:pt x="44450" y="44450"/>
                </a:lnTo>
                <a:lnTo>
                  <a:pt x="2667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204470"/>
                </a:lnTo>
                <a:lnTo>
                  <a:pt x="8890" y="240030"/>
                </a:lnTo>
                <a:lnTo>
                  <a:pt x="26670" y="285750"/>
                </a:lnTo>
                <a:lnTo>
                  <a:pt x="44450" y="321310"/>
                </a:lnTo>
                <a:lnTo>
                  <a:pt x="71120" y="356870"/>
                </a:lnTo>
                <a:lnTo>
                  <a:pt x="106680" y="392430"/>
                </a:lnTo>
                <a:lnTo>
                  <a:pt x="151130" y="419100"/>
                </a:lnTo>
                <a:lnTo>
                  <a:pt x="195580" y="436880"/>
                </a:lnTo>
                <a:lnTo>
                  <a:pt x="213360" y="445770"/>
                </a:lnTo>
                <a:lnTo>
                  <a:pt x="240030" y="445770"/>
                </a:lnTo>
                <a:lnTo>
                  <a:pt x="266700" y="436880"/>
                </a:lnTo>
                <a:lnTo>
                  <a:pt x="284480" y="436880"/>
                </a:lnTo>
                <a:lnTo>
                  <a:pt x="303530" y="419100"/>
                </a:lnTo>
                <a:lnTo>
                  <a:pt x="312420" y="401320"/>
                </a:lnTo>
                <a:lnTo>
                  <a:pt x="33020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813550" y="1348740"/>
            <a:ext cx="115571" cy="365761"/>
          </a:xfrm>
          <a:custGeom>
            <a:avLst/>
            <a:gdLst/>
            <a:ahLst/>
            <a:cxnLst/>
            <a:rect l="0" t="0" r="0" b="0"/>
            <a:pathLst>
              <a:path w="115571" h="365761">
                <a:moveTo>
                  <a:pt x="115570" y="0"/>
                </a:moveTo>
                <a:lnTo>
                  <a:pt x="97790" y="17780"/>
                </a:lnTo>
                <a:lnTo>
                  <a:pt x="80010" y="62230"/>
                </a:lnTo>
                <a:lnTo>
                  <a:pt x="62230" y="97790"/>
                </a:lnTo>
                <a:lnTo>
                  <a:pt x="44450" y="133350"/>
                </a:lnTo>
                <a:lnTo>
                  <a:pt x="35560" y="168910"/>
                </a:lnTo>
                <a:lnTo>
                  <a:pt x="26670" y="204470"/>
                </a:lnTo>
                <a:lnTo>
                  <a:pt x="17780" y="241300"/>
                </a:lnTo>
                <a:lnTo>
                  <a:pt x="17780" y="276860"/>
                </a:lnTo>
                <a:lnTo>
                  <a:pt x="8890" y="321310"/>
                </a:lnTo>
                <a:lnTo>
                  <a:pt x="0" y="33909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6769100" y="1348740"/>
            <a:ext cx="222251" cy="347981"/>
          </a:xfrm>
          <a:custGeom>
            <a:avLst/>
            <a:gdLst/>
            <a:ahLst/>
            <a:cxnLst/>
            <a:rect l="0" t="0" r="0" b="0"/>
            <a:pathLst>
              <a:path w="222251" h="347981">
                <a:moveTo>
                  <a:pt x="0" y="0"/>
                </a:moveTo>
                <a:lnTo>
                  <a:pt x="17780" y="35560"/>
                </a:lnTo>
                <a:lnTo>
                  <a:pt x="35560" y="80010"/>
                </a:lnTo>
                <a:lnTo>
                  <a:pt x="71120" y="124460"/>
                </a:lnTo>
                <a:lnTo>
                  <a:pt x="106680" y="168910"/>
                </a:lnTo>
                <a:lnTo>
                  <a:pt x="142240" y="204470"/>
                </a:lnTo>
                <a:lnTo>
                  <a:pt x="168910" y="241300"/>
                </a:lnTo>
                <a:lnTo>
                  <a:pt x="186690" y="276860"/>
                </a:lnTo>
                <a:lnTo>
                  <a:pt x="204470" y="312420"/>
                </a:lnTo>
                <a:lnTo>
                  <a:pt x="22225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7054850" y="146431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0" y="17780"/>
                </a:moveTo>
                <a:lnTo>
                  <a:pt x="17780" y="17780"/>
                </a:lnTo>
                <a:lnTo>
                  <a:pt x="62230" y="8890"/>
                </a:lnTo>
                <a:lnTo>
                  <a:pt x="97790" y="0"/>
                </a:lnTo>
                <a:lnTo>
                  <a:pt x="133350" y="0"/>
                </a:lnTo>
                <a:lnTo>
                  <a:pt x="168910" y="0"/>
                </a:lnTo>
                <a:lnTo>
                  <a:pt x="1866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7152640" y="1598930"/>
            <a:ext cx="152401" cy="8891"/>
          </a:xfrm>
          <a:custGeom>
            <a:avLst/>
            <a:gdLst/>
            <a:ahLst/>
            <a:cxnLst/>
            <a:rect l="0" t="0" r="0" b="0"/>
            <a:pathLst>
              <a:path w="152401" h="8891">
                <a:moveTo>
                  <a:pt x="0" y="8890"/>
                </a:moveTo>
                <a:lnTo>
                  <a:pt x="35560" y="8890"/>
                </a:lnTo>
                <a:lnTo>
                  <a:pt x="80010" y="0"/>
                </a:lnTo>
                <a:lnTo>
                  <a:pt x="11557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7420610" y="1330960"/>
            <a:ext cx="276861" cy="321311"/>
          </a:xfrm>
          <a:custGeom>
            <a:avLst/>
            <a:gdLst/>
            <a:ahLst/>
            <a:cxnLst/>
            <a:rect l="0" t="0" r="0" b="0"/>
            <a:pathLst>
              <a:path w="276861" h="321311">
                <a:moveTo>
                  <a:pt x="44450" y="8890"/>
                </a:moveTo>
                <a:lnTo>
                  <a:pt x="26670" y="8890"/>
                </a:ln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95580"/>
                </a:lnTo>
                <a:lnTo>
                  <a:pt x="17780" y="231140"/>
                </a:lnTo>
                <a:lnTo>
                  <a:pt x="44450" y="267970"/>
                </a:lnTo>
                <a:lnTo>
                  <a:pt x="80010" y="303530"/>
                </a:lnTo>
                <a:lnTo>
                  <a:pt x="106680" y="321310"/>
                </a:lnTo>
                <a:lnTo>
                  <a:pt x="133350" y="321310"/>
                </a:lnTo>
                <a:lnTo>
                  <a:pt x="170180" y="321310"/>
                </a:lnTo>
                <a:lnTo>
                  <a:pt x="196850" y="312420"/>
                </a:lnTo>
                <a:lnTo>
                  <a:pt x="214630" y="303530"/>
                </a:lnTo>
                <a:lnTo>
                  <a:pt x="241300" y="276860"/>
                </a:lnTo>
                <a:lnTo>
                  <a:pt x="250190" y="231140"/>
                </a:lnTo>
                <a:lnTo>
                  <a:pt x="267970" y="195580"/>
                </a:lnTo>
                <a:lnTo>
                  <a:pt x="276860" y="151130"/>
                </a:lnTo>
                <a:lnTo>
                  <a:pt x="276860" y="124460"/>
                </a:lnTo>
                <a:lnTo>
                  <a:pt x="267970" y="88900"/>
                </a:lnTo>
                <a:lnTo>
                  <a:pt x="259080" y="53340"/>
                </a:lnTo>
                <a:lnTo>
                  <a:pt x="250190" y="35560"/>
                </a:lnTo>
                <a:lnTo>
                  <a:pt x="214630" y="8890"/>
                </a:lnTo>
                <a:lnTo>
                  <a:pt x="196850" y="0"/>
                </a:lnTo>
                <a:lnTo>
                  <a:pt x="151130" y="0"/>
                </a:lnTo>
                <a:lnTo>
                  <a:pt x="11557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768350" y="1625600"/>
            <a:ext cx="195581" cy="267971"/>
          </a:xfrm>
          <a:custGeom>
            <a:avLst/>
            <a:gdLst/>
            <a:ahLst/>
            <a:cxnLst/>
            <a:rect l="0" t="0" r="0" b="0"/>
            <a:pathLst>
              <a:path w="195581" h="267971">
                <a:moveTo>
                  <a:pt x="0" y="80010"/>
                </a:moveTo>
                <a:lnTo>
                  <a:pt x="17780" y="88900"/>
                </a:lnTo>
                <a:lnTo>
                  <a:pt x="35560" y="106680"/>
                </a:lnTo>
                <a:lnTo>
                  <a:pt x="80010" y="115570"/>
                </a:lnTo>
                <a:lnTo>
                  <a:pt x="97790" y="115570"/>
                </a:lnTo>
                <a:lnTo>
                  <a:pt x="142240" y="115570"/>
                </a:lnTo>
                <a:lnTo>
                  <a:pt x="168910" y="106680"/>
                </a:lnTo>
                <a:lnTo>
                  <a:pt x="186690" y="88900"/>
                </a:lnTo>
                <a:lnTo>
                  <a:pt x="195580" y="71120"/>
                </a:lnTo>
                <a:lnTo>
                  <a:pt x="195580" y="53340"/>
                </a:lnTo>
                <a:lnTo>
                  <a:pt x="177800" y="26670"/>
                </a:lnTo>
                <a:lnTo>
                  <a:pt x="151130" y="0"/>
                </a:lnTo>
                <a:lnTo>
                  <a:pt x="124460" y="0"/>
                </a:lnTo>
                <a:lnTo>
                  <a:pt x="106680" y="0"/>
                </a:lnTo>
                <a:lnTo>
                  <a:pt x="80010" y="8890"/>
                </a:lnTo>
                <a:lnTo>
                  <a:pt x="44450" y="44450"/>
                </a:lnTo>
                <a:lnTo>
                  <a:pt x="26670" y="71120"/>
                </a:lnTo>
                <a:lnTo>
                  <a:pt x="17780" y="115570"/>
                </a:lnTo>
                <a:lnTo>
                  <a:pt x="17780" y="142240"/>
                </a:lnTo>
                <a:lnTo>
                  <a:pt x="17780" y="160020"/>
                </a:lnTo>
                <a:lnTo>
                  <a:pt x="26670" y="204470"/>
                </a:lnTo>
                <a:lnTo>
                  <a:pt x="35560" y="222250"/>
                </a:lnTo>
                <a:lnTo>
                  <a:pt x="71120" y="259080"/>
                </a:lnTo>
                <a:lnTo>
                  <a:pt x="88900" y="267970"/>
                </a:lnTo>
                <a:lnTo>
                  <a:pt x="124460" y="267970"/>
                </a:lnTo>
                <a:lnTo>
                  <a:pt x="151130" y="267970"/>
                </a:lnTo>
                <a:lnTo>
                  <a:pt x="17780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4062730" y="1357630"/>
            <a:ext cx="375921" cy="410211"/>
          </a:xfrm>
          <a:custGeom>
            <a:avLst/>
            <a:gdLst/>
            <a:ahLst/>
            <a:cxnLst/>
            <a:rect l="0" t="0" r="0" b="0"/>
            <a:pathLst>
              <a:path w="375921" h="410211">
                <a:moveTo>
                  <a:pt x="0" y="195580"/>
                </a:moveTo>
                <a:lnTo>
                  <a:pt x="35560" y="214630"/>
                </a:lnTo>
                <a:lnTo>
                  <a:pt x="53340" y="214630"/>
                </a:lnTo>
                <a:lnTo>
                  <a:pt x="99060" y="214630"/>
                </a:lnTo>
                <a:lnTo>
                  <a:pt x="134620" y="214630"/>
                </a:lnTo>
                <a:lnTo>
                  <a:pt x="170180" y="204470"/>
                </a:lnTo>
                <a:lnTo>
                  <a:pt x="205740" y="195580"/>
                </a:lnTo>
                <a:lnTo>
                  <a:pt x="250190" y="186690"/>
                </a:lnTo>
                <a:lnTo>
                  <a:pt x="285750" y="177800"/>
                </a:lnTo>
                <a:lnTo>
                  <a:pt x="312420" y="151130"/>
                </a:lnTo>
                <a:lnTo>
                  <a:pt x="330200" y="133350"/>
                </a:lnTo>
                <a:lnTo>
                  <a:pt x="330200" y="106680"/>
                </a:lnTo>
                <a:lnTo>
                  <a:pt x="330200" y="71120"/>
                </a:lnTo>
                <a:lnTo>
                  <a:pt x="330200" y="53340"/>
                </a:lnTo>
                <a:lnTo>
                  <a:pt x="321310" y="35560"/>
                </a:lnTo>
                <a:lnTo>
                  <a:pt x="294640" y="8890"/>
                </a:lnTo>
                <a:lnTo>
                  <a:pt x="259080" y="0"/>
                </a:lnTo>
                <a:lnTo>
                  <a:pt x="214630" y="0"/>
                </a:lnTo>
                <a:lnTo>
                  <a:pt x="179070" y="17780"/>
                </a:lnTo>
                <a:lnTo>
                  <a:pt x="134620" y="35560"/>
                </a:lnTo>
                <a:lnTo>
                  <a:pt x="107950" y="80010"/>
                </a:lnTo>
                <a:lnTo>
                  <a:pt x="80010" y="115570"/>
                </a:lnTo>
                <a:lnTo>
                  <a:pt x="62230" y="151130"/>
                </a:lnTo>
                <a:lnTo>
                  <a:pt x="53340" y="195580"/>
                </a:lnTo>
                <a:lnTo>
                  <a:pt x="44450" y="232410"/>
                </a:lnTo>
                <a:lnTo>
                  <a:pt x="44450" y="276860"/>
                </a:lnTo>
                <a:lnTo>
                  <a:pt x="53340" y="321310"/>
                </a:lnTo>
                <a:lnTo>
                  <a:pt x="62230" y="339090"/>
                </a:lnTo>
                <a:lnTo>
                  <a:pt x="90170" y="365760"/>
                </a:lnTo>
                <a:lnTo>
                  <a:pt x="125730" y="401320"/>
                </a:lnTo>
                <a:lnTo>
                  <a:pt x="161290" y="410210"/>
                </a:lnTo>
                <a:lnTo>
                  <a:pt x="196850" y="410210"/>
                </a:lnTo>
                <a:lnTo>
                  <a:pt x="232410" y="401320"/>
                </a:lnTo>
                <a:lnTo>
                  <a:pt x="276860" y="383540"/>
                </a:lnTo>
                <a:lnTo>
                  <a:pt x="321310" y="356870"/>
                </a:lnTo>
                <a:lnTo>
                  <a:pt x="367030" y="330200"/>
                </a:lnTo>
                <a:lnTo>
                  <a:pt x="37592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1446530" y="2357120"/>
            <a:ext cx="35561" cy="3590291"/>
          </a:xfrm>
          <a:custGeom>
            <a:avLst/>
            <a:gdLst/>
            <a:ahLst/>
            <a:cxnLst/>
            <a:rect l="0" t="0" r="0" b="0"/>
            <a:pathLst>
              <a:path w="35561" h="35902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8890" y="294640"/>
                </a:lnTo>
                <a:lnTo>
                  <a:pt x="8890" y="339090"/>
                </a:lnTo>
                <a:lnTo>
                  <a:pt x="8890" y="384810"/>
                </a:lnTo>
                <a:lnTo>
                  <a:pt x="8890" y="411480"/>
                </a:lnTo>
                <a:lnTo>
                  <a:pt x="17780" y="447040"/>
                </a:lnTo>
                <a:lnTo>
                  <a:pt x="17780" y="482600"/>
                </a:lnTo>
                <a:lnTo>
                  <a:pt x="17780" y="518160"/>
                </a:lnTo>
                <a:lnTo>
                  <a:pt x="17780" y="553720"/>
                </a:lnTo>
                <a:lnTo>
                  <a:pt x="17780" y="589280"/>
                </a:lnTo>
                <a:lnTo>
                  <a:pt x="17780" y="624840"/>
                </a:lnTo>
                <a:lnTo>
                  <a:pt x="17780" y="661670"/>
                </a:lnTo>
                <a:lnTo>
                  <a:pt x="17780" y="697230"/>
                </a:lnTo>
                <a:lnTo>
                  <a:pt x="17780" y="741680"/>
                </a:lnTo>
                <a:lnTo>
                  <a:pt x="26670" y="786130"/>
                </a:lnTo>
                <a:lnTo>
                  <a:pt x="26670" y="821690"/>
                </a:lnTo>
                <a:lnTo>
                  <a:pt x="26670" y="866140"/>
                </a:lnTo>
                <a:lnTo>
                  <a:pt x="26670" y="883920"/>
                </a:lnTo>
                <a:lnTo>
                  <a:pt x="26670" y="910590"/>
                </a:lnTo>
                <a:lnTo>
                  <a:pt x="26670" y="938530"/>
                </a:lnTo>
                <a:lnTo>
                  <a:pt x="26670" y="965200"/>
                </a:lnTo>
                <a:lnTo>
                  <a:pt x="26670" y="982980"/>
                </a:lnTo>
                <a:lnTo>
                  <a:pt x="26670" y="1009650"/>
                </a:lnTo>
                <a:lnTo>
                  <a:pt x="26670" y="1036320"/>
                </a:lnTo>
                <a:lnTo>
                  <a:pt x="26670" y="1054100"/>
                </a:lnTo>
                <a:lnTo>
                  <a:pt x="26670" y="1080770"/>
                </a:lnTo>
                <a:lnTo>
                  <a:pt x="26670" y="1107440"/>
                </a:lnTo>
                <a:lnTo>
                  <a:pt x="26670" y="1134110"/>
                </a:lnTo>
                <a:lnTo>
                  <a:pt x="26670" y="1160780"/>
                </a:lnTo>
                <a:lnTo>
                  <a:pt x="26670" y="1187450"/>
                </a:lnTo>
                <a:lnTo>
                  <a:pt x="26670" y="1214120"/>
                </a:lnTo>
                <a:lnTo>
                  <a:pt x="26670" y="1242060"/>
                </a:lnTo>
                <a:lnTo>
                  <a:pt x="26670" y="1268730"/>
                </a:lnTo>
                <a:lnTo>
                  <a:pt x="26670" y="1295400"/>
                </a:lnTo>
                <a:lnTo>
                  <a:pt x="26670" y="1322070"/>
                </a:lnTo>
                <a:lnTo>
                  <a:pt x="26670" y="1348740"/>
                </a:lnTo>
                <a:lnTo>
                  <a:pt x="26670" y="1375410"/>
                </a:lnTo>
                <a:lnTo>
                  <a:pt x="26670" y="1402080"/>
                </a:lnTo>
                <a:lnTo>
                  <a:pt x="26670" y="1428750"/>
                </a:lnTo>
                <a:lnTo>
                  <a:pt x="26670" y="1464310"/>
                </a:lnTo>
                <a:lnTo>
                  <a:pt x="35560" y="1490980"/>
                </a:lnTo>
                <a:lnTo>
                  <a:pt x="35560" y="1518920"/>
                </a:lnTo>
                <a:lnTo>
                  <a:pt x="35560" y="1554480"/>
                </a:lnTo>
                <a:lnTo>
                  <a:pt x="35560" y="1581150"/>
                </a:lnTo>
                <a:lnTo>
                  <a:pt x="35560" y="1607820"/>
                </a:lnTo>
                <a:lnTo>
                  <a:pt x="35560" y="1643380"/>
                </a:lnTo>
                <a:lnTo>
                  <a:pt x="35560" y="1670050"/>
                </a:lnTo>
                <a:lnTo>
                  <a:pt x="35560" y="1696720"/>
                </a:lnTo>
                <a:lnTo>
                  <a:pt x="35560" y="1732280"/>
                </a:lnTo>
                <a:lnTo>
                  <a:pt x="35560" y="1758950"/>
                </a:lnTo>
                <a:lnTo>
                  <a:pt x="35560" y="1795780"/>
                </a:lnTo>
                <a:lnTo>
                  <a:pt x="35560" y="1831340"/>
                </a:lnTo>
                <a:lnTo>
                  <a:pt x="35560" y="1858010"/>
                </a:lnTo>
                <a:lnTo>
                  <a:pt x="35560" y="1893570"/>
                </a:lnTo>
                <a:lnTo>
                  <a:pt x="35560" y="1929130"/>
                </a:lnTo>
                <a:lnTo>
                  <a:pt x="35560" y="1955800"/>
                </a:lnTo>
                <a:lnTo>
                  <a:pt x="35560" y="1991360"/>
                </a:lnTo>
                <a:lnTo>
                  <a:pt x="35560" y="2026920"/>
                </a:lnTo>
                <a:lnTo>
                  <a:pt x="35560" y="2053590"/>
                </a:lnTo>
                <a:lnTo>
                  <a:pt x="35560" y="2090420"/>
                </a:lnTo>
                <a:lnTo>
                  <a:pt x="35560" y="2125980"/>
                </a:lnTo>
                <a:lnTo>
                  <a:pt x="35560" y="2161540"/>
                </a:lnTo>
                <a:lnTo>
                  <a:pt x="35560" y="2197100"/>
                </a:lnTo>
                <a:lnTo>
                  <a:pt x="35560" y="2223770"/>
                </a:lnTo>
                <a:lnTo>
                  <a:pt x="35560" y="2259330"/>
                </a:lnTo>
                <a:lnTo>
                  <a:pt x="35560" y="2294890"/>
                </a:lnTo>
                <a:lnTo>
                  <a:pt x="35560" y="2330450"/>
                </a:lnTo>
                <a:lnTo>
                  <a:pt x="35560" y="2367280"/>
                </a:lnTo>
                <a:lnTo>
                  <a:pt x="35560" y="2402840"/>
                </a:lnTo>
                <a:lnTo>
                  <a:pt x="35560" y="2438400"/>
                </a:lnTo>
                <a:lnTo>
                  <a:pt x="35560" y="2473960"/>
                </a:lnTo>
                <a:lnTo>
                  <a:pt x="35560" y="2500630"/>
                </a:lnTo>
                <a:lnTo>
                  <a:pt x="35560" y="2536190"/>
                </a:lnTo>
                <a:lnTo>
                  <a:pt x="35560" y="2571750"/>
                </a:lnTo>
                <a:lnTo>
                  <a:pt x="35560" y="2607310"/>
                </a:lnTo>
                <a:lnTo>
                  <a:pt x="35560" y="2644140"/>
                </a:lnTo>
                <a:lnTo>
                  <a:pt x="35560" y="2679700"/>
                </a:lnTo>
                <a:lnTo>
                  <a:pt x="35560" y="2715260"/>
                </a:lnTo>
                <a:lnTo>
                  <a:pt x="35560" y="2750820"/>
                </a:lnTo>
                <a:lnTo>
                  <a:pt x="35560" y="2786380"/>
                </a:lnTo>
                <a:lnTo>
                  <a:pt x="35560" y="2821940"/>
                </a:lnTo>
                <a:lnTo>
                  <a:pt x="35560" y="2857500"/>
                </a:lnTo>
                <a:lnTo>
                  <a:pt x="35560" y="2893060"/>
                </a:lnTo>
                <a:lnTo>
                  <a:pt x="35560" y="2928620"/>
                </a:lnTo>
                <a:lnTo>
                  <a:pt x="35560" y="2965450"/>
                </a:lnTo>
                <a:lnTo>
                  <a:pt x="35560" y="3001010"/>
                </a:lnTo>
                <a:lnTo>
                  <a:pt x="35560" y="3027680"/>
                </a:lnTo>
                <a:lnTo>
                  <a:pt x="35560" y="3063240"/>
                </a:lnTo>
                <a:lnTo>
                  <a:pt x="35560" y="3098800"/>
                </a:lnTo>
                <a:lnTo>
                  <a:pt x="35560" y="3134360"/>
                </a:lnTo>
                <a:lnTo>
                  <a:pt x="35560" y="3161030"/>
                </a:lnTo>
                <a:lnTo>
                  <a:pt x="35560" y="3196590"/>
                </a:lnTo>
                <a:lnTo>
                  <a:pt x="35560" y="3233420"/>
                </a:lnTo>
                <a:lnTo>
                  <a:pt x="35560" y="3260090"/>
                </a:lnTo>
                <a:lnTo>
                  <a:pt x="35560" y="3295650"/>
                </a:lnTo>
                <a:lnTo>
                  <a:pt x="35560" y="3322320"/>
                </a:lnTo>
                <a:lnTo>
                  <a:pt x="35560" y="3348990"/>
                </a:lnTo>
                <a:lnTo>
                  <a:pt x="35560" y="3375660"/>
                </a:lnTo>
                <a:lnTo>
                  <a:pt x="35560" y="3402330"/>
                </a:lnTo>
                <a:lnTo>
                  <a:pt x="35560" y="3429000"/>
                </a:lnTo>
                <a:lnTo>
                  <a:pt x="35560" y="3455670"/>
                </a:lnTo>
                <a:lnTo>
                  <a:pt x="35560" y="3482340"/>
                </a:lnTo>
                <a:lnTo>
                  <a:pt x="35560" y="3510280"/>
                </a:lnTo>
                <a:lnTo>
                  <a:pt x="35560" y="3554730"/>
                </a:lnTo>
                <a:lnTo>
                  <a:pt x="35560" y="3590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365760" y="4179570"/>
            <a:ext cx="2848611" cy="321311"/>
          </a:xfrm>
          <a:custGeom>
            <a:avLst/>
            <a:gdLst/>
            <a:ahLst/>
            <a:cxnLst/>
            <a:rect l="0" t="0" r="0" b="0"/>
            <a:pathLst>
              <a:path w="2848611" h="32131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107950" y="0"/>
                </a:lnTo>
                <a:lnTo>
                  <a:pt x="143510" y="0"/>
                </a:lnTo>
                <a:lnTo>
                  <a:pt x="179070" y="0"/>
                </a:lnTo>
                <a:lnTo>
                  <a:pt x="214630" y="0"/>
                </a:lnTo>
                <a:lnTo>
                  <a:pt x="259080" y="8890"/>
                </a:lnTo>
                <a:lnTo>
                  <a:pt x="303530" y="8890"/>
                </a:lnTo>
                <a:lnTo>
                  <a:pt x="330200" y="8890"/>
                </a:lnTo>
                <a:lnTo>
                  <a:pt x="367030" y="8890"/>
                </a:lnTo>
                <a:lnTo>
                  <a:pt x="402590" y="17780"/>
                </a:lnTo>
                <a:lnTo>
                  <a:pt x="429260" y="17780"/>
                </a:lnTo>
                <a:lnTo>
                  <a:pt x="464820" y="17780"/>
                </a:lnTo>
                <a:lnTo>
                  <a:pt x="500380" y="17780"/>
                </a:lnTo>
                <a:lnTo>
                  <a:pt x="535940" y="17780"/>
                </a:lnTo>
                <a:lnTo>
                  <a:pt x="571500" y="26670"/>
                </a:lnTo>
                <a:lnTo>
                  <a:pt x="598170" y="26670"/>
                </a:lnTo>
                <a:lnTo>
                  <a:pt x="635000" y="26670"/>
                </a:lnTo>
                <a:lnTo>
                  <a:pt x="670560" y="35560"/>
                </a:lnTo>
                <a:lnTo>
                  <a:pt x="706120" y="35560"/>
                </a:lnTo>
                <a:lnTo>
                  <a:pt x="741680" y="35560"/>
                </a:lnTo>
                <a:lnTo>
                  <a:pt x="777240" y="44450"/>
                </a:lnTo>
                <a:lnTo>
                  <a:pt x="812800" y="44450"/>
                </a:lnTo>
                <a:lnTo>
                  <a:pt x="848360" y="44450"/>
                </a:lnTo>
                <a:lnTo>
                  <a:pt x="892810" y="53340"/>
                </a:lnTo>
                <a:lnTo>
                  <a:pt x="929640" y="53340"/>
                </a:lnTo>
                <a:lnTo>
                  <a:pt x="974090" y="62230"/>
                </a:lnTo>
                <a:lnTo>
                  <a:pt x="1018540" y="71120"/>
                </a:lnTo>
                <a:lnTo>
                  <a:pt x="1054100" y="71120"/>
                </a:lnTo>
                <a:lnTo>
                  <a:pt x="1098550" y="80010"/>
                </a:lnTo>
                <a:lnTo>
                  <a:pt x="1143000" y="88900"/>
                </a:lnTo>
                <a:lnTo>
                  <a:pt x="1160780" y="88900"/>
                </a:lnTo>
                <a:lnTo>
                  <a:pt x="1206500" y="97790"/>
                </a:lnTo>
                <a:lnTo>
                  <a:pt x="1250950" y="97790"/>
                </a:lnTo>
                <a:lnTo>
                  <a:pt x="1277620" y="106680"/>
                </a:lnTo>
                <a:lnTo>
                  <a:pt x="1295400" y="106680"/>
                </a:lnTo>
                <a:lnTo>
                  <a:pt x="1322070" y="106680"/>
                </a:lnTo>
                <a:lnTo>
                  <a:pt x="1348740" y="115570"/>
                </a:lnTo>
                <a:lnTo>
                  <a:pt x="1366520" y="115570"/>
                </a:lnTo>
                <a:lnTo>
                  <a:pt x="1393190" y="115570"/>
                </a:lnTo>
                <a:lnTo>
                  <a:pt x="1437640" y="124460"/>
                </a:lnTo>
                <a:lnTo>
                  <a:pt x="1455420" y="124460"/>
                </a:lnTo>
                <a:lnTo>
                  <a:pt x="1482090" y="133350"/>
                </a:lnTo>
                <a:lnTo>
                  <a:pt x="1510030" y="133350"/>
                </a:lnTo>
                <a:lnTo>
                  <a:pt x="1536700" y="133350"/>
                </a:lnTo>
                <a:lnTo>
                  <a:pt x="1554480" y="142240"/>
                </a:lnTo>
                <a:lnTo>
                  <a:pt x="1581150" y="142240"/>
                </a:lnTo>
                <a:lnTo>
                  <a:pt x="1598930" y="151130"/>
                </a:lnTo>
                <a:lnTo>
                  <a:pt x="1625600" y="151130"/>
                </a:lnTo>
                <a:lnTo>
                  <a:pt x="1652270" y="160020"/>
                </a:lnTo>
                <a:lnTo>
                  <a:pt x="1678940" y="160020"/>
                </a:lnTo>
                <a:lnTo>
                  <a:pt x="1696720" y="160020"/>
                </a:lnTo>
                <a:lnTo>
                  <a:pt x="1723390" y="168910"/>
                </a:lnTo>
                <a:lnTo>
                  <a:pt x="1750060" y="168910"/>
                </a:lnTo>
                <a:lnTo>
                  <a:pt x="1767840" y="168910"/>
                </a:lnTo>
                <a:lnTo>
                  <a:pt x="1795780" y="177800"/>
                </a:lnTo>
                <a:lnTo>
                  <a:pt x="1822450" y="177800"/>
                </a:lnTo>
                <a:lnTo>
                  <a:pt x="1840230" y="186690"/>
                </a:lnTo>
                <a:lnTo>
                  <a:pt x="1866900" y="186690"/>
                </a:lnTo>
                <a:lnTo>
                  <a:pt x="1893570" y="195580"/>
                </a:lnTo>
                <a:lnTo>
                  <a:pt x="1911350" y="195580"/>
                </a:lnTo>
                <a:lnTo>
                  <a:pt x="1938020" y="204470"/>
                </a:lnTo>
                <a:lnTo>
                  <a:pt x="1964690" y="204470"/>
                </a:lnTo>
                <a:lnTo>
                  <a:pt x="1982470" y="204470"/>
                </a:lnTo>
                <a:lnTo>
                  <a:pt x="2009140" y="213360"/>
                </a:lnTo>
                <a:lnTo>
                  <a:pt x="2035810" y="213360"/>
                </a:lnTo>
                <a:lnTo>
                  <a:pt x="2053590" y="213360"/>
                </a:lnTo>
                <a:lnTo>
                  <a:pt x="2081530" y="222250"/>
                </a:lnTo>
                <a:lnTo>
                  <a:pt x="2108200" y="222250"/>
                </a:lnTo>
                <a:lnTo>
                  <a:pt x="2125980" y="222250"/>
                </a:lnTo>
                <a:lnTo>
                  <a:pt x="2152650" y="231140"/>
                </a:lnTo>
                <a:lnTo>
                  <a:pt x="2179320" y="231140"/>
                </a:lnTo>
                <a:lnTo>
                  <a:pt x="2197100" y="240030"/>
                </a:lnTo>
                <a:lnTo>
                  <a:pt x="2223770" y="240030"/>
                </a:lnTo>
                <a:lnTo>
                  <a:pt x="2250440" y="250190"/>
                </a:lnTo>
                <a:lnTo>
                  <a:pt x="2294890" y="259080"/>
                </a:lnTo>
                <a:lnTo>
                  <a:pt x="2330450" y="259080"/>
                </a:lnTo>
                <a:lnTo>
                  <a:pt x="2376170" y="259080"/>
                </a:lnTo>
                <a:lnTo>
                  <a:pt x="2420620" y="267970"/>
                </a:lnTo>
                <a:lnTo>
                  <a:pt x="2456180" y="267970"/>
                </a:lnTo>
                <a:lnTo>
                  <a:pt x="2491740" y="276860"/>
                </a:lnTo>
                <a:lnTo>
                  <a:pt x="2536190" y="276860"/>
                </a:lnTo>
                <a:lnTo>
                  <a:pt x="2571750" y="285750"/>
                </a:lnTo>
                <a:lnTo>
                  <a:pt x="2607310" y="285750"/>
                </a:lnTo>
                <a:lnTo>
                  <a:pt x="2644140" y="285750"/>
                </a:lnTo>
                <a:lnTo>
                  <a:pt x="2679700" y="294640"/>
                </a:lnTo>
                <a:lnTo>
                  <a:pt x="2706370" y="294640"/>
                </a:lnTo>
                <a:lnTo>
                  <a:pt x="2741930" y="303530"/>
                </a:lnTo>
                <a:lnTo>
                  <a:pt x="2786380" y="303530"/>
                </a:lnTo>
                <a:lnTo>
                  <a:pt x="2821940" y="312420"/>
                </a:lnTo>
                <a:lnTo>
                  <a:pt x="2848610" y="3213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1393190" y="2456180"/>
            <a:ext cx="8891" cy="26671"/>
          </a:xfrm>
          <a:custGeom>
            <a:avLst/>
            <a:gdLst/>
            <a:ahLst/>
            <a:cxnLst/>
            <a:rect l="0" t="0" r="0" b="0"/>
            <a:pathLst>
              <a:path w="8891" h="26671">
                <a:moveTo>
                  <a:pt x="0" y="0"/>
                </a:moveTo>
                <a:lnTo>
                  <a:pt x="889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1375410" y="2651760"/>
            <a:ext cx="17781" cy="53341"/>
          </a:xfrm>
          <a:custGeom>
            <a:avLst/>
            <a:gdLst/>
            <a:ahLst/>
            <a:cxnLst/>
            <a:rect l="0" t="0" r="0" b="0"/>
            <a:pathLst>
              <a:path w="17781" h="53341">
                <a:moveTo>
                  <a:pt x="0" y="0"/>
                </a:moveTo>
                <a:lnTo>
                  <a:pt x="8890" y="35560"/>
                </a:lnTo>
                <a:lnTo>
                  <a:pt x="1778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1419860" y="2884170"/>
            <a:ext cx="8891" cy="26671"/>
          </a:xfrm>
          <a:custGeom>
            <a:avLst/>
            <a:gdLst/>
            <a:ahLst/>
            <a:cxnLst/>
            <a:rect l="0" t="0" r="0" b="0"/>
            <a:pathLst>
              <a:path w="8891" h="26671">
                <a:moveTo>
                  <a:pt x="0" y="0"/>
                </a:moveTo>
                <a:lnTo>
                  <a:pt x="8890" y="26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1428750" y="3081020"/>
            <a:ext cx="8891" cy="62231"/>
          </a:xfrm>
          <a:custGeom>
            <a:avLst/>
            <a:gdLst/>
            <a:ahLst/>
            <a:cxnLst/>
            <a:rect l="0" t="0" r="0" b="0"/>
            <a:pathLst>
              <a:path w="8891" h="6223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1437640" y="3384550"/>
            <a:ext cx="8891" cy="44451"/>
          </a:xfrm>
          <a:custGeom>
            <a:avLst/>
            <a:gdLst/>
            <a:ahLst/>
            <a:cxnLst/>
            <a:rect l="0" t="0" r="0" b="0"/>
            <a:pathLst>
              <a:path w="8891" h="44451">
                <a:moveTo>
                  <a:pt x="0" y="0"/>
                </a:moveTo>
                <a:lnTo>
                  <a:pt x="889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1428750" y="3679190"/>
            <a:ext cx="8891" cy="53341"/>
          </a:xfrm>
          <a:custGeom>
            <a:avLst/>
            <a:gdLst/>
            <a:ahLst/>
            <a:cxnLst/>
            <a:rect l="0" t="0" r="0" b="0"/>
            <a:pathLst>
              <a:path w="8891" h="5334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1455420" y="3938270"/>
            <a:ext cx="8891" cy="88901"/>
          </a:xfrm>
          <a:custGeom>
            <a:avLst/>
            <a:gdLst/>
            <a:ahLst/>
            <a:cxnLst/>
            <a:rect l="0" t="0" r="0" b="0"/>
            <a:pathLst>
              <a:path w="8891" h="8890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889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1473200" y="4206240"/>
            <a:ext cx="8891" cy="80011"/>
          </a:xfrm>
          <a:custGeom>
            <a:avLst/>
            <a:gdLst/>
            <a:ahLst/>
            <a:cxnLst/>
            <a:rect l="0" t="0" r="0" b="0"/>
            <a:pathLst>
              <a:path w="8891" h="80011">
                <a:moveTo>
                  <a:pt x="8890" y="0"/>
                </a:moveTo>
                <a:lnTo>
                  <a:pt x="0" y="26670"/>
                </a:lnTo>
                <a:lnTo>
                  <a:pt x="0" y="62230"/>
                </a:lnTo>
                <a:lnTo>
                  <a:pt x="8890" y="800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1473200" y="4474210"/>
            <a:ext cx="17781" cy="124461"/>
          </a:xfrm>
          <a:custGeom>
            <a:avLst/>
            <a:gdLst/>
            <a:ahLst/>
            <a:cxnLst/>
            <a:rect l="0" t="0" r="0" b="0"/>
            <a:pathLst>
              <a:path w="17781" h="124461">
                <a:moveTo>
                  <a:pt x="17780" y="0"/>
                </a:moveTo>
                <a:lnTo>
                  <a:pt x="0" y="44450"/>
                </a:lnTo>
                <a:lnTo>
                  <a:pt x="0" y="71120"/>
                </a:lnTo>
                <a:lnTo>
                  <a:pt x="0" y="88900"/>
                </a:lnTo>
                <a:lnTo>
                  <a:pt x="8890" y="1244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1446530" y="4795520"/>
            <a:ext cx="8891" cy="88901"/>
          </a:xfrm>
          <a:custGeom>
            <a:avLst/>
            <a:gdLst/>
            <a:ahLst/>
            <a:cxnLst/>
            <a:rect l="0" t="0" r="0" b="0"/>
            <a:pathLst>
              <a:path w="8891" h="88901">
                <a:moveTo>
                  <a:pt x="8890" y="0"/>
                </a:moveTo>
                <a:lnTo>
                  <a:pt x="0" y="26670"/>
                </a:lnTo>
                <a:lnTo>
                  <a:pt x="0" y="53340"/>
                </a:lnTo>
                <a:lnTo>
                  <a:pt x="889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1446530" y="5099050"/>
            <a:ext cx="17781" cy="115571"/>
          </a:xfrm>
          <a:custGeom>
            <a:avLst/>
            <a:gdLst/>
            <a:ahLst/>
            <a:cxnLst/>
            <a:rect l="0" t="0" r="0" b="0"/>
            <a:pathLst>
              <a:path w="17781" h="115571">
                <a:moveTo>
                  <a:pt x="17780" y="0"/>
                </a:moveTo>
                <a:lnTo>
                  <a:pt x="0" y="26670"/>
                </a:lnTo>
                <a:lnTo>
                  <a:pt x="0" y="53340"/>
                </a:lnTo>
                <a:lnTo>
                  <a:pt x="0" y="97790"/>
                </a:lnTo>
                <a:lnTo>
                  <a:pt x="8890" y="115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1437640" y="5447030"/>
            <a:ext cx="17781" cy="97791"/>
          </a:xfrm>
          <a:custGeom>
            <a:avLst/>
            <a:gdLst/>
            <a:ahLst/>
            <a:cxnLst/>
            <a:rect l="0" t="0" r="0" b="0"/>
            <a:pathLst>
              <a:path w="17781" h="97791">
                <a:moveTo>
                  <a:pt x="17780" y="0"/>
                </a:moveTo>
                <a:lnTo>
                  <a:pt x="0" y="35560"/>
                </a:lnTo>
                <a:lnTo>
                  <a:pt x="0" y="62230"/>
                </a:lnTo>
                <a:lnTo>
                  <a:pt x="889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1402080" y="5759450"/>
            <a:ext cx="26671" cy="88901"/>
          </a:xfrm>
          <a:custGeom>
            <a:avLst/>
            <a:gdLst/>
            <a:ahLst/>
            <a:cxnLst/>
            <a:rect l="0" t="0" r="0" b="0"/>
            <a:pathLst>
              <a:path w="26671" h="88901">
                <a:moveTo>
                  <a:pt x="8890" y="0"/>
                </a:moveTo>
                <a:lnTo>
                  <a:pt x="0" y="26670"/>
                </a:lnTo>
                <a:lnTo>
                  <a:pt x="0" y="44450"/>
                </a:lnTo>
                <a:lnTo>
                  <a:pt x="2667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1428750" y="5947410"/>
            <a:ext cx="17781" cy="53341"/>
          </a:xfrm>
          <a:custGeom>
            <a:avLst/>
            <a:gdLst/>
            <a:ahLst/>
            <a:cxnLst/>
            <a:rect l="0" t="0" r="0" b="0"/>
            <a:pathLst>
              <a:path w="17781" h="53341">
                <a:moveTo>
                  <a:pt x="17780" y="0"/>
                </a:moveTo>
                <a:lnTo>
                  <a:pt x="0" y="1778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1214120" y="6080760"/>
            <a:ext cx="90171" cy="196851"/>
          </a:xfrm>
          <a:custGeom>
            <a:avLst/>
            <a:gdLst/>
            <a:ahLst/>
            <a:cxnLst/>
            <a:rect l="0" t="0" r="0" b="0"/>
            <a:pathLst>
              <a:path w="90171" h="196851">
                <a:moveTo>
                  <a:pt x="0" y="0"/>
                </a:moveTo>
                <a:lnTo>
                  <a:pt x="17780" y="35560"/>
                </a:lnTo>
                <a:lnTo>
                  <a:pt x="35560" y="81280"/>
                </a:lnTo>
                <a:lnTo>
                  <a:pt x="53340" y="107950"/>
                </a:lnTo>
                <a:lnTo>
                  <a:pt x="71120" y="143510"/>
                </a:lnTo>
                <a:lnTo>
                  <a:pt x="81280" y="187960"/>
                </a:lnTo>
                <a:lnTo>
                  <a:pt x="9017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1313180" y="6054090"/>
            <a:ext cx="267971" cy="259081"/>
          </a:xfrm>
          <a:custGeom>
            <a:avLst/>
            <a:gdLst/>
            <a:ahLst/>
            <a:cxnLst/>
            <a:rect l="0" t="0" r="0" b="0"/>
            <a:pathLst>
              <a:path w="267971" h="259081">
                <a:moveTo>
                  <a:pt x="195580" y="125730"/>
                </a:moveTo>
                <a:lnTo>
                  <a:pt x="168910" y="99060"/>
                </a:lnTo>
                <a:lnTo>
                  <a:pt x="151130" y="90170"/>
                </a:lnTo>
                <a:lnTo>
                  <a:pt x="133350" y="90170"/>
                </a:lnTo>
                <a:lnTo>
                  <a:pt x="115570" y="90170"/>
                </a:lnTo>
                <a:lnTo>
                  <a:pt x="97790" y="99060"/>
                </a:lnTo>
                <a:lnTo>
                  <a:pt x="88900" y="116840"/>
                </a:lnTo>
                <a:lnTo>
                  <a:pt x="88900" y="134620"/>
                </a:lnTo>
                <a:lnTo>
                  <a:pt x="97790" y="152400"/>
                </a:lnTo>
                <a:lnTo>
                  <a:pt x="106680" y="170180"/>
                </a:lnTo>
                <a:lnTo>
                  <a:pt x="142240" y="196850"/>
                </a:lnTo>
                <a:lnTo>
                  <a:pt x="160020" y="196850"/>
                </a:lnTo>
                <a:lnTo>
                  <a:pt x="177800" y="187960"/>
                </a:lnTo>
                <a:lnTo>
                  <a:pt x="186690" y="170180"/>
                </a:lnTo>
                <a:lnTo>
                  <a:pt x="186690" y="143510"/>
                </a:lnTo>
                <a:lnTo>
                  <a:pt x="186690" y="116840"/>
                </a:lnTo>
                <a:lnTo>
                  <a:pt x="168910" y="71120"/>
                </a:lnTo>
                <a:lnTo>
                  <a:pt x="151130" y="44450"/>
                </a:lnTo>
                <a:lnTo>
                  <a:pt x="106680" y="8890"/>
                </a:lnTo>
                <a:lnTo>
                  <a:pt x="80010" y="0"/>
                </a:lnTo>
                <a:lnTo>
                  <a:pt x="44450" y="8890"/>
                </a:lnTo>
                <a:lnTo>
                  <a:pt x="26670" y="17780"/>
                </a:lnTo>
                <a:lnTo>
                  <a:pt x="8890" y="35560"/>
                </a:lnTo>
                <a:lnTo>
                  <a:pt x="0" y="62230"/>
                </a:lnTo>
                <a:lnTo>
                  <a:pt x="8890" y="116840"/>
                </a:lnTo>
                <a:lnTo>
                  <a:pt x="26670" y="161290"/>
                </a:lnTo>
                <a:lnTo>
                  <a:pt x="62230" y="196850"/>
                </a:lnTo>
                <a:lnTo>
                  <a:pt x="97790" y="232410"/>
                </a:lnTo>
                <a:lnTo>
                  <a:pt x="142240" y="250190"/>
                </a:lnTo>
                <a:lnTo>
                  <a:pt x="168910" y="259080"/>
                </a:lnTo>
                <a:lnTo>
                  <a:pt x="195580" y="259080"/>
                </a:lnTo>
                <a:lnTo>
                  <a:pt x="231140" y="250190"/>
                </a:lnTo>
                <a:lnTo>
                  <a:pt x="248920" y="241300"/>
                </a:lnTo>
                <a:lnTo>
                  <a:pt x="259080" y="223520"/>
                </a:lnTo>
                <a:lnTo>
                  <a:pt x="267970" y="187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1590040" y="6197600"/>
            <a:ext cx="124461" cy="177801"/>
          </a:xfrm>
          <a:custGeom>
            <a:avLst/>
            <a:gdLst/>
            <a:ahLst/>
            <a:cxnLst/>
            <a:rect l="0" t="0" r="0" b="0"/>
            <a:pathLst>
              <a:path w="124461" h="177801">
                <a:moveTo>
                  <a:pt x="124460" y="0"/>
                </a:moveTo>
                <a:lnTo>
                  <a:pt x="106680" y="0"/>
                </a:lnTo>
                <a:lnTo>
                  <a:pt x="80010" y="44450"/>
                </a:lnTo>
                <a:lnTo>
                  <a:pt x="53340" y="88900"/>
                </a:lnTo>
                <a:lnTo>
                  <a:pt x="35560" y="124460"/>
                </a:lnTo>
                <a:lnTo>
                  <a:pt x="17780" y="14224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1590040" y="6179820"/>
            <a:ext cx="133351" cy="160021"/>
          </a:xfrm>
          <a:custGeom>
            <a:avLst/>
            <a:gdLst/>
            <a:ahLst/>
            <a:cxnLst/>
            <a:rect l="0" t="0" r="0" b="0"/>
            <a:pathLst>
              <a:path w="133351" h="160021">
                <a:moveTo>
                  <a:pt x="0" y="0"/>
                </a:moveTo>
                <a:lnTo>
                  <a:pt x="8890" y="35560"/>
                </a:lnTo>
                <a:lnTo>
                  <a:pt x="35560" y="71120"/>
                </a:lnTo>
                <a:lnTo>
                  <a:pt x="80010" y="115570"/>
                </a:lnTo>
                <a:lnTo>
                  <a:pt x="115570" y="151130"/>
                </a:lnTo>
                <a:lnTo>
                  <a:pt x="133350" y="1600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1767840" y="6242050"/>
            <a:ext cx="125731" cy="8891"/>
          </a:xfrm>
          <a:custGeom>
            <a:avLst/>
            <a:gdLst/>
            <a:ahLst/>
            <a:cxnLst/>
            <a:rect l="0" t="0" r="0" b="0"/>
            <a:pathLst>
              <a:path w="125731" h="8891">
                <a:moveTo>
                  <a:pt x="0" y="0"/>
                </a:moveTo>
                <a:lnTo>
                  <a:pt x="17780" y="0"/>
                </a:lnTo>
                <a:lnTo>
                  <a:pt x="62230" y="0"/>
                </a:lnTo>
                <a:lnTo>
                  <a:pt x="9906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1767840" y="6313170"/>
            <a:ext cx="107951" cy="17781"/>
          </a:xfrm>
          <a:custGeom>
            <a:avLst/>
            <a:gdLst/>
            <a:ahLst/>
            <a:cxnLst/>
            <a:rect l="0" t="0" r="0" b="0"/>
            <a:pathLst>
              <a:path w="107951" h="1778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10795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1946910" y="6259830"/>
            <a:ext cx="133351" cy="179071"/>
          </a:xfrm>
          <a:custGeom>
            <a:avLst/>
            <a:gdLst/>
            <a:ahLst/>
            <a:cxnLst/>
            <a:rect l="0" t="0" r="0" b="0"/>
            <a:pathLst>
              <a:path w="133351" h="179071">
                <a:moveTo>
                  <a:pt x="80010" y="8890"/>
                </a:moveTo>
                <a:lnTo>
                  <a:pt x="62230" y="0"/>
                </a:lnTo>
                <a:lnTo>
                  <a:pt x="44450" y="0"/>
                </a:lnTo>
                <a:lnTo>
                  <a:pt x="17780" y="8890"/>
                </a:lnTo>
                <a:lnTo>
                  <a:pt x="0" y="35560"/>
                </a:lnTo>
                <a:lnTo>
                  <a:pt x="0" y="62230"/>
                </a:lnTo>
                <a:lnTo>
                  <a:pt x="0" y="106680"/>
                </a:lnTo>
                <a:lnTo>
                  <a:pt x="17780" y="142240"/>
                </a:lnTo>
                <a:lnTo>
                  <a:pt x="62230" y="179070"/>
                </a:lnTo>
                <a:lnTo>
                  <a:pt x="88900" y="179070"/>
                </a:lnTo>
                <a:lnTo>
                  <a:pt x="106680" y="179070"/>
                </a:lnTo>
                <a:lnTo>
                  <a:pt x="133350" y="142240"/>
                </a:lnTo>
                <a:lnTo>
                  <a:pt x="133350" y="124460"/>
                </a:lnTo>
                <a:lnTo>
                  <a:pt x="124460" y="97790"/>
                </a:lnTo>
                <a:lnTo>
                  <a:pt x="97790" y="71120"/>
                </a:lnTo>
                <a:lnTo>
                  <a:pt x="88900" y="53340"/>
                </a:lnTo>
                <a:lnTo>
                  <a:pt x="44450" y="26670"/>
                </a:lnTo>
                <a:lnTo>
                  <a:pt x="1778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821690" y="6116320"/>
            <a:ext cx="232411" cy="250191"/>
          </a:xfrm>
          <a:custGeom>
            <a:avLst/>
            <a:gdLst/>
            <a:ahLst/>
            <a:cxnLst/>
            <a:rect l="0" t="0" r="0" b="0"/>
            <a:pathLst>
              <a:path w="232411" h="250191">
                <a:moveTo>
                  <a:pt x="0" y="63500"/>
                </a:moveTo>
                <a:lnTo>
                  <a:pt x="8890" y="81280"/>
                </a:lnTo>
                <a:lnTo>
                  <a:pt x="26670" y="116840"/>
                </a:lnTo>
                <a:lnTo>
                  <a:pt x="44450" y="152400"/>
                </a:lnTo>
                <a:lnTo>
                  <a:pt x="80010" y="187960"/>
                </a:lnTo>
                <a:lnTo>
                  <a:pt x="97790" y="223520"/>
                </a:lnTo>
                <a:lnTo>
                  <a:pt x="115570" y="250190"/>
                </a:lnTo>
                <a:lnTo>
                  <a:pt x="133350" y="232410"/>
                </a:lnTo>
                <a:lnTo>
                  <a:pt x="142240" y="196850"/>
                </a:lnTo>
                <a:lnTo>
                  <a:pt x="151130" y="161290"/>
                </a:lnTo>
                <a:lnTo>
                  <a:pt x="151130" y="125730"/>
                </a:lnTo>
                <a:lnTo>
                  <a:pt x="168910" y="81280"/>
                </a:lnTo>
                <a:lnTo>
                  <a:pt x="187960" y="45720"/>
                </a:lnTo>
                <a:lnTo>
                  <a:pt x="205740" y="1778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1125220" y="6107430"/>
            <a:ext cx="80011" cy="267971"/>
          </a:xfrm>
          <a:custGeom>
            <a:avLst/>
            <a:gdLst/>
            <a:ahLst/>
            <a:cxnLst/>
            <a:rect l="0" t="0" r="0" b="0"/>
            <a:pathLst>
              <a:path w="80011" h="267971">
                <a:moveTo>
                  <a:pt x="80010" y="0"/>
                </a:moveTo>
                <a:lnTo>
                  <a:pt x="53340" y="36830"/>
                </a:lnTo>
                <a:lnTo>
                  <a:pt x="35560" y="81280"/>
                </a:lnTo>
                <a:lnTo>
                  <a:pt x="26670" y="125730"/>
                </a:lnTo>
                <a:lnTo>
                  <a:pt x="17780" y="161290"/>
                </a:lnTo>
                <a:lnTo>
                  <a:pt x="8890" y="196850"/>
                </a:lnTo>
                <a:lnTo>
                  <a:pt x="0" y="24130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1169670" y="6215380"/>
            <a:ext cx="97791" cy="26671"/>
          </a:xfrm>
          <a:custGeom>
            <a:avLst/>
            <a:gdLst/>
            <a:ahLst/>
            <a:cxnLst/>
            <a:rect l="0" t="0" r="0" b="0"/>
            <a:pathLst>
              <a:path w="97791" h="26671">
                <a:moveTo>
                  <a:pt x="0" y="26670"/>
                </a:moveTo>
                <a:lnTo>
                  <a:pt x="44450" y="8890"/>
                </a:lnTo>
                <a:lnTo>
                  <a:pt x="8890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1402080" y="4652010"/>
            <a:ext cx="196851" cy="1"/>
          </a:xfrm>
          <a:custGeom>
            <a:avLst/>
            <a:gdLst/>
            <a:ahLst/>
            <a:cxnLst/>
            <a:rect l="0" t="0" r="0" b="0"/>
            <a:pathLst>
              <a:path w="196851" h="1">
                <a:moveTo>
                  <a:pt x="0" y="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42240" y="0"/>
                </a:lnTo>
                <a:lnTo>
                  <a:pt x="187960" y="0"/>
                </a:lnTo>
                <a:lnTo>
                  <a:pt x="1968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1590040" y="4419600"/>
            <a:ext cx="35561" cy="1"/>
          </a:xfrm>
          <a:custGeom>
            <a:avLst/>
            <a:gdLst/>
            <a:ahLst/>
            <a:cxnLst/>
            <a:rect l="0" t="0" r="0" b="0"/>
            <a:pathLst>
              <a:path w="35561" h="1">
                <a:moveTo>
                  <a:pt x="17780" y="0"/>
                </a:moveTo>
                <a:lnTo>
                  <a:pt x="0" y="0"/>
                </a:lnTo>
                <a:lnTo>
                  <a:pt x="17780" y="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1553210" y="4616450"/>
            <a:ext cx="81281" cy="97791"/>
          </a:xfrm>
          <a:custGeom>
            <a:avLst/>
            <a:gdLst/>
            <a:ahLst/>
            <a:cxnLst/>
            <a:rect l="0" t="0" r="0" b="0"/>
            <a:pathLst>
              <a:path w="81281" h="97791">
                <a:moveTo>
                  <a:pt x="63500" y="26670"/>
                </a:moveTo>
                <a:lnTo>
                  <a:pt x="45720" y="62230"/>
                </a:lnTo>
                <a:lnTo>
                  <a:pt x="27940" y="71120"/>
                </a:lnTo>
                <a:lnTo>
                  <a:pt x="27940" y="53340"/>
                </a:lnTo>
                <a:lnTo>
                  <a:pt x="36830" y="35560"/>
                </a:lnTo>
                <a:lnTo>
                  <a:pt x="54610" y="35560"/>
                </a:lnTo>
                <a:lnTo>
                  <a:pt x="63500" y="53340"/>
                </a:lnTo>
                <a:lnTo>
                  <a:pt x="54610" y="71120"/>
                </a:lnTo>
                <a:lnTo>
                  <a:pt x="45720" y="88900"/>
                </a:lnTo>
                <a:lnTo>
                  <a:pt x="27940" y="88900"/>
                </a:lnTo>
                <a:lnTo>
                  <a:pt x="19050" y="71120"/>
                </a:lnTo>
                <a:lnTo>
                  <a:pt x="27940" y="53340"/>
                </a:lnTo>
                <a:lnTo>
                  <a:pt x="36830" y="35560"/>
                </a:lnTo>
                <a:lnTo>
                  <a:pt x="54610" y="35560"/>
                </a:lnTo>
                <a:lnTo>
                  <a:pt x="63500" y="53340"/>
                </a:lnTo>
                <a:lnTo>
                  <a:pt x="63500" y="71120"/>
                </a:lnTo>
                <a:lnTo>
                  <a:pt x="54610" y="88900"/>
                </a:lnTo>
                <a:lnTo>
                  <a:pt x="36830" y="88900"/>
                </a:lnTo>
                <a:lnTo>
                  <a:pt x="19050" y="80010"/>
                </a:lnTo>
                <a:lnTo>
                  <a:pt x="19050" y="44450"/>
                </a:lnTo>
                <a:lnTo>
                  <a:pt x="27940" y="26670"/>
                </a:lnTo>
                <a:lnTo>
                  <a:pt x="54610" y="17780"/>
                </a:lnTo>
                <a:lnTo>
                  <a:pt x="63500" y="35560"/>
                </a:lnTo>
                <a:lnTo>
                  <a:pt x="63500" y="53340"/>
                </a:lnTo>
                <a:lnTo>
                  <a:pt x="54610" y="80010"/>
                </a:lnTo>
                <a:lnTo>
                  <a:pt x="45720" y="97790"/>
                </a:lnTo>
                <a:lnTo>
                  <a:pt x="27940" y="88900"/>
                </a:lnTo>
                <a:lnTo>
                  <a:pt x="8890" y="80010"/>
                </a:lnTo>
                <a:lnTo>
                  <a:pt x="8890" y="62230"/>
                </a:lnTo>
                <a:lnTo>
                  <a:pt x="8890" y="44450"/>
                </a:lnTo>
                <a:lnTo>
                  <a:pt x="27940" y="17780"/>
                </a:lnTo>
                <a:lnTo>
                  <a:pt x="54610" y="8890"/>
                </a:lnTo>
                <a:lnTo>
                  <a:pt x="72390" y="26670"/>
                </a:lnTo>
                <a:lnTo>
                  <a:pt x="72390" y="44450"/>
                </a:lnTo>
                <a:lnTo>
                  <a:pt x="63500" y="62230"/>
                </a:lnTo>
                <a:lnTo>
                  <a:pt x="54610" y="80010"/>
                </a:lnTo>
                <a:lnTo>
                  <a:pt x="36830" y="88900"/>
                </a:lnTo>
                <a:lnTo>
                  <a:pt x="19050" y="88900"/>
                </a:lnTo>
                <a:lnTo>
                  <a:pt x="0" y="71120"/>
                </a:lnTo>
                <a:lnTo>
                  <a:pt x="0" y="53340"/>
                </a:lnTo>
                <a:lnTo>
                  <a:pt x="8890" y="35560"/>
                </a:lnTo>
                <a:lnTo>
                  <a:pt x="36830" y="8890"/>
                </a:lnTo>
                <a:lnTo>
                  <a:pt x="54610" y="8890"/>
                </a:lnTo>
                <a:lnTo>
                  <a:pt x="72390" y="17780"/>
                </a:lnTo>
                <a:lnTo>
                  <a:pt x="81280" y="35560"/>
                </a:lnTo>
                <a:lnTo>
                  <a:pt x="81280" y="53340"/>
                </a:lnTo>
                <a:lnTo>
                  <a:pt x="72390" y="80010"/>
                </a:lnTo>
                <a:lnTo>
                  <a:pt x="54610" y="97790"/>
                </a:lnTo>
                <a:lnTo>
                  <a:pt x="36830" y="97790"/>
                </a:lnTo>
                <a:lnTo>
                  <a:pt x="8890" y="88900"/>
                </a:lnTo>
                <a:lnTo>
                  <a:pt x="8890" y="62230"/>
                </a:lnTo>
                <a:lnTo>
                  <a:pt x="19050" y="35560"/>
                </a:lnTo>
                <a:lnTo>
                  <a:pt x="27940" y="17780"/>
                </a:lnTo>
                <a:lnTo>
                  <a:pt x="45720" y="8890"/>
                </a:lnTo>
                <a:lnTo>
                  <a:pt x="63500" y="26670"/>
                </a:lnTo>
                <a:lnTo>
                  <a:pt x="63500" y="53340"/>
                </a:lnTo>
                <a:lnTo>
                  <a:pt x="54610" y="71120"/>
                </a:lnTo>
                <a:lnTo>
                  <a:pt x="36830" y="88900"/>
                </a:lnTo>
                <a:lnTo>
                  <a:pt x="19050" y="80010"/>
                </a:lnTo>
                <a:lnTo>
                  <a:pt x="8890" y="62230"/>
                </a:lnTo>
                <a:lnTo>
                  <a:pt x="8890" y="44450"/>
                </a:lnTo>
                <a:lnTo>
                  <a:pt x="19050" y="17780"/>
                </a:lnTo>
                <a:lnTo>
                  <a:pt x="36830" y="0"/>
                </a:lnTo>
                <a:lnTo>
                  <a:pt x="54610" y="8890"/>
                </a:lnTo>
                <a:lnTo>
                  <a:pt x="45720" y="44450"/>
                </a:lnTo>
                <a:lnTo>
                  <a:pt x="27940" y="62230"/>
                </a:lnTo>
                <a:lnTo>
                  <a:pt x="889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1322070" y="4366260"/>
            <a:ext cx="97791" cy="214631"/>
          </a:xfrm>
          <a:custGeom>
            <a:avLst/>
            <a:gdLst/>
            <a:ahLst/>
            <a:cxnLst/>
            <a:rect l="0" t="0" r="0" b="0"/>
            <a:pathLst>
              <a:path w="97791" h="214631">
                <a:moveTo>
                  <a:pt x="0" y="0"/>
                </a:moveTo>
                <a:lnTo>
                  <a:pt x="26670" y="8890"/>
                </a:lnTo>
                <a:lnTo>
                  <a:pt x="62230" y="53340"/>
                </a:lnTo>
                <a:lnTo>
                  <a:pt x="80010" y="99060"/>
                </a:lnTo>
                <a:lnTo>
                  <a:pt x="80010" y="143510"/>
                </a:lnTo>
                <a:lnTo>
                  <a:pt x="88900" y="187960"/>
                </a:lnTo>
                <a:lnTo>
                  <a:pt x="9779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1946910" y="4232910"/>
            <a:ext cx="26671" cy="168911"/>
          </a:xfrm>
          <a:custGeom>
            <a:avLst/>
            <a:gdLst/>
            <a:ahLst/>
            <a:cxnLst/>
            <a:rect l="0" t="0" r="0" b="0"/>
            <a:pathLst>
              <a:path w="26671" h="16891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17780" y="151130"/>
                </a:lnTo>
                <a:lnTo>
                  <a:pt x="2667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713740" y="4384040"/>
            <a:ext cx="36831" cy="143511"/>
          </a:xfrm>
          <a:custGeom>
            <a:avLst/>
            <a:gdLst/>
            <a:ahLst/>
            <a:cxnLst/>
            <a:rect l="0" t="0" r="0" b="0"/>
            <a:pathLst>
              <a:path w="36831" h="143511">
                <a:moveTo>
                  <a:pt x="0" y="0"/>
                </a:moveTo>
                <a:lnTo>
                  <a:pt x="0" y="26670"/>
                </a:lnTo>
                <a:lnTo>
                  <a:pt x="10160" y="63500"/>
                </a:lnTo>
                <a:lnTo>
                  <a:pt x="19050" y="107950"/>
                </a:lnTo>
                <a:lnTo>
                  <a:pt x="3683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607060" y="4598670"/>
            <a:ext cx="259081" cy="8891"/>
          </a:xfrm>
          <a:custGeom>
            <a:avLst/>
            <a:gdLst/>
            <a:ahLst/>
            <a:cxnLst/>
            <a:rect l="0" t="0" r="0" b="0"/>
            <a:pathLst>
              <a:path w="25908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16840" y="8890"/>
                </a:lnTo>
                <a:lnTo>
                  <a:pt x="152400" y="0"/>
                </a:lnTo>
                <a:lnTo>
                  <a:pt x="196850" y="0"/>
                </a:lnTo>
                <a:lnTo>
                  <a:pt x="23241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704850" y="4696460"/>
            <a:ext cx="170181" cy="205741"/>
          </a:xfrm>
          <a:custGeom>
            <a:avLst/>
            <a:gdLst/>
            <a:ahLst/>
            <a:cxnLst/>
            <a:rect l="0" t="0" r="0" b="0"/>
            <a:pathLst>
              <a:path w="170181" h="205741">
                <a:moveTo>
                  <a:pt x="0" y="54610"/>
                </a:moveTo>
                <a:lnTo>
                  <a:pt x="45720" y="99060"/>
                </a:lnTo>
                <a:lnTo>
                  <a:pt x="90170" y="107950"/>
                </a:lnTo>
                <a:lnTo>
                  <a:pt x="107950" y="99060"/>
                </a:lnTo>
                <a:lnTo>
                  <a:pt x="125730" y="90170"/>
                </a:lnTo>
                <a:lnTo>
                  <a:pt x="125730" y="72390"/>
                </a:lnTo>
                <a:lnTo>
                  <a:pt x="125730" y="54610"/>
                </a:lnTo>
                <a:lnTo>
                  <a:pt x="116840" y="36830"/>
                </a:lnTo>
                <a:lnTo>
                  <a:pt x="107950" y="17780"/>
                </a:lnTo>
                <a:lnTo>
                  <a:pt x="90170" y="0"/>
                </a:lnTo>
                <a:lnTo>
                  <a:pt x="72390" y="0"/>
                </a:lnTo>
                <a:lnTo>
                  <a:pt x="54610" y="8890"/>
                </a:lnTo>
                <a:lnTo>
                  <a:pt x="27940" y="54610"/>
                </a:lnTo>
                <a:lnTo>
                  <a:pt x="27940" y="72390"/>
                </a:lnTo>
                <a:lnTo>
                  <a:pt x="27940" y="107950"/>
                </a:lnTo>
                <a:lnTo>
                  <a:pt x="45720" y="143510"/>
                </a:lnTo>
                <a:lnTo>
                  <a:pt x="90170" y="187960"/>
                </a:lnTo>
                <a:lnTo>
                  <a:pt x="107950" y="196850"/>
                </a:lnTo>
                <a:lnTo>
                  <a:pt x="143510" y="196850"/>
                </a:lnTo>
                <a:lnTo>
                  <a:pt x="170180" y="2057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946150" y="4875530"/>
            <a:ext cx="44451" cy="134621"/>
          </a:xfrm>
          <a:custGeom>
            <a:avLst/>
            <a:gdLst/>
            <a:ahLst/>
            <a:cxnLst/>
            <a:rect l="0" t="0" r="0" b="0"/>
            <a:pathLst>
              <a:path w="44451" h="134621">
                <a:moveTo>
                  <a:pt x="44450" y="0"/>
                </a:moveTo>
                <a:lnTo>
                  <a:pt x="17780" y="35560"/>
                </a:lnTo>
                <a:lnTo>
                  <a:pt x="17780" y="53340"/>
                </a:lnTo>
                <a:lnTo>
                  <a:pt x="8890" y="97790"/>
                </a:lnTo>
                <a:lnTo>
                  <a:pt x="0" y="1346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990600" y="4660900"/>
            <a:ext cx="99061" cy="8891"/>
          </a:xfrm>
          <a:custGeom>
            <a:avLst/>
            <a:gdLst/>
            <a:ahLst/>
            <a:cxnLst/>
            <a:rect l="0" t="0" r="0" b="0"/>
            <a:pathLst>
              <a:path w="99061" h="8891">
                <a:moveTo>
                  <a:pt x="0" y="8890"/>
                </a:moveTo>
                <a:lnTo>
                  <a:pt x="27940" y="0"/>
                </a:lnTo>
                <a:lnTo>
                  <a:pt x="6350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1151890" y="4545330"/>
            <a:ext cx="53341" cy="303531"/>
          </a:xfrm>
          <a:custGeom>
            <a:avLst/>
            <a:gdLst/>
            <a:ahLst/>
            <a:cxnLst/>
            <a:rect l="0" t="0" r="0" b="0"/>
            <a:pathLst>
              <a:path w="53341" h="3035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8890" y="133350"/>
                </a:lnTo>
                <a:lnTo>
                  <a:pt x="17780" y="168910"/>
                </a:lnTo>
                <a:lnTo>
                  <a:pt x="17780" y="205740"/>
                </a:lnTo>
                <a:lnTo>
                  <a:pt x="35560" y="250190"/>
                </a:lnTo>
                <a:lnTo>
                  <a:pt x="44450" y="294640"/>
                </a:lnTo>
                <a:lnTo>
                  <a:pt x="53340" y="3035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1134110" y="4375150"/>
            <a:ext cx="151131" cy="652781"/>
          </a:xfrm>
          <a:custGeom>
            <a:avLst/>
            <a:gdLst/>
            <a:ahLst/>
            <a:cxnLst/>
            <a:rect l="0" t="0" r="0" b="0"/>
            <a:pathLst>
              <a:path w="151131" h="652781">
                <a:moveTo>
                  <a:pt x="0" y="0"/>
                </a:moveTo>
                <a:lnTo>
                  <a:pt x="44450" y="44450"/>
                </a:lnTo>
                <a:lnTo>
                  <a:pt x="71120" y="90170"/>
                </a:lnTo>
                <a:lnTo>
                  <a:pt x="106680" y="134620"/>
                </a:lnTo>
                <a:lnTo>
                  <a:pt x="124460" y="170180"/>
                </a:lnTo>
                <a:lnTo>
                  <a:pt x="133350" y="205740"/>
                </a:lnTo>
                <a:lnTo>
                  <a:pt x="142240" y="241300"/>
                </a:lnTo>
                <a:lnTo>
                  <a:pt x="151130" y="276860"/>
                </a:lnTo>
                <a:lnTo>
                  <a:pt x="151130" y="312420"/>
                </a:lnTo>
                <a:lnTo>
                  <a:pt x="151130" y="349250"/>
                </a:lnTo>
                <a:lnTo>
                  <a:pt x="151130" y="384810"/>
                </a:lnTo>
                <a:lnTo>
                  <a:pt x="151130" y="420370"/>
                </a:lnTo>
                <a:lnTo>
                  <a:pt x="151130" y="455930"/>
                </a:lnTo>
                <a:lnTo>
                  <a:pt x="151130" y="491490"/>
                </a:lnTo>
                <a:lnTo>
                  <a:pt x="142240" y="535940"/>
                </a:lnTo>
                <a:lnTo>
                  <a:pt x="133350" y="580390"/>
                </a:lnTo>
                <a:lnTo>
                  <a:pt x="115570" y="615950"/>
                </a:lnTo>
                <a:lnTo>
                  <a:pt x="115570" y="652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464820" y="4330700"/>
            <a:ext cx="160021" cy="633731"/>
          </a:xfrm>
          <a:custGeom>
            <a:avLst/>
            <a:gdLst/>
            <a:ahLst/>
            <a:cxnLst/>
            <a:rect l="0" t="0" r="0" b="0"/>
            <a:pathLst>
              <a:path w="160021" h="633731">
                <a:moveTo>
                  <a:pt x="115570" y="0"/>
                </a:moveTo>
                <a:lnTo>
                  <a:pt x="88900" y="8890"/>
                </a:lnTo>
                <a:lnTo>
                  <a:pt x="62230" y="26670"/>
                </a:lnTo>
                <a:lnTo>
                  <a:pt x="44450" y="71120"/>
                </a:lnTo>
                <a:lnTo>
                  <a:pt x="26670" y="116840"/>
                </a:lnTo>
                <a:lnTo>
                  <a:pt x="8890" y="161290"/>
                </a:lnTo>
                <a:lnTo>
                  <a:pt x="889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8890" y="383540"/>
                </a:lnTo>
                <a:lnTo>
                  <a:pt x="8890" y="420370"/>
                </a:lnTo>
                <a:lnTo>
                  <a:pt x="26670" y="464820"/>
                </a:lnTo>
                <a:lnTo>
                  <a:pt x="44450" y="500380"/>
                </a:lnTo>
                <a:lnTo>
                  <a:pt x="62230" y="535940"/>
                </a:lnTo>
                <a:lnTo>
                  <a:pt x="97790" y="580390"/>
                </a:lnTo>
                <a:lnTo>
                  <a:pt x="133350" y="615950"/>
                </a:lnTo>
                <a:lnTo>
                  <a:pt x="160020" y="633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598170" y="3867150"/>
            <a:ext cx="26671" cy="17781"/>
          </a:xfrm>
          <a:custGeom>
            <a:avLst/>
            <a:gdLst/>
            <a:ahLst/>
            <a:cxnLst/>
            <a:rect l="0" t="0" r="0" b="0"/>
            <a:pathLst>
              <a:path w="26671" h="17781">
                <a:moveTo>
                  <a:pt x="0" y="8890"/>
                </a:moveTo>
                <a:lnTo>
                  <a:pt x="17780" y="0"/>
                </a:lnTo>
                <a:lnTo>
                  <a:pt x="26670" y="17780"/>
                </a:lnTo>
                <a:lnTo>
                  <a:pt x="8890" y="0"/>
                </a:lnTo>
                <a:lnTo>
                  <a:pt x="1778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562610" y="3661410"/>
            <a:ext cx="161291" cy="168911"/>
          </a:xfrm>
          <a:custGeom>
            <a:avLst/>
            <a:gdLst/>
            <a:ahLst/>
            <a:cxnLst/>
            <a:rect l="0" t="0" r="0" b="0"/>
            <a:pathLst>
              <a:path w="161291" h="168911">
                <a:moveTo>
                  <a:pt x="0" y="53340"/>
                </a:move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53340" y="8890"/>
                </a:lnTo>
                <a:lnTo>
                  <a:pt x="62230" y="35560"/>
                </a:lnTo>
                <a:lnTo>
                  <a:pt x="62230" y="71120"/>
                </a:lnTo>
                <a:lnTo>
                  <a:pt x="62230" y="97790"/>
                </a:lnTo>
                <a:lnTo>
                  <a:pt x="71120" y="44450"/>
                </a:lnTo>
                <a:lnTo>
                  <a:pt x="97790" y="17780"/>
                </a:lnTo>
                <a:lnTo>
                  <a:pt x="115570" y="17780"/>
                </a:lnTo>
                <a:lnTo>
                  <a:pt x="142240" y="26670"/>
                </a:lnTo>
                <a:lnTo>
                  <a:pt x="161290" y="35560"/>
                </a:lnTo>
                <a:lnTo>
                  <a:pt x="161290" y="53340"/>
                </a:lnTo>
                <a:lnTo>
                  <a:pt x="161290" y="88900"/>
                </a:lnTo>
                <a:lnTo>
                  <a:pt x="161290" y="133350"/>
                </a:lnTo>
                <a:lnTo>
                  <a:pt x="151130" y="1689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42620" y="3517900"/>
            <a:ext cx="187961" cy="161291"/>
          </a:xfrm>
          <a:custGeom>
            <a:avLst/>
            <a:gdLst/>
            <a:ahLst/>
            <a:cxnLst/>
            <a:rect l="0" t="0" r="0" b="0"/>
            <a:pathLst>
              <a:path w="187961" h="161291">
                <a:moveTo>
                  <a:pt x="0" y="99060"/>
                </a:moveTo>
                <a:lnTo>
                  <a:pt x="17780" y="53340"/>
                </a:lnTo>
                <a:lnTo>
                  <a:pt x="44450" y="17780"/>
                </a:lnTo>
                <a:lnTo>
                  <a:pt x="62230" y="0"/>
                </a:lnTo>
                <a:lnTo>
                  <a:pt x="81280" y="17780"/>
                </a:lnTo>
                <a:lnTo>
                  <a:pt x="99060" y="53340"/>
                </a:lnTo>
                <a:lnTo>
                  <a:pt x="125730" y="90170"/>
                </a:lnTo>
                <a:lnTo>
                  <a:pt x="161290" y="134620"/>
                </a:lnTo>
                <a:lnTo>
                  <a:pt x="187960" y="1612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768350" y="3768090"/>
            <a:ext cx="88901" cy="553721"/>
          </a:xfrm>
          <a:custGeom>
            <a:avLst/>
            <a:gdLst/>
            <a:ahLst/>
            <a:cxnLst/>
            <a:rect l="0" t="0" r="0" b="0"/>
            <a:pathLst>
              <a:path w="88901" h="553721">
                <a:moveTo>
                  <a:pt x="88900" y="0"/>
                </a:moveTo>
                <a:lnTo>
                  <a:pt x="88900" y="17780"/>
                </a:lnTo>
                <a:lnTo>
                  <a:pt x="88900" y="53340"/>
                </a:lnTo>
                <a:lnTo>
                  <a:pt x="88900" y="90170"/>
                </a:lnTo>
                <a:lnTo>
                  <a:pt x="88900" y="125730"/>
                </a:lnTo>
                <a:lnTo>
                  <a:pt x="88900" y="170180"/>
                </a:lnTo>
                <a:lnTo>
                  <a:pt x="88900" y="205740"/>
                </a:lnTo>
                <a:lnTo>
                  <a:pt x="80010" y="241300"/>
                </a:lnTo>
                <a:lnTo>
                  <a:pt x="62230" y="276860"/>
                </a:lnTo>
                <a:lnTo>
                  <a:pt x="53340" y="312420"/>
                </a:lnTo>
                <a:lnTo>
                  <a:pt x="44450" y="356870"/>
                </a:lnTo>
                <a:lnTo>
                  <a:pt x="35560" y="402590"/>
                </a:lnTo>
                <a:lnTo>
                  <a:pt x="17780" y="447040"/>
                </a:lnTo>
                <a:lnTo>
                  <a:pt x="8890" y="482600"/>
                </a:lnTo>
                <a:lnTo>
                  <a:pt x="0" y="527050"/>
                </a:lnTo>
                <a:lnTo>
                  <a:pt x="0" y="54483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732790" y="4232910"/>
            <a:ext cx="124461" cy="88901"/>
          </a:xfrm>
          <a:custGeom>
            <a:avLst/>
            <a:gdLst/>
            <a:ahLst/>
            <a:cxnLst/>
            <a:rect l="0" t="0" r="0" b="0"/>
            <a:pathLst>
              <a:path w="124461" h="8890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8890" y="88900"/>
                </a:lnTo>
                <a:lnTo>
                  <a:pt x="26670" y="88900"/>
                </a:lnTo>
                <a:lnTo>
                  <a:pt x="71120" y="71120"/>
                </a:lnTo>
                <a:lnTo>
                  <a:pt x="115570" y="53340"/>
                </a:lnTo>
                <a:lnTo>
                  <a:pt x="12446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1856740" y="4250690"/>
            <a:ext cx="161291" cy="124461"/>
          </a:xfrm>
          <a:custGeom>
            <a:avLst/>
            <a:gdLst/>
            <a:ahLst/>
            <a:cxnLst/>
            <a:rect l="0" t="0" r="0" b="0"/>
            <a:pathLst>
              <a:path w="161291" h="124461">
                <a:moveTo>
                  <a:pt x="125730" y="17780"/>
                </a:moveTo>
                <a:lnTo>
                  <a:pt x="99060" y="17780"/>
                </a:lnTo>
                <a:lnTo>
                  <a:pt x="72390" y="26670"/>
                </a:lnTo>
                <a:lnTo>
                  <a:pt x="36830" y="53340"/>
                </a:lnTo>
                <a:lnTo>
                  <a:pt x="19050" y="80010"/>
                </a:lnTo>
                <a:lnTo>
                  <a:pt x="19050" y="97790"/>
                </a:lnTo>
                <a:lnTo>
                  <a:pt x="27940" y="115570"/>
                </a:lnTo>
                <a:lnTo>
                  <a:pt x="45720" y="124460"/>
                </a:lnTo>
                <a:lnTo>
                  <a:pt x="72390" y="124460"/>
                </a:lnTo>
                <a:lnTo>
                  <a:pt x="90170" y="124460"/>
                </a:lnTo>
                <a:lnTo>
                  <a:pt x="116840" y="106680"/>
                </a:lnTo>
                <a:lnTo>
                  <a:pt x="152400" y="80010"/>
                </a:lnTo>
                <a:lnTo>
                  <a:pt x="161290" y="44450"/>
                </a:lnTo>
                <a:lnTo>
                  <a:pt x="152400" y="17780"/>
                </a:lnTo>
                <a:lnTo>
                  <a:pt x="116840" y="0"/>
                </a:lnTo>
                <a:lnTo>
                  <a:pt x="99060" y="0"/>
                </a:lnTo>
                <a:lnTo>
                  <a:pt x="81280" y="8890"/>
                </a:lnTo>
                <a:lnTo>
                  <a:pt x="36830" y="26670"/>
                </a:lnTo>
                <a:lnTo>
                  <a:pt x="19050" y="44450"/>
                </a:lnTo>
                <a:lnTo>
                  <a:pt x="0" y="71120"/>
                </a:lnTo>
                <a:lnTo>
                  <a:pt x="0" y="88900"/>
                </a:lnTo>
                <a:lnTo>
                  <a:pt x="10160" y="106680"/>
                </a:lnTo>
                <a:lnTo>
                  <a:pt x="27940" y="124460"/>
                </a:lnTo>
                <a:lnTo>
                  <a:pt x="54610" y="124460"/>
                </a:lnTo>
                <a:lnTo>
                  <a:pt x="81280" y="124460"/>
                </a:lnTo>
                <a:lnTo>
                  <a:pt x="107950" y="115570"/>
                </a:lnTo>
                <a:lnTo>
                  <a:pt x="125730" y="97790"/>
                </a:lnTo>
                <a:lnTo>
                  <a:pt x="134620" y="80010"/>
                </a:lnTo>
                <a:lnTo>
                  <a:pt x="125730" y="62230"/>
                </a:lnTo>
                <a:lnTo>
                  <a:pt x="107950" y="44450"/>
                </a:lnTo>
                <a:lnTo>
                  <a:pt x="90170" y="44450"/>
                </a:lnTo>
                <a:lnTo>
                  <a:pt x="72390" y="53340"/>
                </a:lnTo>
                <a:lnTo>
                  <a:pt x="45720" y="80010"/>
                </a:lnTo>
                <a:lnTo>
                  <a:pt x="36830" y="97790"/>
                </a:lnTo>
                <a:lnTo>
                  <a:pt x="45720" y="115570"/>
                </a:lnTo>
                <a:lnTo>
                  <a:pt x="63500" y="115570"/>
                </a:lnTo>
                <a:lnTo>
                  <a:pt x="107950" y="106680"/>
                </a:lnTo>
                <a:lnTo>
                  <a:pt x="125730" y="88900"/>
                </a:lnTo>
                <a:lnTo>
                  <a:pt x="134620" y="71120"/>
                </a:lnTo>
                <a:lnTo>
                  <a:pt x="125730" y="53340"/>
                </a:lnTo>
                <a:lnTo>
                  <a:pt x="107950" y="62230"/>
                </a:lnTo>
                <a:lnTo>
                  <a:pt x="90170" y="80010"/>
                </a:lnTo>
                <a:lnTo>
                  <a:pt x="90170" y="97790"/>
                </a:lnTo>
                <a:lnTo>
                  <a:pt x="125730" y="106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1687830" y="3803650"/>
            <a:ext cx="106681" cy="241301"/>
          </a:xfrm>
          <a:custGeom>
            <a:avLst/>
            <a:gdLst/>
            <a:ahLst/>
            <a:cxnLst/>
            <a:rect l="0" t="0" r="0" b="0"/>
            <a:pathLst>
              <a:path w="106681" h="241301">
                <a:moveTo>
                  <a:pt x="26670" y="0"/>
                </a:moveTo>
                <a:lnTo>
                  <a:pt x="8890" y="44450"/>
                </a:lnTo>
                <a:lnTo>
                  <a:pt x="0" y="81280"/>
                </a:lnTo>
                <a:lnTo>
                  <a:pt x="0" y="107950"/>
                </a:lnTo>
                <a:lnTo>
                  <a:pt x="0" y="134620"/>
                </a:lnTo>
                <a:lnTo>
                  <a:pt x="8890" y="161290"/>
                </a:lnTo>
                <a:lnTo>
                  <a:pt x="26670" y="179070"/>
                </a:lnTo>
                <a:lnTo>
                  <a:pt x="71120" y="214630"/>
                </a:lnTo>
                <a:lnTo>
                  <a:pt x="88900" y="232410"/>
                </a:lnTo>
                <a:lnTo>
                  <a:pt x="10668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1812290" y="3794760"/>
            <a:ext cx="99061" cy="205741"/>
          </a:xfrm>
          <a:custGeom>
            <a:avLst/>
            <a:gdLst/>
            <a:ahLst/>
            <a:cxnLst/>
            <a:rect l="0" t="0" r="0" b="0"/>
            <a:pathLst>
              <a:path w="99061" h="205741">
                <a:moveTo>
                  <a:pt x="0" y="0"/>
                </a:moveTo>
                <a:lnTo>
                  <a:pt x="0" y="17780"/>
                </a:lnTo>
                <a:lnTo>
                  <a:pt x="8890" y="53340"/>
                </a:lnTo>
                <a:lnTo>
                  <a:pt x="8890" y="99060"/>
                </a:lnTo>
                <a:lnTo>
                  <a:pt x="26670" y="134620"/>
                </a:lnTo>
                <a:lnTo>
                  <a:pt x="35560" y="170180"/>
                </a:lnTo>
                <a:lnTo>
                  <a:pt x="44450" y="196850"/>
                </a:lnTo>
                <a:lnTo>
                  <a:pt x="63500" y="205740"/>
                </a:lnTo>
                <a:lnTo>
                  <a:pt x="81280" y="187960"/>
                </a:lnTo>
                <a:lnTo>
                  <a:pt x="9906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1929130" y="3938270"/>
            <a:ext cx="44451" cy="71121"/>
          </a:xfrm>
          <a:custGeom>
            <a:avLst/>
            <a:gdLst/>
            <a:ahLst/>
            <a:cxnLst/>
            <a:rect l="0" t="0" r="0" b="0"/>
            <a:pathLst>
              <a:path w="44451" h="71121">
                <a:moveTo>
                  <a:pt x="0" y="0"/>
                </a:moveTo>
                <a:lnTo>
                  <a:pt x="17780" y="8890"/>
                </a:lnTo>
                <a:lnTo>
                  <a:pt x="26670" y="53340"/>
                </a:lnTo>
                <a:lnTo>
                  <a:pt x="44450" y="711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1964690" y="3750310"/>
            <a:ext cx="142241" cy="134621"/>
          </a:xfrm>
          <a:custGeom>
            <a:avLst/>
            <a:gdLst/>
            <a:ahLst/>
            <a:cxnLst/>
            <a:rect l="0" t="0" r="0" b="0"/>
            <a:pathLst>
              <a:path w="142241" h="134621">
                <a:moveTo>
                  <a:pt x="44450" y="0"/>
                </a:moveTo>
                <a:lnTo>
                  <a:pt x="35560" y="26670"/>
                </a:lnTo>
                <a:lnTo>
                  <a:pt x="35560" y="44450"/>
                </a:lnTo>
                <a:lnTo>
                  <a:pt x="44450" y="80010"/>
                </a:lnTo>
                <a:lnTo>
                  <a:pt x="53340" y="107950"/>
                </a:lnTo>
                <a:lnTo>
                  <a:pt x="71120" y="125730"/>
                </a:lnTo>
                <a:lnTo>
                  <a:pt x="106680" y="134620"/>
                </a:lnTo>
                <a:lnTo>
                  <a:pt x="124460" y="134620"/>
                </a:lnTo>
                <a:lnTo>
                  <a:pt x="142240" y="125730"/>
                </a:lnTo>
                <a:lnTo>
                  <a:pt x="142240" y="107950"/>
                </a:lnTo>
                <a:lnTo>
                  <a:pt x="142240" y="80010"/>
                </a:lnTo>
                <a:lnTo>
                  <a:pt x="124460" y="53340"/>
                </a:lnTo>
                <a:lnTo>
                  <a:pt x="106680" y="35560"/>
                </a:lnTo>
                <a:lnTo>
                  <a:pt x="88900" y="26670"/>
                </a:lnTo>
                <a:lnTo>
                  <a:pt x="71120" y="26670"/>
                </a:lnTo>
                <a:lnTo>
                  <a:pt x="35560" y="35560"/>
                </a:lnTo>
                <a:lnTo>
                  <a:pt x="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2044700" y="3714750"/>
            <a:ext cx="161291" cy="259081"/>
          </a:xfrm>
          <a:custGeom>
            <a:avLst/>
            <a:gdLst/>
            <a:ahLst/>
            <a:cxnLst/>
            <a:rect l="0" t="0" r="0" b="0"/>
            <a:pathLst>
              <a:path w="161291" h="259081">
                <a:moveTo>
                  <a:pt x="0" y="0"/>
                </a:moveTo>
                <a:lnTo>
                  <a:pt x="35560" y="0"/>
                </a:lnTo>
                <a:lnTo>
                  <a:pt x="71120" y="8890"/>
                </a:lnTo>
                <a:lnTo>
                  <a:pt x="116840" y="44450"/>
                </a:lnTo>
                <a:lnTo>
                  <a:pt x="134620" y="71120"/>
                </a:lnTo>
                <a:lnTo>
                  <a:pt x="161290" y="115570"/>
                </a:lnTo>
                <a:lnTo>
                  <a:pt x="161290" y="161290"/>
                </a:lnTo>
                <a:lnTo>
                  <a:pt x="161290" y="196850"/>
                </a:lnTo>
                <a:lnTo>
                  <a:pt x="152400" y="241300"/>
                </a:lnTo>
                <a:lnTo>
                  <a:pt x="152400" y="2590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2491740" y="4277360"/>
            <a:ext cx="17781" cy="196851"/>
          </a:xfrm>
          <a:custGeom>
            <a:avLst/>
            <a:gdLst/>
            <a:ahLst/>
            <a:cxnLst/>
            <a:rect l="0" t="0" r="0" b="0"/>
            <a:pathLst>
              <a:path w="17781" h="196851">
                <a:moveTo>
                  <a:pt x="17780" y="0"/>
                </a:moveTo>
                <a:lnTo>
                  <a:pt x="8890" y="44450"/>
                </a:lnTo>
                <a:lnTo>
                  <a:pt x="8890" y="80010"/>
                </a:lnTo>
                <a:lnTo>
                  <a:pt x="8890" y="115570"/>
                </a:lnTo>
                <a:lnTo>
                  <a:pt x="0" y="15240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3027680" y="4348480"/>
            <a:ext cx="26671" cy="196851"/>
          </a:xfrm>
          <a:custGeom>
            <a:avLst/>
            <a:gdLst/>
            <a:ahLst/>
            <a:cxnLst/>
            <a:rect l="0" t="0" r="0" b="0"/>
            <a:pathLst>
              <a:path w="26671" h="196851">
                <a:moveTo>
                  <a:pt x="0" y="0"/>
                </a:moveTo>
                <a:lnTo>
                  <a:pt x="0" y="44450"/>
                </a:lnTo>
                <a:lnTo>
                  <a:pt x="0" y="90170"/>
                </a:lnTo>
                <a:lnTo>
                  <a:pt x="8890" y="134620"/>
                </a:lnTo>
                <a:lnTo>
                  <a:pt x="17780" y="170180"/>
                </a:lnTo>
                <a:lnTo>
                  <a:pt x="2667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2910840" y="3956050"/>
            <a:ext cx="62231" cy="71121"/>
          </a:xfrm>
          <a:custGeom>
            <a:avLst/>
            <a:gdLst/>
            <a:ahLst/>
            <a:cxnLst/>
            <a:rect l="0" t="0" r="0" b="0"/>
            <a:pathLst>
              <a:path w="62231" h="71121">
                <a:moveTo>
                  <a:pt x="35560" y="44450"/>
                </a:moveTo>
                <a:lnTo>
                  <a:pt x="17780" y="44450"/>
                </a:lnTo>
                <a:lnTo>
                  <a:pt x="0" y="44450"/>
                </a:lnTo>
                <a:lnTo>
                  <a:pt x="17780" y="44450"/>
                </a:lnTo>
                <a:lnTo>
                  <a:pt x="35560" y="44450"/>
                </a:lnTo>
                <a:lnTo>
                  <a:pt x="26670" y="62230"/>
                </a:lnTo>
                <a:lnTo>
                  <a:pt x="8890" y="62230"/>
                </a:lnTo>
                <a:lnTo>
                  <a:pt x="8890" y="44450"/>
                </a:lnTo>
                <a:lnTo>
                  <a:pt x="26670" y="26670"/>
                </a:lnTo>
                <a:lnTo>
                  <a:pt x="44450" y="26670"/>
                </a:lnTo>
                <a:lnTo>
                  <a:pt x="44450" y="44450"/>
                </a:lnTo>
                <a:lnTo>
                  <a:pt x="26670" y="44450"/>
                </a:lnTo>
                <a:lnTo>
                  <a:pt x="17780" y="26670"/>
                </a:lnTo>
                <a:lnTo>
                  <a:pt x="44450" y="17780"/>
                </a:lnTo>
                <a:lnTo>
                  <a:pt x="62230" y="35560"/>
                </a:lnTo>
                <a:lnTo>
                  <a:pt x="53340" y="53340"/>
                </a:lnTo>
                <a:lnTo>
                  <a:pt x="44450" y="71120"/>
                </a:lnTo>
                <a:lnTo>
                  <a:pt x="26670" y="62230"/>
                </a:lnTo>
                <a:lnTo>
                  <a:pt x="26670" y="35560"/>
                </a:lnTo>
                <a:lnTo>
                  <a:pt x="26670" y="17780"/>
                </a:lnTo>
                <a:lnTo>
                  <a:pt x="44450" y="0"/>
                </a:lnTo>
                <a:lnTo>
                  <a:pt x="6223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1410970" y="388493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6680" y="8890"/>
                </a:lnTo>
                <a:lnTo>
                  <a:pt x="142240" y="0"/>
                </a:lnTo>
                <a:lnTo>
                  <a:pt x="17907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2633980" y="3258820"/>
            <a:ext cx="179071" cy="384811"/>
          </a:xfrm>
          <a:custGeom>
            <a:avLst/>
            <a:gdLst/>
            <a:ahLst/>
            <a:cxnLst/>
            <a:rect l="0" t="0" r="0" b="0"/>
            <a:pathLst>
              <a:path w="179071" h="384811">
                <a:moveTo>
                  <a:pt x="53340" y="0"/>
                </a:moveTo>
                <a:lnTo>
                  <a:pt x="35560" y="0"/>
                </a:lnTo>
                <a:lnTo>
                  <a:pt x="17780" y="8890"/>
                </a:lnTo>
                <a:lnTo>
                  <a:pt x="0" y="45720"/>
                </a:ln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8890" y="205740"/>
                </a:lnTo>
                <a:lnTo>
                  <a:pt x="17780" y="241300"/>
                </a:lnTo>
                <a:lnTo>
                  <a:pt x="35560" y="276860"/>
                </a:lnTo>
                <a:lnTo>
                  <a:pt x="53340" y="322580"/>
                </a:lnTo>
                <a:lnTo>
                  <a:pt x="62230" y="349250"/>
                </a:lnTo>
                <a:lnTo>
                  <a:pt x="90170" y="358140"/>
                </a:lnTo>
                <a:lnTo>
                  <a:pt x="125730" y="375920"/>
                </a:lnTo>
                <a:lnTo>
                  <a:pt x="143510" y="384810"/>
                </a:lnTo>
                <a:lnTo>
                  <a:pt x="17907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2830830" y="3267710"/>
            <a:ext cx="160021" cy="223521"/>
          </a:xfrm>
          <a:custGeom>
            <a:avLst/>
            <a:gdLst/>
            <a:ahLst/>
            <a:cxnLst/>
            <a:rect l="0" t="0" r="0" b="0"/>
            <a:pathLst>
              <a:path w="160021" h="223521">
                <a:moveTo>
                  <a:pt x="0" y="170180"/>
                </a:moveTo>
                <a:lnTo>
                  <a:pt x="8890" y="187960"/>
                </a:lnTo>
                <a:lnTo>
                  <a:pt x="35560" y="187960"/>
                </a:lnTo>
                <a:lnTo>
                  <a:pt x="53340" y="187960"/>
                </a:lnTo>
                <a:lnTo>
                  <a:pt x="71120" y="179070"/>
                </a:lnTo>
                <a:lnTo>
                  <a:pt x="88900" y="143510"/>
                </a:lnTo>
                <a:lnTo>
                  <a:pt x="106680" y="116840"/>
                </a:lnTo>
                <a:lnTo>
                  <a:pt x="106680" y="90170"/>
                </a:lnTo>
                <a:lnTo>
                  <a:pt x="106680" y="54610"/>
                </a:lnTo>
                <a:lnTo>
                  <a:pt x="88900" y="19050"/>
                </a:lnTo>
                <a:lnTo>
                  <a:pt x="80010" y="0"/>
                </a:lnTo>
                <a:lnTo>
                  <a:pt x="62230" y="0"/>
                </a:lnTo>
                <a:lnTo>
                  <a:pt x="44450" y="0"/>
                </a:lnTo>
                <a:lnTo>
                  <a:pt x="26670" y="27940"/>
                </a:lnTo>
                <a:lnTo>
                  <a:pt x="26670" y="54610"/>
                </a:lnTo>
                <a:lnTo>
                  <a:pt x="26670" y="99060"/>
                </a:lnTo>
                <a:lnTo>
                  <a:pt x="44450" y="134620"/>
                </a:lnTo>
                <a:lnTo>
                  <a:pt x="53340" y="170180"/>
                </a:lnTo>
                <a:lnTo>
                  <a:pt x="71120" y="187960"/>
                </a:lnTo>
                <a:lnTo>
                  <a:pt x="106680" y="214630"/>
                </a:lnTo>
                <a:lnTo>
                  <a:pt x="133350" y="214630"/>
                </a:lnTo>
                <a:lnTo>
                  <a:pt x="16002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3143250" y="3429000"/>
            <a:ext cx="1" cy="179071"/>
          </a:xfrm>
          <a:custGeom>
            <a:avLst/>
            <a:gdLst/>
            <a:ahLst/>
            <a:cxnLst/>
            <a:rect l="0" t="0" r="0" b="0"/>
            <a:pathLst>
              <a:path w="1" h="17907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5570"/>
                </a:lnTo>
                <a:lnTo>
                  <a:pt x="0" y="142240"/>
                </a:lnTo>
                <a:lnTo>
                  <a:pt x="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3286760" y="3187700"/>
            <a:ext cx="106681" cy="285751"/>
          </a:xfrm>
          <a:custGeom>
            <a:avLst/>
            <a:gdLst/>
            <a:ahLst/>
            <a:cxnLst/>
            <a:rect l="0" t="0" r="0" b="0"/>
            <a:pathLst>
              <a:path w="106681" h="28575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6840"/>
                </a:lnTo>
                <a:lnTo>
                  <a:pt x="44450" y="143510"/>
                </a:lnTo>
                <a:lnTo>
                  <a:pt x="53340" y="179070"/>
                </a:lnTo>
                <a:lnTo>
                  <a:pt x="71120" y="223520"/>
                </a:lnTo>
                <a:lnTo>
                  <a:pt x="97790" y="259080"/>
                </a:lnTo>
                <a:lnTo>
                  <a:pt x="10668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3420110" y="3107690"/>
            <a:ext cx="106681" cy="365761"/>
          </a:xfrm>
          <a:custGeom>
            <a:avLst/>
            <a:gdLst/>
            <a:ahLst/>
            <a:cxnLst/>
            <a:rect l="0" t="0" r="0" b="0"/>
            <a:pathLst>
              <a:path w="106681" h="36576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71120" y="97790"/>
                </a:lnTo>
                <a:lnTo>
                  <a:pt x="88900" y="142240"/>
                </a:lnTo>
                <a:lnTo>
                  <a:pt x="97790" y="179070"/>
                </a:lnTo>
                <a:lnTo>
                  <a:pt x="106680" y="214630"/>
                </a:lnTo>
                <a:lnTo>
                  <a:pt x="106680" y="259080"/>
                </a:lnTo>
                <a:lnTo>
                  <a:pt x="106680" y="303530"/>
                </a:lnTo>
                <a:lnTo>
                  <a:pt x="106680" y="339090"/>
                </a:lnTo>
                <a:lnTo>
                  <a:pt x="106680" y="3657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2768600" y="2857500"/>
            <a:ext cx="80011" cy="223521"/>
          </a:xfrm>
          <a:custGeom>
            <a:avLst/>
            <a:gdLst/>
            <a:ahLst/>
            <a:cxnLst/>
            <a:rect l="0" t="0" r="0" b="0"/>
            <a:pathLst>
              <a:path w="80011" h="223521">
                <a:moveTo>
                  <a:pt x="35560" y="223520"/>
                </a:moveTo>
                <a:lnTo>
                  <a:pt x="17780" y="223520"/>
                </a:lnTo>
                <a:lnTo>
                  <a:pt x="0" y="214630"/>
                </a:lnTo>
                <a:lnTo>
                  <a:pt x="0" y="170180"/>
                </a:lnTo>
                <a:lnTo>
                  <a:pt x="0" y="124460"/>
                </a:lnTo>
                <a:lnTo>
                  <a:pt x="17780" y="88900"/>
                </a:lnTo>
                <a:lnTo>
                  <a:pt x="26670" y="53340"/>
                </a:lnTo>
                <a:lnTo>
                  <a:pt x="35560" y="26670"/>
                </a:lnTo>
                <a:lnTo>
                  <a:pt x="800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"/>
          <p:cNvSpPr/>
          <p:nvPr/>
        </p:nvSpPr>
        <p:spPr>
          <a:xfrm>
            <a:off x="2804160" y="2830830"/>
            <a:ext cx="115571" cy="44451"/>
          </a:xfrm>
          <a:custGeom>
            <a:avLst/>
            <a:gdLst/>
            <a:ahLst/>
            <a:cxnLst/>
            <a:rect l="0" t="0" r="0" b="0"/>
            <a:pathLst>
              <a:path w="115571" h="44451">
                <a:moveTo>
                  <a:pt x="0" y="8890"/>
                </a:moveTo>
                <a:lnTo>
                  <a:pt x="26670" y="0"/>
                </a:lnTo>
                <a:lnTo>
                  <a:pt x="53340" y="8890"/>
                </a:lnTo>
                <a:lnTo>
                  <a:pt x="71120" y="26670"/>
                </a:lnTo>
                <a:lnTo>
                  <a:pt x="115570" y="444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"/>
          <p:cNvSpPr/>
          <p:nvPr/>
        </p:nvSpPr>
        <p:spPr>
          <a:xfrm>
            <a:off x="2589530" y="2553970"/>
            <a:ext cx="143511" cy="151131"/>
          </a:xfrm>
          <a:custGeom>
            <a:avLst/>
            <a:gdLst/>
            <a:ahLst/>
            <a:cxnLst/>
            <a:rect l="0" t="0" r="0" b="0"/>
            <a:pathLst>
              <a:path w="143511" h="151131">
                <a:moveTo>
                  <a:pt x="0" y="151130"/>
                </a:moveTo>
                <a:lnTo>
                  <a:pt x="17780" y="133350"/>
                </a:lnTo>
                <a:lnTo>
                  <a:pt x="26670" y="106680"/>
                </a:lnTo>
                <a:lnTo>
                  <a:pt x="35560" y="71120"/>
                </a:lnTo>
                <a:lnTo>
                  <a:pt x="44450" y="44450"/>
                </a:lnTo>
                <a:lnTo>
                  <a:pt x="53340" y="26670"/>
                </a:lnTo>
                <a:lnTo>
                  <a:pt x="71120" y="17780"/>
                </a:lnTo>
                <a:lnTo>
                  <a:pt x="106680" y="889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"/>
          <p:cNvSpPr/>
          <p:nvPr/>
        </p:nvSpPr>
        <p:spPr>
          <a:xfrm>
            <a:off x="2678430" y="2633980"/>
            <a:ext cx="125731" cy="99061"/>
          </a:xfrm>
          <a:custGeom>
            <a:avLst/>
            <a:gdLst/>
            <a:ahLst/>
            <a:cxnLst/>
            <a:rect l="0" t="0" r="0" b="0"/>
            <a:pathLst>
              <a:path w="125731" h="99061">
                <a:moveTo>
                  <a:pt x="8890" y="99060"/>
                </a:moveTo>
                <a:lnTo>
                  <a:pt x="0" y="81280"/>
                </a:lnTo>
                <a:lnTo>
                  <a:pt x="8890" y="62230"/>
                </a:lnTo>
                <a:lnTo>
                  <a:pt x="36830" y="62230"/>
                </a:lnTo>
                <a:lnTo>
                  <a:pt x="81280" y="53340"/>
                </a:lnTo>
                <a:lnTo>
                  <a:pt x="99060" y="44450"/>
                </a:lnTo>
                <a:lnTo>
                  <a:pt x="116840" y="35560"/>
                </a:lnTo>
                <a:lnTo>
                  <a:pt x="116840" y="1778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"/>
          <p:cNvSpPr/>
          <p:nvPr/>
        </p:nvSpPr>
        <p:spPr>
          <a:xfrm>
            <a:off x="2875280" y="2383790"/>
            <a:ext cx="223521" cy="232411"/>
          </a:xfrm>
          <a:custGeom>
            <a:avLst/>
            <a:gdLst/>
            <a:ahLst/>
            <a:cxnLst/>
            <a:rect l="0" t="0" r="0" b="0"/>
            <a:pathLst>
              <a:path w="223521" h="232411">
                <a:moveTo>
                  <a:pt x="0" y="17780"/>
                </a:moveTo>
                <a:lnTo>
                  <a:pt x="8890" y="0"/>
                </a:lnTo>
                <a:lnTo>
                  <a:pt x="53340" y="17780"/>
                </a:lnTo>
                <a:lnTo>
                  <a:pt x="97790" y="54610"/>
                </a:lnTo>
                <a:lnTo>
                  <a:pt x="124460" y="99060"/>
                </a:lnTo>
                <a:lnTo>
                  <a:pt x="152400" y="134620"/>
                </a:lnTo>
                <a:lnTo>
                  <a:pt x="161290" y="161290"/>
                </a:lnTo>
                <a:lnTo>
                  <a:pt x="161290" y="187960"/>
                </a:lnTo>
                <a:lnTo>
                  <a:pt x="161290" y="205740"/>
                </a:lnTo>
                <a:lnTo>
                  <a:pt x="152400" y="223520"/>
                </a:lnTo>
                <a:lnTo>
                  <a:pt x="134620" y="232410"/>
                </a:lnTo>
                <a:lnTo>
                  <a:pt x="115570" y="223520"/>
                </a:lnTo>
                <a:lnTo>
                  <a:pt x="71120" y="170180"/>
                </a:lnTo>
                <a:lnTo>
                  <a:pt x="71120" y="152400"/>
                </a:lnTo>
                <a:lnTo>
                  <a:pt x="97790" y="134620"/>
                </a:lnTo>
                <a:lnTo>
                  <a:pt x="124460" y="134620"/>
                </a:lnTo>
                <a:lnTo>
                  <a:pt x="170180" y="143510"/>
                </a:lnTo>
                <a:lnTo>
                  <a:pt x="214630" y="161290"/>
                </a:lnTo>
                <a:lnTo>
                  <a:pt x="223520" y="170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"/>
          <p:cNvSpPr/>
          <p:nvPr/>
        </p:nvSpPr>
        <p:spPr>
          <a:xfrm>
            <a:off x="3134360" y="2482850"/>
            <a:ext cx="17781" cy="17781"/>
          </a:xfrm>
          <a:custGeom>
            <a:avLst/>
            <a:gdLst/>
            <a:ahLst/>
            <a:cxnLst/>
            <a:rect l="0" t="0" r="0" b="0"/>
            <a:pathLst>
              <a:path w="17781" h="17781">
                <a:moveTo>
                  <a:pt x="0" y="0"/>
                </a:moveTo>
                <a:lnTo>
                  <a:pt x="17780" y="177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"/>
          <p:cNvSpPr/>
          <p:nvPr/>
        </p:nvSpPr>
        <p:spPr>
          <a:xfrm>
            <a:off x="3045460" y="2277110"/>
            <a:ext cx="186691" cy="179071"/>
          </a:xfrm>
          <a:custGeom>
            <a:avLst/>
            <a:gdLst/>
            <a:ahLst/>
            <a:cxnLst/>
            <a:rect l="0" t="0" r="0" b="0"/>
            <a:pathLst>
              <a:path w="186691" h="179071">
                <a:moveTo>
                  <a:pt x="0" y="53340"/>
                </a:moveTo>
                <a:lnTo>
                  <a:pt x="17780" y="44450"/>
                </a:lnTo>
                <a:lnTo>
                  <a:pt x="35560" y="26670"/>
                </a:lnTo>
                <a:lnTo>
                  <a:pt x="53340" y="0"/>
                </a:lnTo>
                <a:lnTo>
                  <a:pt x="71120" y="8890"/>
                </a:lnTo>
                <a:lnTo>
                  <a:pt x="80010" y="26670"/>
                </a:lnTo>
                <a:lnTo>
                  <a:pt x="106680" y="71120"/>
                </a:lnTo>
                <a:lnTo>
                  <a:pt x="124460" y="115570"/>
                </a:lnTo>
                <a:lnTo>
                  <a:pt x="160020" y="151130"/>
                </a:lnTo>
                <a:lnTo>
                  <a:pt x="186690" y="179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"/>
          <p:cNvSpPr/>
          <p:nvPr/>
        </p:nvSpPr>
        <p:spPr>
          <a:xfrm>
            <a:off x="3232150" y="2223770"/>
            <a:ext cx="223521" cy="204471"/>
          </a:xfrm>
          <a:custGeom>
            <a:avLst/>
            <a:gdLst/>
            <a:ahLst/>
            <a:cxnLst/>
            <a:rect l="0" t="0" r="0" b="0"/>
            <a:pathLst>
              <a:path w="223521" h="204471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44450" y="0"/>
                </a:lnTo>
                <a:lnTo>
                  <a:pt x="63500" y="8890"/>
                </a:lnTo>
                <a:lnTo>
                  <a:pt x="99060" y="26670"/>
                </a:lnTo>
                <a:lnTo>
                  <a:pt x="116840" y="53340"/>
                </a:lnTo>
                <a:lnTo>
                  <a:pt x="134620" y="97790"/>
                </a:lnTo>
                <a:lnTo>
                  <a:pt x="134620" y="142240"/>
                </a:lnTo>
                <a:lnTo>
                  <a:pt x="134620" y="177800"/>
                </a:lnTo>
                <a:lnTo>
                  <a:pt x="125730" y="195580"/>
                </a:lnTo>
                <a:lnTo>
                  <a:pt x="107950" y="204470"/>
                </a:lnTo>
                <a:lnTo>
                  <a:pt x="81280" y="168910"/>
                </a:lnTo>
                <a:lnTo>
                  <a:pt x="72390" y="142240"/>
                </a:lnTo>
                <a:lnTo>
                  <a:pt x="81280" y="115570"/>
                </a:lnTo>
                <a:lnTo>
                  <a:pt x="99060" y="106680"/>
                </a:lnTo>
                <a:lnTo>
                  <a:pt x="125730" y="97790"/>
                </a:lnTo>
                <a:lnTo>
                  <a:pt x="152400" y="97790"/>
                </a:lnTo>
                <a:lnTo>
                  <a:pt x="187960" y="115570"/>
                </a:lnTo>
                <a:lnTo>
                  <a:pt x="22352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"/>
          <p:cNvSpPr/>
          <p:nvPr/>
        </p:nvSpPr>
        <p:spPr>
          <a:xfrm>
            <a:off x="330200" y="3920490"/>
            <a:ext cx="99061" cy="115571"/>
          </a:xfrm>
          <a:custGeom>
            <a:avLst/>
            <a:gdLst/>
            <a:ahLst/>
            <a:cxnLst/>
            <a:rect l="0" t="0" r="0" b="0"/>
            <a:pathLst>
              <a:path w="99061" h="115571">
                <a:moveTo>
                  <a:pt x="71120" y="80010"/>
                </a:moveTo>
                <a:lnTo>
                  <a:pt x="62230" y="106680"/>
                </a:lnTo>
                <a:lnTo>
                  <a:pt x="44450" y="115570"/>
                </a:lnTo>
                <a:lnTo>
                  <a:pt x="26670" y="106680"/>
                </a:lnTo>
                <a:lnTo>
                  <a:pt x="0" y="71120"/>
                </a:lnTo>
                <a:lnTo>
                  <a:pt x="0" y="53340"/>
                </a:lnTo>
                <a:lnTo>
                  <a:pt x="35560" y="44450"/>
                </a:lnTo>
                <a:lnTo>
                  <a:pt x="80010" y="35560"/>
                </a:lnTo>
                <a:lnTo>
                  <a:pt x="99060" y="1778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"/>
          <p:cNvSpPr/>
          <p:nvPr/>
        </p:nvSpPr>
        <p:spPr>
          <a:xfrm>
            <a:off x="447040" y="3956050"/>
            <a:ext cx="106681" cy="133351"/>
          </a:xfrm>
          <a:custGeom>
            <a:avLst/>
            <a:gdLst/>
            <a:ahLst/>
            <a:cxnLst/>
            <a:rect l="0" t="0" r="0" b="0"/>
            <a:pathLst>
              <a:path w="106681" h="133351">
                <a:moveTo>
                  <a:pt x="44450" y="133350"/>
                </a:moveTo>
                <a:lnTo>
                  <a:pt x="17780" y="115570"/>
                </a:lnTo>
                <a:lnTo>
                  <a:pt x="0" y="106680"/>
                </a:lnTo>
                <a:lnTo>
                  <a:pt x="0" y="80010"/>
                </a:lnTo>
                <a:lnTo>
                  <a:pt x="17780" y="53340"/>
                </a:lnTo>
                <a:lnTo>
                  <a:pt x="71120" y="35560"/>
                </a:lnTo>
                <a:lnTo>
                  <a:pt x="88900" y="2667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"/>
          <p:cNvSpPr/>
          <p:nvPr/>
        </p:nvSpPr>
        <p:spPr>
          <a:xfrm>
            <a:off x="2875280" y="3947160"/>
            <a:ext cx="115571" cy="106681"/>
          </a:xfrm>
          <a:custGeom>
            <a:avLst/>
            <a:gdLst/>
            <a:ahLst/>
            <a:cxnLst/>
            <a:rect l="0" t="0" r="0" b="0"/>
            <a:pathLst>
              <a:path w="115571" h="106681">
                <a:moveTo>
                  <a:pt x="62230" y="35560"/>
                </a:moveTo>
                <a:lnTo>
                  <a:pt x="44450" y="35560"/>
                </a:lnTo>
                <a:lnTo>
                  <a:pt x="8890" y="53340"/>
                </a:lnTo>
                <a:lnTo>
                  <a:pt x="0" y="71120"/>
                </a:lnTo>
                <a:lnTo>
                  <a:pt x="0" y="88900"/>
                </a:lnTo>
                <a:lnTo>
                  <a:pt x="8890" y="106680"/>
                </a:lnTo>
                <a:lnTo>
                  <a:pt x="26670" y="106680"/>
                </a:lnTo>
                <a:lnTo>
                  <a:pt x="53340" y="106680"/>
                </a:lnTo>
                <a:lnTo>
                  <a:pt x="88900" y="88900"/>
                </a:lnTo>
                <a:lnTo>
                  <a:pt x="115570" y="62230"/>
                </a:lnTo>
                <a:lnTo>
                  <a:pt x="115570" y="35560"/>
                </a:lnTo>
                <a:lnTo>
                  <a:pt x="106680" y="8890"/>
                </a:lnTo>
                <a:lnTo>
                  <a:pt x="88900" y="0"/>
                </a:lnTo>
                <a:lnTo>
                  <a:pt x="71120" y="0"/>
                </a:lnTo>
                <a:lnTo>
                  <a:pt x="44450" y="26670"/>
                </a:lnTo>
                <a:lnTo>
                  <a:pt x="35560" y="44450"/>
                </a:lnTo>
                <a:lnTo>
                  <a:pt x="35560" y="80010"/>
                </a:lnTo>
                <a:lnTo>
                  <a:pt x="53340" y="88900"/>
                </a:lnTo>
                <a:lnTo>
                  <a:pt x="80010" y="80010"/>
                </a:lnTo>
                <a:lnTo>
                  <a:pt x="97790" y="53340"/>
                </a:lnTo>
                <a:lnTo>
                  <a:pt x="115570" y="26670"/>
                </a:lnTo>
                <a:lnTo>
                  <a:pt x="115570" y="8890"/>
                </a:lnTo>
                <a:lnTo>
                  <a:pt x="97790" y="0"/>
                </a:lnTo>
                <a:lnTo>
                  <a:pt x="80010" y="0"/>
                </a:lnTo>
                <a:lnTo>
                  <a:pt x="62230" y="17780"/>
                </a:lnTo>
                <a:lnTo>
                  <a:pt x="35560" y="62230"/>
                </a:lnTo>
                <a:lnTo>
                  <a:pt x="26670" y="889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"/>
          <p:cNvSpPr/>
          <p:nvPr/>
        </p:nvSpPr>
        <p:spPr>
          <a:xfrm>
            <a:off x="1553210" y="3884930"/>
            <a:ext cx="2411731" cy="1705611"/>
          </a:xfrm>
          <a:custGeom>
            <a:avLst/>
            <a:gdLst/>
            <a:ahLst/>
            <a:cxnLst/>
            <a:rect l="0" t="0" r="0" b="0"/>
            <a:pathLst>
              <a:path w="2411731" h="1705611">
                <a:moveTo>
                  <a:pt x="36830" y="1705610"/>
                </a:moveTo>
                <a:lnTo>
                  <a:pt x="19050" y="1677670"/>
                </a:lnTo>
                <a:lnTo>
                  <a:pt x="8890" y="1633220"/>
                </a:lnTo>
                <a:lnTo>
                  <a:pt x="8890" y="1606550"/>
                </a:lnTo>
                <a:lnTo>
                  <a:pt x="0" y="1588770"/>
                </a:lnTo>
                <a:lnTo>
                  <a:pt x="0" y="1570990"/>
                </a:lnTo>
                <a:lnTo>
                  <a:pt x="0" y="1535430"/>
                </a:lnTo>
                <a:lnTo>
                  <a:pt x="0" y="1490980"/>
                </a:lnTo>
                <a:lnTo>
                  <a:pt x="0" y="1455420"/>
                </a:lnTo>
                <a:lnTo>
                  <a:pt x="0" y="1419860"/>
                </a:lnTo>
                <a:lnTo>
                  <a:pt x="0" y="1383030"/>
                </a:lnTo>
                <a:lnTo>
                  <a:pt x="0" y="1347470"/>
                </a:lnTo>
                <a:lnTo>
                  <a:pt x="8890" y="1303020"/>
                </a:lnTo>
                <a:lnTo>
                  <a:pt x="8890" y="1267460"/>
                </a:lnTo>
                <a:lnTo>
                  <a:pt x="8890" y="1231900"/>
                </a:lnTo>
                <a:lnTo>
                  <a:pt x="8890" y="1196340"/>
                </a:lnTo>
                <a:lnTo>
                  <a:pt x="19050" y="1160780"/>
                </a:lnTo>
                <a:lnTo>
                  <a:pt x="19050" y="1125220"/>
                </a:lnTo>
                <a:lnTo>
                  <a:pt x="27940" y="1088390"/>
                </a:lnTo>
                <a:lnTo>
                  <a:pt x="27940" y="1052830"/>
                </a:lnTo>
                <a:lnTo>
                  <a:pt x="36830" y="1017270"/>
                </a:lnTo>
                <a:lnTo>
                  <a:pt x="45720" y="981710"/>
                </a:lnTo>
                <a:lnTo>
                  <a:pt x="45720" y="937260"/>
                </a:lnTo>
                <a:lnTo>
                  <a:pt x="63500" y="892810"/>
                </a:lnTo>
                <a:lnTo>
                  <a:pt x="81280" y="848360"/>
                </a:lnTo>
                <a:lnTo>
                  <a:pt x="99060" y="811530"/>
                </a:lnTo>
                <a:lnTo>
                  <a:pt x="116840" y="767080"/>
                </a:lnTo>
                <a:lnTo>
                  <a:pt x="143510" y="722630"/>
                </a:lnTo>
                <a:lnTo>
                  <a:pt x="170180" y="687070"/>
                </a:lnTo>
                <a:lnTo>
                  <a:pt x="205740" y="642620"/>
                </a:lnTo>
                <a:lnTo>
                  <a:pt x="214630" y="624840"/>
                </a:lnTo>
                <a:lnTo>
                  <a:pt x="232410" y="607060"/>
                </a:lnTo>
                <a:lnTo>
                  <a:pt x="267970" y="571500"/>
                </a:lnTo>
                <a:lnTo>
                  <a:pt x="313690" y="525780"/>
                </a:lnTo>
                <a:lnTo>
                  <a:pt x="331470" y="508000"/>
                </a:lnTo>
                <a:lnTo>
                  <a:pt x="375920" y="472440"/>
                </a:lnTo>
                <a:lnTo>
                  <a:pt x="420370" y="445770"/>
                </a:lnTo>
                <a:lnTo>
                  <a:pt x="455930" y="419100"/>
                </a:lnTo>
                <a:lnTo>
                  <a:pt x="491490" y="392430"/>
                </a:lnTo>
                <a:lnTo>
                  <a:pt x="509270" y="383540"/>
                </a:lnTo>
                <a:lnTo>
                  <a:pt x="553720" y="365760"/>
                </a:lnTo>
                <a:lnTo>
                  <a:pt x="599440" y="339090"/>
                </a:lnTo>
                <a:lnTo>
                  <a:pt x="643890" y="321310"/>
                </a:lnTo>
                <a:lnTo>
                  <a:pt x="679450" y="303530"/>
                </a:lnTo>
                <a:lnTo>
                  <a:pt x="723900" y="285750"/>
                </a:lnTo>
                <a:lnTo>
                  <a:pt x="768350" y="267970"/>
                </a:lnTo>
                <a:lnTo>
                  <a:pt x="812800" y="248920"/>
                </a:lnTo>
                <a:lnTo>
                  <a:pt x="848360" y="231140"/>
                </a:lnTo>
                <a:lnTo>
                  <a:pt x="885190" y="213360"/>
                </a:lnTo>
                <a:lnTo>
                  <a:pt x="920750" y="204470"/>
                </a:lnTo>
                <a:lnTo>
                  <a:pt x="965200" y="186690"/>
                </a:lnTo>
                <a:lnTo>
                  <a:pt x="1009650" y="177800"/>
                </a:lnTo>
                <a:lnTo>
                  <a:pt x="1045210" y="168910"/>
                </a:lnTo>
                <a:lnTo>
                  <a:pt x="1080770" y="151130"/>
                </a:lnTo>
                <a:lnTo>
                  <a:pt x="1125220" y="142240"/>
                </a:lnTo>
                <a:lnTo>
                  <a:pt x="1170940" y="133350"/>
                </a:lnTo>
                <a:lnTo>
                  <a:pt x="1206500" y="124460"/>
                </a:lnTo>
                <a:lnTo>
                  <a:pt x="1242060" y="106680"/>
                </a:lnTo>
                <a:lnTo>
                  <a:pt x="1286510" y="106680"/>
                </a:lnTo>
                <a:lnTo>
                  <a:pt x="1330960" y="88900"/>
                </a:lnTo>
                <a:lnTo>
                  <a:pt x="1366520" y="80010"/>
                </a:lnTo>
                <a:lnTo>
                  <a:pt x="1410970" y="80010"/>
                </a:lnTo>
                <a:lnTo>
                  <a:pt x="1456690" y="62230"/>
                </a:lnTo>
                <a:lnTo>
                  <a:pt x="1492250" y="62230"/>
                </a:lnTo>
                <a:lnTo>
                  <a:pt x="1536700" y="53340"/>
                </a:lnTo>
                <a:lnTo>
                  <a:pt x="1572260" y="53340"/>
                </a:lnTo>
                <a:lnTo>
                  <a:pt x="1607820" y="44450"/>
                </a:lnTo>
                <a:lnTo>
                  <a:pt x="1652270" y="35560"/>
                </a:lnTo>
                <a:lnTo>
                  <a:pt x="1687830" y="35560"/>
                </a:lnTo>
                <a:lnTo>
                  <a:pt x="1723390" y="26670"/>
                </a:lnTo>
                <a:lnTo>
                  <a:pt x="1760220" y="26670"/>
                </a:lnTo>
                <a:lnTo>
                  <a:pt x="1795780" y="17780"/>
                </a:lnTo>
                <a:lnTo>
                  <a:pt x="1831340" y="17780"/>
                </a:lnTo>
                <a:lnTo>
                  <a:pt x="1875790" y="8890"/>
                </a:lnTo>
                <a:lnTo>
                  <a:pt x="1920240" y="8890"/>
                </a:lnTo>
                <a:lnTo>
                  <a:pt x="1955800" y="8890"/>
                </a:lnTo>
                <a:lnTo>
                  <a:pt x="1991360" y="8890"/>
                </a:lnTo>
                <a:lnTo>
                  <a:pt x="2037080" y="8890"/>
                </a:lnTo>
                <a:lnTo>
                  <a:pt x="2063750" y="0"/>
                </a:lnTo>
                <a:lnTo>
                  <a:pt x="2108200" y="0"/>
                </a:lnTo>
                <a:lnTo>
                  <a:pt x="2152650" y="0"/>
                </a:lnTo>
                <a:lnTo>
                  <a:pt x="2188210" y="0"/>
                </a:lnTo>
                <a:lnTo>
                  <a:pt x="2232660" y="0"/>
                </a:lnTo>
                <a:lnTo>
                  <a:pt x="2268220" y="0"/>
                </a:lnTo>
                <a:lnTo>
                  <a:pt x="2294890" y="8890"/>
                </a:lnTo>
                <a:lnTo>
                  <a:pt x="2340610" y="17780"/>
                </a:lnTo>
                <a:lnTo>
                  <a:pt x="2376170" y="26670"/>
                </a:lnTo>
                <a:lnTo>
                  <a:pt x="2402840" y="35560"/>
                </a:lnTo>
                <a:lnTo>
                  <a:pt x="2411730" y="533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"/>
          <p:cNvSpPr/>
          <p:nvPr/>
        </p:nvSpPr>
        <p:spPr>
          <a:xfrm>
            <a:off x="7214870" y="803910"/>
            <a:ext cx="812801" cy="44451"/>
          </a:xfrm>
          <a:custGeom>
            <a:avLst/>
            <a:gdLst/>
            <a:ahLst/>
            <a:cxnLst/>
            <a:rect l="0" t="0" r="0" b="0"/>
            <a:pathLst>
              <a:path w="812801" h="44451">
                <a:moveTo>
                  <a:pt x="0" y="44450"/>
                </a:moveTo>
                <a:lnTo>
                  <a:pt x="35560" y="44450"/>
                </a:lnTo>
                <a:lnTo>
                  <a:pt x="81280" y="44450"/>
                </a:lnTo>
                <a:lnTo>
                  <a:pt x="116840" y="44450"/>
                </a:lnTo>
                <a:lnTo>
                  <a:pt x="152400" y="35560"/>
                </a:lnTo>
                <a:lnTo>
                  <a:pt x="187960" y="35560"/>
                </a:lnTo>
                <a:lnTo>
                  <a:pt x="232410" y="35560"/>
                </a:lnTo>
                <a:lnTo>
                  <a:pt x="276860" y="26670"/>
                </a:lnTo>
                <a:lnTo>
                  <a:pt x="321310" y="26670"/>
                </a:lnTo>
                <a:lnTo>
                  <a:pt x="367030" y="17780"/>
                </a:lnTo>
                <a:lnTo>
                  <a:pt x="411480" y="17780"/>
                </a:lnTo>
                <a:lnTo>
                  <a:pt x="455930" y="8890"/>
                </a:lnTo>
                <a:lnTo>
                  <a:pt x="491490" y="8890"/>
                </a:lnTo>
                <a:lnTo>
                  <a:pt x="535940" y="0"/>
                </a:lnTo>
                <a:lnTo>
                  <a:pt x="571500" y="0"/>
                </a:lnTo>
                <a:lnTo>
                  <a:pt x="607060" y="0"/>
                </a:lnTo>
                <a:lnTo>
                  <a:pt x="643890" y="0"/>
                </a:lnTo>
                <a:lnTo>
                  <a:pt x="679450" y="0"/>
                </a:lnTo>
                <a:lnTo>
                  <a:pt x="715010" y="0"/>
                </a:lnTo>
                <a:lnTo>
                  <a:pt x="750570" y="0"/>
                </a:lnTo>
                <a:lnTo>
                  <a:pt x="795020" y="0"/>
                </a:lnTo>
                <a:lnTo>
                  <a:pt x="8128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"/>
          <p:cNvSpPr/>
          <p:nvPr/>
        </p:nvSpPr>
        <p:spPr>
          <a:xfrm>
            <a:off x="4116070" y="2161540"/>
            <a:ext cx="205741" cy="525781"/>
          </a:xfrm>
          <a:custGeom>
            <a:avLst/>
            <a:gdLst/>
            <a:ahLst/>
            <a:cxnLst/>
            <a:rect l="0" t="0" r="0" b="0"/>
            <a:pathLst>
              <a:path w="205741" h="525781">
                <a:moveTo>
                  <a:pt x="0" y="481330"/>
                </a:moveTo>
                <a:lnTo>
                  <a:pt x="17780" y="481330"/>
                </a:lnTo>
                <a:lnTo>
                  <a:pt x="36830" y="472440"/>
                </a:lnTo>
                <a:lnTo>
                  <a:pt x="54610" y="454660"/>
                </a:lnTo>
                <a:lnTo>
                  <a:pt x="72390" y="445770"/>
                </a:lnTo>
                <a:lnTo>
                  <a:pt x="99060" y="401320"/>
                </a:lnTo>
                <a:lnTo>
                  <a:pt x="125730" y="356870"/>
                </a:lnTo>
                <a:lnTo>
                  <a:pt x="134620" y="321310"/>
                </a:lnTo>
                <a:lnTo>
                  <a:pt x="152400" y="276860"/>
                </a:lnTo>
                <a:lnTo>
                  <a:pt x="170180" y="231140"/>
                </a:lnTo>
                <a:lnTo>
                  <a:pt x="179070" y="195580"/>
                </a:lnTo>
                <a:lnTo>
                  <a:pt x="196850" y="151130"/>
                </a:lnTo>
                <a:lnTo>
                  <a:pt x="205740" y="115570"/>
                </a:lnTo>
                <a:lnTo>
                  <a:pt x="205740" y="80010"/>
                </a:lnTo>
                <a:lnTo>
                  <a:pt x="205740" y="44450"/>
                </a:lnTo>
                <a:lnTo>
                  <a:pt x="205740" y="26670"/>
                </a:lnTo>
                <a:lnTo>
                  <a:pt x="196850" y="8890"/>
                </a:lnTo>
                <a:lnTo>
                  <a:pt x="179070" y="0"/>
                </a:lnTo>
                <a:lnTo>
                  <a:pt x="161290" y="17780"/>
                </a:lnTo>
                <a:lnTo>
                  <a:pt x="143510" y="44450"/>
                </a:lnTo>
                <a:lnTo>
                  <a:pt x="134620" y="80010"/>
                </a:lnTo>
                <a:lnTo>
                  <a:pt x="125730" y="115570"/>
                </a:lnTo>
                <a:lnTo>
                  <a:pt x="125730" y="160020"/>
                </a:lnTo>
                <a:lnTo>
                  <a:pt x="125730" y="195580"/>
                </a:lnTo>
                <a:lnTo>
                  <a:pt x="125730" y="231140"/>
                </a:lnTo>
                <a:lnTo>
                  <a:pt x="125730" y="266700"/>
                </a:lnTo>
                <a:lnTo>
                  <a:pt x="134620" y="303530"/>
                </a:lnTo>
                <a:lnTo>
                  <a:pt x="134620" y="339090"/>
                </a:lnTo>
                <a:lnTo>
                  <a:pt x="143510" y="383540"/>
                </a:lnTo>
                <a:lnTo>
                  <a:pt x="152400" y="419100"/>
                </a:lnTo>
                <a:lnTo>
                  <a:pt x="161290" y="454660"/>
                </a:lnTo>
                <a:lnTo>
                  <a:pt x="170180" y="490220"/>
                </a:lnTo>
                <a:lnTo>
                  <a:pt x="187960" y="525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"/>
          <p:cNvSpPr/>
          <p:nvPr/>
        </p:nvSpPr>
        <p:spPr>
          <a:xfrm>
            <a:off x="4419600" y="2330450"/>
            <a:ext cx="205741" cy="455931"/>
          </a:xfrm>
          <a:custGeom>
            <a:avLst/>
            <a:gdLst/>
            <a:ahLst/>
            <a:cxnLst/>
            <a:rect l="0" t="0" r="0" b="0"/>
            <a:pathLst>
              <a:path w="205741" h="455931">
                <a:moveTo>
                  <a:pt x="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0" y="161290"/>
                </a:lnTo>
                <a:lnTo>
                  <a:pt x="10160" y="196850"/>
                </a:lnTo>
                <a:lnTo>
                  <a:pt x="10160" y="232410"/>
                </a:lnTo>
                <a:lnTo>
                  <a:pt x="10160" y="267970"/>
                </a:lnTo>
                <a:lnTo>
                  <a:pt x="10160" y="312420"/>
                </a:lnTo>
                <a:lnTo>
                  <a:pt x="19050" y="347980"/>
                </a:lnTo>
                <a:lnTo>
                  <a:pt x="19050" y="365760"/>
                </a:lnTo>
                <a:lnTo>
                  <a:pt x="19050" y="347980"/>
                </a:lnTo>
                <a:lnTo>
                  <a:pt x="19050" y="303530"/>
                </a:lnTo>
                <a:lnTo>
                  <a:pt x="19050" y="267970"/>
                </a:lnTo>
                <a:lnTo>
                  <a:pt x="27940" y="223520"/>
                </a:lnTo>
                <a:lnTo>
                  <a:pt x="27940" y="179070"/>
                </a:lnTo>
                <a:lnTo>
                  <a:pt x="45720" y="152400"/>
                </a:lnTo>
                <a:lnTo>
                  <a:pt x="45720" y="134620"/>
                </a:lnTo>
                <a:lnTo>
                  <a:pt x="54610" y="97790"/>
                </a:lnTo>
                <a:lnTo>
                  <a:pt x="72390" y="71120"/>
                </a:lnTo>
                <a:lnTo>
                  <a:pt x="90170" y="62230"/>
                </a:lnTo>
                <a:lnTo>
                  <a:pt x="107950" y="53340"/>
                </a:lnTo>
                <a:lnTo>
                  <a:pt x="125730" y="53340"/>
                </a:lnTo>
                <a:lnTo>
                  <a:pt x="143510" y="62230"/>
                </a:lnTo>
                <a:lnTo>
                  <a:pt x="161290" y="71120"/>
                </a:lnTo>
                <a:lnTo>
                  <a:pt x="187960" y="107950"/>
                </a:lnTo>
                <a:lnTo>
                  <a:pt x="196850" y="125730"/>
                </a:lnTo>
                <a:lnTo>
                  <a:pt x="205740" y="170180"/>
                </a:lnTo>
                <a:lnTo>
                  <a:pt x="205740" y="205740"/>
                </a:lnTo>
                <a:lnTo>
                  <a:pt x="205740" y="241300"/>
                </a:lnTo>
                <a:lnTo>
                  <a:pt x="205740" y="285750"/>
                </a:lnTo>
                <a:lnTo>
                  <a:pt x="205740" y="321310"/>
                </a:lnTo>
                <a:lnTo>
                  <a:pt x="205740" y="356870"/>
                </a:lnTo>
                <a:lnTo>
                  <a:pt x="205740" y="393700"/>
                </a:lnTo>
                <a:lnTo>
                  <a:pt x="205740" y="438150"/>
                </a:lnTo>
                <a:lnTo>
                  <a:pt x="205740" y="455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"/>
          <p:cNvSpPr/>
          <p:nvPr/>
        </p:nvSpPr>
        <p:spPr>
          <a:xfrm>
            <a:off x="4857750" y="2098040"/>
            <a:ext cx="133351" cy="750571"/>
          </a:xfrm>
          <a:custGeom>
            <a:avLst/>
            <a:gdLst/>
            <a:ahLst/>
            <a:cxnLst/>
            <a:rect l="0" t="0" r="0" b="0"/>
            <a:pathLst>
              <a:path w="133351" h="750571">
                <a:moveTo>
                  <a:pt x="106680" y="0"/>
                </a:moveTo>
                <a:lnTo>
                  <a:pt x="88900" y="17780"/>
                </a:lnTo>
                <a:lnTo>
                  <a:pt x="71120" y="35560"/>
                </a:lnTo>
                <a:lnTo>
                  <a:pt x="53340" y="81280"/>
                </a:lnTo>
                <a:lnTo>
                  <a:pt x="44450" y="116840"/>
                </a:lnTo>
                <a:lnTo>
                  <a:pt x="26670" y="161290"/>
                </a:lnTo>
                <a:lnTo>
                  <a:pt x="17780" y="205740"/>
                </a:lnTo>
                <a:lnTo>
                  <a:pt x="8890" y="241300"/>
                </a:lnTo>
                <a:lnTo>
                  <a:pt x="8890" y="276860"/>
                </a:lnTo>
                <a:lnTo>
                  <a:pt x="0" y="312420"/>
                </a:lnTo>
                <a:lnTo>
                  <a:pt x="0" y="349250"/>
                </a:lnTo>
                <a:lnTo>
                  <a:pt x="0" y="384810"/>
                </a:lnTo>
                <a:lnTo>
                  <a:pt x="0" y="429260"/>
                </a:lnTo>
                <a:lnTo>
                  <a:pt x="8890" y="473710"/>
                </a:lnTo>
                <a:lnTo>
                  <a:pt x="17780" y="509270"/>
                </a:lnTo>
                <a:lnTo>
                  <a:pt x="26670" y="544830"/>
                </a:lnTo>
                <a:lnTo>
                  <a:pt x="26670" y="580390"/>
                </a:lnTo>
                <a:lnTo>
                  <a:pt x="44450" y="626110"/>
                </a:lnTo>
                <a:lnTo>
                  <a:pt x="62230" y="670560"/>
                </a:lnTo>
                <a:lnTo>
                  <a:pt x="97790" y="715010"/>
                </a:lnTo>
                <a:lnTo>
                  <a:pt x="124460" y="732790"/>
                </a:lnTo>
                <a:lnTo>
                  <a:pt x="133350" y="750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"/>
          <p:cNvSpPr/>
          <p:nvPr/>
        </p:nvSpPr>
        <p:spPr>
          <a:xfrm>
            <a:off x="5027930" y="24828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"/>
          <p:cNvSpPr/>
          <p:nvPr/>
        </p:nvSpPr>
        <p:spPr>
          <a:xfrm>
            <a:off x="5259070" y="2330450"/>
            <a:ext cx="143511" cy="356871"/>
          </a:xfrm>
          <a:custGeom>
            <a:avLst/>
            <a:gdLst/>
            <a:ahLst/>
            <a:cxnLst/>
            <a:rect l="0" t="0" r="0" b="0"/>
            <a:pathLst>
              <a:path w="143511" h="356871">
                <a:moveTo>
                  <a:pt x="143510" y="0"/>
                </a:moveTo>
                <a:lnTo>
                  <a:pt x="116840" y="35560"/>
                </a:lnTo>
                <a:lnTo>
                  <a:pt x="99060" y="80010"/>
                </a:lnTo>
                <a:lnTo>
                  <a:pt x="81280" y="125730"/>
                </a:lnTo>
                <a:lnTo>
                  <a:pt x="72390" y="170180"/>
                </a:lnTo>
                <a:lnTo>
                  <a:pt x="54610" y="214630"/>
                </a:lnTo>
                <a:lnTo>
                  <a:pt x="45720" y="250190"/>
                </a:lnTo>
                <a:lnTo>
                  <a:pt x="26670" y="294640"/>
                </a:lnTo>
                <a:lnTo>
                  <a:pt x="8890" y="330200"/>
                </a:lnTo>
                <a:lnTo>
                  <a:pt x="0" y="347980"/>
                </a:lnTo>
                <a:lnTo>
                  <a:pt x="0" y="3568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"/>
          <p:cNvSpPr/>
          <p:nvPr/>
        </p:nvSpPr>
        <p:spPr>
          <a:xfrm>
            <a:off x="5250180" y="2286000"/>
            <a:ext cx="250191" cy="464821"/>
          </a:xfrm>
          <a:custGeom>
            <a:avLst/>
            <a:gdLst/>
            <a:ahLst/>
            <a:cxnLst/>
            <a:rect l="0" t="0" r="0" b="0"/>
            <a:pathLst>
              <a:path w="250191" h="464821">
                <a:moveTo>
                  <a:pt x="0" y="0"/>
                </a:moveTo>
                <a:lnTo>
                  <a:pt x="8890" y="35560"/>
                </a:lnTo>
                <a:lnTo>
                  <a:pt x="26670" y="71120"/>
                </a:lnTo>
                <a:lnTo>
                  <a:pt x="45720" y="97790"/>
                </a:lnTo>
                <a:lnTo>
                  <a:pt x="63500" y="133350"/>
                </a:lnTo>
                <a:lnTo>
                  <a:pt x="81280" y="170180"/>
                </a:lnTo>
                <a:lnTo>
                  <a:pt x="90170" y="196850"/>
                </a:lnTo>
                <a:lnTo>
                  <a:pt x="107950" y="214630"/>
                </a:lnTo>
                <a:lnTo>
                  <a:pt x="125730" y="250190"/>
                </a:lnTo>
                <a:lnTo>
                  <a:pt x="143510" y="276860"/>
                </a:lnTo>
                <a:lnTo>
                  <a:pt x="170180" y="321310"/>
                </a:lnTo>
                <a:lnTo>
                  <a:pt x="196850" y="365760"/>
                </a:lnTo>
                <a:lnTo>
                  <a:pt x="223520" y="401320"/>
                </a:lnTo>
                <a:lnTo>
                  <a:pt x="241300" y="447040"/>
                </a:lnTo>
                <a:lnTo>
                  <a:pt x="25019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"/>
          <p:cNvSpPr/>
          <p:nvPr/>
        </p:nvSpPr>
        <p:spPr>
          <a:xfrm>
            <a:off x="5491480" y="2098040"/>
            <a:ext cx="205741" cy="892811"/>
          </a:xfrm>
          <a:custGeom>
            <a:avLst/>
            <a:gdLst/>
            <a:ahLst/>
            <a:cxnLst/>
            <a:rect l="0" t="0" r="0" b="0"/>
            <a:pathLst>
              <a:path w="205741" h="892811">
                <a:moveTo>
                  <a:pt x="17780" y="0"/>
                </a:moveTo>
                <a:lnTo>
                  <a:pt x="26670" y="17780"/>
                </a:lnTo>
                <a:lnTo>
                  <a:pt x="44450" y="26670"/>
                </a:lnTo>
                <a:lnTo>
                  <a:pt x="71120" y="54610"/>
                </a:lnTo>
                <a:lnTo>
                  <a:pt x="107950" y="107950"/>
                </a:lnTo>
                <a:lnTo>
                  <a:pt x="125730" y="143510"/>
                </a:lnTo>
                <a:lnTo>
                  <a:pt x="143510" y="179070"/>
                </a:lnTo>
                <a:lnTo>
                  <a:pt x="161290" y="214630"/>
                </a:lnTo>
                <a:lnTo>
                  <a:pt x="170180" y="259080"/>
                </a:lnTo>
                <a:lnTo>
                  <a:pt x="179070" y="303530"/>
                </a:lnTo>
                <a:lnTo>
                  <a:pt x="187960" y="340360"/>
                </a:lnTo>
                <a:lnTo>
                  <a:pt x="196850" y="375920"/>
                </a:lnTo>
                <a:lnTo>
                  <a:pt x="205740" y="411480"/>
                </a:lnTo>
                <a:lnTo>
                  <a:pt x="205740" y="438150"/>
                </a:lnTo>
                <a:lnTo>
                  <a:pt x="196850" y="482600"/>
                </a:lnTo>
                <a:lnTo>
                  <a:pt x="187960" y="518160"/>
                </a:lnTo>
                <a:lnTo>
                  <a:pt x="179070" y="553720"/>
                </a:lnTo>
                <a:lnTo>
                  <a:pt x="170180" y="589280"/>
                </a:lnTo>
                <a:lnTo>
                  <a:pt x="152400" y="626110"/>
                </a:lnTo>
                <a:lnTo>
                  <a:pt x="134620" y="661670"/>
                </a:lnTo>
                <a:lnTo>
                  <a:pt x="116840" y="697230"/>
                </a:lnTo>
                <a:lnTo>
                  <a:pt x="90170" y="732790"/>
                </a:lnTo>
                <a:lnTo>
                  <a:pt x="71120" y="768350"/>
                </a:lnTo>
                <a:lnTo>
                  <a:pt x="44450" y="803910"/>
                </a:lnTo>
                <a:lnTo>
                  <a:pt x="26670" y="839470"/>
                </a:lnTo>
                <a:lnTo>
                  <a:pt x="0" y="883920"/>
                </a:lnTo>
                <a:lnTo>
                  <a:pt x="0" y="892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"/>
          <p:cNvSpPr/>
          <p:nvPr/>
        </p:nvSpPr>
        <p:spPr>
          <a:xfrm>
            <a:off x="5027930" y="2473960"/>
            <a:ext cx="186691" cy="17781"/>
          </a:xfrm>
          <a:custGeom>
            <a:avLst/>
            <a:gdLst/>
            <a:ahLst/>
            <a:cxnLst/>
            <a:rect l="0" t="0" r="0" b="0"/>
            <a:pathLst>
              <a:path w="186691" h="17781">
                <a:moveTo>
                  <a:pt x="160020" y="17780"/>
                </a:moveTo>
                <a:lnTo>
                  <a:pt x="115570" y="17780"/>
                </a:lnTo>
                <a:lnTo>
                  <a:pt x="71120" y="8890"/>
                </a:lnTo>
                <a:lnTo>
                  <a:pt x="26670" y="8890"/>
                </a:lnTo>
                <a:lnTo>
                  <a:pt x="8890" y="0"/>
                </a:ln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  <a:lnTo>
                  <a:pt x="160020" y="0"/>
                </a:lnTo>
                <a:lnTo>
                  <a:pt x="186690" y="0"/>
                </a:lnTo>
                <a:lnTo>
                  <a:pt x="151130" y="0"/>
                </a:lnTo>
                <a:lnTo>
                  <a:pt x="106680" y="0"/>
                </a:lnTo>
                <a:lnTo>
                  <a:pt x="71120" y="0"/>
                </a:lnTo>
                <a:lnTo>
                  <a:pt x="3556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"/>
          <p:cNvSpPr/>
          <p:nvPr/>
        </p:nvSpPr>
        <p:spPr>
          <a:xfrm>
            <a:off x="1045210" y="1160780"/>
            <a:ext cx="26671" cy="35561"/>
          </a:xfrm>
          <a:custGeom>
            <a:avLst/>
            <a:gdLst/>
            <a:ahLst/>
            <a:cxnLst/>
            <a:rect l="0" t="0" r="0" b="0"/>
            <a:pathLst>
              <a:path w="26671" h="35561">
                <a:moveTo>
                  <a:pt x="26670" y="8890"/>
                </a:moveTo>
                <a:lnTo>
                  <a:pt x="8890" y="26670"/>
                </a:lnTo>
                <a:lnTo>
                  <a:pt x="0" y="8890"/>
                </a:lnTo>
                <a:lnTo>
                  <a:pt x="17780" y="0"/>
                </a:lnTo>
                <a:lnTo>
                  <a:pt x="26670" y="35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"/>
          <p:cNvSpPr/>
          <p:nvPr/>
        </p:nvSpPr>
        <p:spPr>
          <a:xfrm>
            <a:off x="1098550" y="1000760"/>
            <a:ext cx="151131" cy="213361"/>
          </a:xfrm>
          <a:custGeom>
            <a:avLst/>
            <a:gdLst/>
            <a:ahLst/>
            <a:cxnLst/>
            <a:rect l="0" t="0" r="0" b="0"/>
            <a:pathLst>
              <a:path w="151131" h="213361">
                <a:moveTo>
                  <a:pt x="0" y="0"/>
                </a:moveTo>
                <a:lnTo>
                  <a:pt x="0" y="35560"/>
                </a:lnTo>
                <a:lnTo>
                  <a:pt x="8890" y="71120"/>
                </a:lnTo>
                <a:lnTo>
                  <a:pt x="17780" y="115570"/>
                </a:lnTo>
                <a:lnTo>
                  <a:pt x="26670" y="142240"/>
                </a:lnTo>
                <a:lnTo>
                  <a:pt x="53340" y="168910"/>
                </a:lnTo>
                <a:lnTo>
                  <a:pt x="62230" y="186690"/>
                </a:lnTo>
                <a:lnTo>
                  <a:pt x="80010" y="195580"/>
                </a:lnTo>
                <a:lnTo>
                  <a:pt x="106680" y="204470"/>
                </a:lnTo>
                <a:lnTo>
                  <a:pt x="151130" y="213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"/>
          <p:cNvSpPr/>
          <p:nvPr/>
        </p:nvSpPr>
        <p:spPr>
          <a:xfrm>
            <a:off x="1187450" y="1071880"/>
            <a:ext cx="62231" cy="44451"/>
          </a:xfrm>
          <a:custGeom>
            <a:avLst/>
            <a:gdLst/>
            <a:ahLst/>
            <a:cxnLst/>
            <a:rect l="0" t="0" r="0" b="0"/>
            <a:pathLst>
              <a:path w="62231" h="44451">
                <a:moveTo>
                  <a:pt x="0" y="44450"/>
                </a:moveTo>
                <a:lnTo>
                  <a:pt x="35560" y="1778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"/>
          <p:cNvSpPr/>
          <p:nvPr/>
        </p:nvSpPr>
        <p:spPr>
          <a:xfrm>
            <a:off x="1267460" y="972820"/>
            <a:ext cx="72391" cy="161291"/>
          </a:xfrm>
          <a:custGeom>
            <a:avLst/>
            <a:gdLst/>
            <a:ahLst/>
            <a:cxnLst/>
            <a:rect l="0" t="0" r="0" b="0"/>
            <a:pathLst>
              <a:path w="72391" h="161291">
                <a:moveTo>
                  <a:pt x="0" y="0"/>
                </a:moveTo>
                <a:lnTo>
                  <a:pt x="17780" y="36830"/>
                </a:lnTo>
                <a:lnTo>
                  <a:pt x="27940" y="63500"/>
                </a:lnTo>
                <a:lnTo>
                  <a:pt x="36830" y="107950"/>
                </a:lnTo>
                <a:lnTo>
                  <a:pt x="63500" y="143510"/>
                </a:lnTo>
                <a:lnTo>
                  <a:pt x="63500" y="161290"/>
                </a:lnTo>
                <a:lnTo>
                  <a:pt x="72390" y="161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"/>
          <p:cNvSpPr/>
          <p:nvPr/>
        </p:nvSpPr>
        <p:spPr>
          <a:xfrm>
            <a:off x="1304290" y="928370"/>
            <a:ext cx="124461" cy="223521"/>
          </a:xfrm>
          <a:custGeom>
            <a:avLst/>
            <a:gdLst/>
            <a:ahLst/>
            <a:cxnLst/>
            <a:rect l="0" t="0" r="0" b="0"/>
            <a:pathLst>
              <a:path w="124461" h="223521">
                <a:moveTo>
                  <a:pt x="0" y="8890"/>
                </a:moveTo>
                <a:lnTo>
                  <a:pt x="17780" y="0"/>
                </a:lnTo>
                <a:lnTo>
                  <a:pt x="44450" y="8890"/>
                </a:lnTo>
                <a:lnTo>
                  <a:pt x="71120" y="44450"/>
                </a:lnTo>
                <a:lnTo>
                  <a:pt x="88900" y="90170"/>
                </a:lnTo>
                <a:lnTo>
                  <a:pt x="97790" y="134620"/>
                </a:lnTo>
                <a:lnTo>
                  <a:pt x="106680" y="170180"/>
                </a:lnTo>
                <a:lnTo>
                  <a:pt x="115570" y="214630"/>
                </a:lnTo>
                <a:lnTo>
                  <a:pt x="12446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"/>
          <p:cNvSpPr/>
          <p:nvPr/>
        </p:nvSpPr>
        <p:spPr>
          <a:xfrm>
            <a:off x="2660650" y="1116330"/>
            <a:ext cx="17781" cy="1"/>
          </a:xfrm>
          <a:custGeom>
            <a:avLst/>
            <a:gdLst/>
            <a:ahLst/>
            <a:cxnLst/>
            <a:rect l="0" t="0" r="0" b="0"/>
            <a:pathLst>
              <a:path w="17781" h="1">
                <a:moveTo>
                  <a:pt x="0" y="0"/>
                </a:move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"/>
          <p:cNvSpPr/>
          <p:nvPr/>
        </p:nvSpPr>
        <p:spPr>
          <a:xfrm>
            <a:off x="2571750" y="1009650"/>
            <a:ext cx="179071" cy="231141"/>
          </a:xfrm>
          <a:custGeom>
            <a:avLst/>
            <a:gdLst/>
            <a:ahLst/>
            <a:cxnLst/>
            <a:rect l="0" t="0" r="0" b="0"/>
            <a:pathLst>
              <a:path w="179071" h="23114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17780" y="97790"/>
                </a:lnTo>
                <a:lnTo>
                  <a:pt x="26670" y="133350"/>
                </a:lnTo>
                <a:lnTo>
                  <a:pt x="44450" y="177800"/>
                </a:lnTo>
                <a:lnTo>
                  <a:pt x="80010" y="213360"/>
                </a:lnTo>
                <a:lnTo>
                  <a:pt x="97790" y="231140"/>
                </a:lnTo>
                <a:lnTo>
                  <a:pt x="124460" y="231140"/>
                </a:lnTo>
                <a:lnTo>
                  <a:pt x="143510" y="231140"/>
                </a:lnTo>
                <a:lnTo>
                  <a:pt x="179070" y="222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"/>
          <p:cNvSpPr/>
          <p:nvPr/>
        </p:nvSpPr>
        <p:spPr>
          <a:xfrm>
            <a:off x="2741930" y="1036320"/>
            <a:ext cx="53341" cy="44451"/>
          </a:xfrm>
          <a:custGeom>
            <a:avLst/>
            <a:gdLst/>
            <a:ahLst/>
            <a:cxnLst/>
            <a:rect l="0" t="0" r="0" b="0"/>
            <a:pathLst>
              <a:path w="53341" h="44451">
                <a:moveTo>
                  <a:pt x="0" y="44450"/>
                </a:moveTo>
                <a:lnTo>
                  <a:pt x="35560" y="17780"/>
                </a:lnTo>
                <a:lnTo>
                  <a:pt x="533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"/>
          <p:cNvSpPr/>
          <p:nvPr/>
        </p:nvSpPr>
        <p:spPr>
          <a:xfrm>
            <a:off x="2795270" y="919480"/>
            <a:ext cx="88901" cy="205741"/>
          </a:xfrm>
          <a:custGeom>
            <a:avLst/>
            <a:gdLst/>
            <a:ahLst/>
            <a:cxnLst/>
            <a:rect l="0" t="0" r="0" b="0"/>
            <a:pathLst>
              <a:path w="88901" h="205741">
                <a:moveTo>
                  <a:pt x="0" y="0"/>
                </a:moveTo>
                <a:lnTo>
                  <a:pt x="8890" y="17780"/>
                </a:lnTo>
                <a:lnTo>
                  <a:pt x="17780" y="53340"/>
                </a:lnTo>
                <a:lnTo>
                  <a:pt x="35560" y="90170"/>
                </a:lnTo>
                <a:lnTo>
                  <a:pt x="53340" y="134620"/>
                </a:lnTo>
                <a:lnTo>
                  <a:pt x="71120" y="179070"/>
                </a:lnTo>
                <a:lnTo>
                  <a:pt x="8890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"/>
          <p:cNvSpPr/>
          <p:nvPr/>
        </p:nvSpPr>
        <p:spPr>
          <a:xfrm>
            <a:off x="2821940" y="866140"/>
            <a:ext cx="160021" cy="294641"/>
          </a:xfrm>
          <a:custGeom>
            <a:avLst/>
            <a:gdLst/>
            <a:ahLst/>
            <a:cxnLst/>
            <a:rect l="0" t="0" r="0" b="0"/>
            <a:pathLst>
              <a:path w="160021" h="294641">
                <a:moveTo>
                  <a:pt x="0" y="0"/>
                </a:moveTo>
                <a:lnTo>
                  <a:pt x="35560" y="8890"/>
                </a:lnTo>
                <a:lnTo>
                  <a:pt x="71120" y="35560"/>
                </a:lnTo>
                <a:lnTo>
                  <a:pt x="106680" y="62230"/>
                </a:lnTo>
                <a:lnTo>
                  <a:pt x="142240" y="106680"/>
                </a:lnTo>
                <a:lnTo>
                  <a:pt x="151130" y="143510"/>
                </a:lnTo>
                <a:lnTo>
                  <a:pt x="160020" y="179070"/>
                </a:lnTo>
                <a:lnTo>
                  <a:pt x="160020" y="205740"/>
                </a:lnTo>
                <a:lnTo>
                  <a:pt x="142240" y="241300"/>
                </a:lnTo>
                <a:lnTo>
                  <a:pt x="124460" y="276860"/>
                </a:lnTo>
                <a:lnTo>
                  <a:pt x="124460" y="294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"/>
          <p:cNvSpPr/>
          <p:nvPr/>
        </p:nvSpPr>
        <p:spPr>
          <a:xfrm>
            <a:off x="4330700" y="1054100"/>
            <a:ext cx="1" cy="17781"/>
          </a:xfrm>
          <a:custGeom>
            <a:avLst/>
            <a:gdLst/>
            <a:ahLst/>
            <a:cxnLst/>
            <a:rect l="0" t="0" r="0" b="0"/>
            <a:pathLst>
              <a:path w="1" h="17781">
                <a:moveTo>
                  <a:pt x="0" y="0"/>
                </a:moveTo>
                <a:lnTo>
                  <a:pt x="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"/>
          <p:cNvSpPr/>
          <p:nvPr/>
        </p:nvSpPr>
        <p:spPr>
          <a:xfrm>
            <a:off x="4357370" y="883920"/>
            <a:ext cx="152401" cy="232411"/>
          </a:xfrm>
          <a:custGeom>
            <a:avLst/>
            <a:gdLst/>
            <a:ahLst/>
            <a:cxnLst/>
            <a:rect l="0" t="0" r="0" b="0"/>
            <a:pathLst>
              <a:path w="152401" h="23241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43510"/>
                </a:lnTo>
                <a:lnTo>
                  <a:pt x="17780" y="170180"/>
                </a:lnTo>
                <a:lnTo>
                  <a:pt x="35560" y="187960"/>
                </a:lnTo>
                <a:lnTo>
                  <a:pt x="44450" y="205740"/>
                </a:lnTo>
                <a:lnTo>
                  <a:pt x="72390" y="223520"/>
                </a:lnTo>
                <a:lnTo>
                  <a:pt x="99060" y="232410"/>
                </a:lnTo>
                <a:lnTo>
                  <a:pt x="116840" y="232410"/>
                </a:lnTo>
                <a:lnTo>
                  <a:pt x="152400" y="2235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"/>
          <p:cNvSpPr/>
          <p:nvPr/>
        </p:nvSpPr>
        <p:spPr>
          <a:xfrm>
            <a:off x="4447540" y="937260"/>
            <a:ext cx="71121" cy="63501"/>
          </a:xfrm>
          <a:custGeom>
            <a:avLst/>
            <a:gdLst/>
            <a:ahLst/>
            <a:cxnLst/>
            <a:rect l="0" t="0" r="0" b="0"/>
            <a:pathLst>
              <a:path w="71121" h="63501">
                <a:moveTo>
                  <a:pt x="0" y="63500"/>
                </a:moveTo>
                <a:lnTo>
                  <a:pt x="35560" y="35560"/>
                </a:lnTo>
                <a:lnTo>
                  <a:pt x="62230" y="8890"/>
                </a:lnTo>
                <a:lnTo>
                  <a:pt x="711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"/>
          <p:cNvSpPr/>
          <p:nvPr/>
        </p:nvSpPr>
        <p:spPr>
          <a:xfrm>
            <a:off x="4536440" y="848360"/>
            <a:ext cx="80011" cy="179071"/>
          </a:xfrm>
          <a:custGeom>
            <a:avLst/>
            <a:gdLst/>
            <a:ahLst/>
            <a:cxnLst/>
            <a:rect l="0" t="0" r="0" b="0"/>
            <a:pathLst>
              <a:path w="80011" h="179071">
                <a:moveTo>
                  <a:pt x="0" y="0"/>
                </a:moveTo>
                <a:lnTo>
                  <a:pt x="8890" y="35560"/>
                </a:lnTo>
                <a:lnTo>
                  <a:pt x="17780" y="80010"/>
                </a:lnTo>
                <a:lnTo>
                  <a:pt x="26670" y="97790"/>
                </a:lnTo>
                <a:lnTo>
                  <a:pt x="35560" y="133350"/>
                </a:lnTo>
                <a:lnTo>
                  <a:pt x="44450" y="152400"/>
                </a:lnTo>
                <a:lnTo>
                  <a:pt x="80010" y="179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"/>
          <p:cNvSpPr/>
          <p:nvPr/>
        </p:nvSpPr>
        <p:spPr>
          <a:xfrm>
            <a:off x="4563110" y="795020"/>
            <a:ext cx="133351" cy="276861"/>
          </a:xfrm>
          <a:custGeom>
            <a:avLst/>
            <a:gdLst/>
            <a:ahLst/>
            <a:cxnLst/>
            <a:rect l="0" t="0" r="0" b="0"/>
            <a:pathLst>
              <a:path w="133351" h="276861">
                <a:moveTo>
                  <a:pt x="0" y="8890"/>
                </a:moveTo>
                <a:lnTo>
                  <a:pt x="17780" y="0"/>
                </a:lnTo>
                <a:lnTo>
                  <a:pt x="44450" y="17780"/>
                </a:lnTo>
                <a:lnTo>
                  <a:pt x="62230" y="35560"/>
                </a:lnTo>
                <a:lnTo>
                  <a:pt x="80010" y="80010"/>
                </a:lnTo>
                <a:lnTo>
                  <a:pt x="106680" y="124460"/>
                </a:lnTo>
                <a:lnTo>
                  <a:pt x="124460" y="160020"/>
                </a:lnTo>
                <a:lnTo>
                  <a:pt x="124460" y="205740"/>
                </a:lnTo>
                <a:lnTo>
                  <a:pt x="124460" y="241300"/>
                </a:lnTo>
                <a:lnTo>
                  <a:pt x="133350" y="276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"/>
          <p:cNvSpPr/>
          <p:nvPr/>
        </p:nvSpPr>
        <p:spPr>
          <a:xfrm>
            <a:off x="4080510" y="2901950"/>
            <a:ext cx="170181" cy="697231"/>
          </a:xfrm>
          <a:custGeom>
            <a:avLst/>
            <a:gdLst/>
            <a:ahLst/>
            <a:cxnLst/>
            <a:rect l="0" t="0" r="0" b="0"/>
            <a:pathLst>
              <a:path w="170181" h="697231">
                <a:moveTo>
                  <a:pt x="62230" y="0"/>
                </a:moveTo>
                <a:lnTo>
                  <a:pt x="44450" y="17780"/>
                </a:lnTo>
                <a:lnTo>
                  <a:pt x="26670" y="53340"/>
                </a:lnTo>
                <a:lnTo>
                  <a:pt x="17780" y="71120"/>
                </a:lnTo>
                <a:lnTo>
                  <a:pt x="1778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8890" y="321310"/>
                </a:lnTo>
                <a:lnTo>
                  <a:pt x="17780" y="365760"/>
                </a:lnTo>
                <a:lnTo>
                  <a:pt x="17780" y="402590"/>
                </a:lnTo>
                <a:lnTo>
                  <a:pt x="26670" y="438150"/>
                </a:lnTo>
                <a:lnTo>
                  <a:pt x="44450" y="473710"/>
                </a:lnTo>
                <a:lnTo>
                  <a:pt x="53340" y="509270"/>
                </a:lnTo>
                <a:lnTo>
                  <a:pt x="62230" y="544830"/>
                </a:lnTo>
                <a:lnTo>
                  <a:pt x="81280" y="589280"/>
                </a:lnTo>
                <a:lnTo>
                  <a:pt x="90170" y="615950"/>
                </a:lnTo>
                <a:lnTo>
                  <a:pt x="125730" y="651510"/>
                </a:lnTo>
                <a:lnTo>
                  <a:pt x="143510" y="669290"/>
                </a:lnTo>
                <a:lnTo>
                  <a:pt x="170180" y="697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"/>
          <p:cNvSpPr/>
          <p:nvPr/>
        </p:nvSpPr>
        <p:spPr>
          <a:xfrm>
            <a:off x="4277360" y="3161030"/>
            <a:ext cx="88901" cy="8891"/>
          </a:xfrm>
          <a:custGeom>
            <a:avLst/>
            <a:gdLst/>
            <a:ahLst/>
            <a:cxnLst/>
            <a:rect l="0" t="0" r="0" b="0"/>
            <a:pathLst>
              <a:path w="88901" h="8891">
                <a:moveTo>
                  <a:pt x="0" y="889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"/>
          <p:cNvSpPr/>
          <p:nvPr/>
        </p:nvSpPr>
        <p:spPr>
          <a:xfrm>
            <a:off x="4616450" y="2955290"/>
            <a:ext cx="26671" cy="205741"/>
          </a:xfrm>
          <a:custGeom>
            <a:avLst/>
            <a:gdLst/>
            <a:ahLst/>
            <a:cxnLst/>
            <a:rect l="0" t="0" r="0" b="0"/>
            <a:pathLst>
              <a:path w="26671" h="205741">
                <a:moveTo>
                  <a:pt x="8890" y="0"/>
                </a:moveTo>
                <a:lnTo>
                  <a:pt x="0" y="44450"/>
                </a:lnTo>
                <a:lnTo>
                  <a:pt x="8890" y="81280"/>
                </a:lnTo>
                <a:lnTo>
                  <a:pt x="8890" y="116840"/>
                </a:lnTo>
                <a:lnTo>
                  <a:pt x="17780" y="152400"/>
                </a:lnTo>
                <a:lnTo>
                  <a:pt x="17780" y="196850"/>
                </a:lnTo>
                <a:lnTo>
                  <a:pt x="26670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"/>
          <p:cNvSpPr/>
          <p:nvPr/>
        </p:nvSpPr>
        <p:spPr>
          <a:xfrm>
            <a:off x="4509770" y="3232150"/>
            <a:ext cx="259081" cy="8891"/>
          </a:xfrm>
          <a:custGeom>
            <a:avLst/>
            <a:gdLst/>
            <a:ahLst/>
            <a:cxnLst/>
            <a:rect l="0" t="0" r="0" b="0"/>
            <a:pathLst>
              <a:path w="259081" h="889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97790" y="0"/>
                </a:lnTo>
                <a:lnTo>
                  <a:pt x="142240" y="0"/>
                </a:lnTo>
                <a:lnTo>
                  <a:pt x="186690" y="0"/>
                </a:lnTo>
                <a:lnTo>
                  <a:pt x="223520" y="0"/>
                </a:lnTo>
                <a:lnTo>
                  <a:pt x="25908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"/>
          <p:cNvSpPr/>
          <p:nvPr/>
        </p:nvSpPr>
        <p:spPr>
          <a:xfrm>
            <a:off x="4554220" y="3313430"/>
            <a:ext cx="196851" cy="204471"/>
          </a:xfrm>
          <a:custGeom>
            <a:avLst/>
            <a:gdLst/>
            <a:ahLst/>
            <a:cxnLst/>
            <a:rect l="0" t="0" r="0" b="0"/>
            <a:pathLst>
              <a:path w="196851" h="204471">
                <a:moveTo>
                  <a:pt x="0" y="80010"/>
                </a:moveTo>
                <a:lnTo>
                  <a:pt x="35560" y="88900"/>
                </a:lnTo>
                <a:lnTo>
                  <a:pt x="62230" y="88900"/>
                </a:lnTo>
                <a:lnTo>
                  <a:pt x="97790" y="80010"/>
                </a:lnTo>
                <a:lnTo>
                  <a:pt x="133350" y="71120"/>
                </a:lnTo>
                <a:lnTo>
                  <a:pt x="151130" y="44450"/>
                </a:lnTo>
                <a:lnTo>
                  <a:pt x="151130" y="26670"/>
                </a:lnTo>
                <a:lnTo>
                  <a:pt x="133350" y="0"/>
                </a:lnTo>
                <a:lnTo>
                  <a:pt x="106680" y="0"/>
                </a:lnTo>
                <a:lnTo>
                  <a:pt x="71120" y="17780"/>
                </a:lnTo>
                <a:lnTo>
                  <a:pt x="53340" y="35560"/>
                </a:lnTo>
                <a:lnTo>
                  <a:pt x="44450" y="53340"/>
                </a:lnTo>
                <a:lnTo>
                  <a:pt x="44450" y="88900"/>
                </a:lnTo>
                <a:lnTo>
                  <a:pt x="44450" y="133350"/>
                </a:lnTo>
                <a:lnTo>
                  <a:pt x="53340" y="160020"/>
                </a:lnTo>
                <a:lnTo>
                  <a:pt x="62230" y="177800"/>
                </a:lnTo>
                <a:lnTo>
                  <a:pt x="80010" y="186690"/>
                </a:lnTo>
                <a:lnTo>
                  <a:pt x="106680" y="204470"/>
                </a:lnTo>
                <a:lnTo>
                  <a:pt x="124460" y="204470"/>
                </a:lnTo>
                <a:lnTo>
                  <a:pt x="160020" y="195580"/>
                </a:lnTo>
                <a:lnTo>
                  <a:pt x="196850" y="1866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"/>
          <p:cNvSpPr/>
          <p:nvPr/>
        </p:nvSpPr>
        <p:spPr>
          <a:xfrm>
            <a:off x="4946650" y="3517900"/>
            <a:ext cx="17781" cy="125731"/>
          </a:xfrm>
          <a:custGeom>
            <a:avLst/>
            <a:gdLst/>
            <a:ahLst/>
            <a:cxnLst/>
            <a:rect l="0" t="0" r="0" b="0"/>
            <a:pathLst>
              <a:path w="17781" h="125731">
                <a:moveTo>
                  <a:pt x="17780" y="0"/>
                </a:moveTo>
                <a:lnTo>
                  <a:pt x="0" y="44450"/>
                </a:lnTo>
                <a:lnTo>
                  <a:pt x="0" y="81280"/>
                </a:lnTo>
                <a:lnTo>
                  <a:pt x="0" y="1257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"/>
          <p:cNvSpPr/>
          <p:nvPr/>
        </p:nvSpPr>
        <p:spPr>
          <a:xfrm>
            <a:off x="5125720" y="324993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44450" y="0"/>
                </a:lnTo>
                <a:lnTo>
                  <a:pt x="8001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"/>
          <p:cNvSpPr/>
          <p:nvPr/>
        </p:nvSpPr>
        <p:spPr>
          <a:xfrm>
            <a:off x="5313680" y="3098800"/>
            <a:ext cx="62231" cy="427991"/>
          </a:xfrm>
          <a:custGeom>
            <a:avLst/>
            <a:gdLst/>
            <a:ahLst/>
            <a:cxnLst/>
            <a:rect l="0" t="0" r="0" b="0"/>
            <a:pathLst>
              <a:path w="62231" h="42799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17780" y="177800"/>
                </a:lnTo>
                <a:lnTo>
                  <a:pt x="17780" y="223520"/>
                </a:lnTo>
                <a:lnTo>
                  <a:pt x="26670" y="267970"/>
                </a:lnTo>
                <a:lnTo>
                  <a:pt x="26670" y="303530"/>
                </a:lnTo>
                <a:lnTo>
                  <a:pt x="35560" y="347980"/>
                </a:lnTo>
                <a:lnTo>
                  <a:pt x="44450" y="392430"/>
                </a:lnTo>
                <a:lnTo>
                  <a:pt x="62230" y="4279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"/>
          <p:cNvSpPr/>
          <p:nvPr/>
        </p:nvSpPr>
        <p:spPr>
          <a:xfrm>
            <a:off x="5455920" y="3045460"/>
            <a:ext cx="125731" cy="571501"/>
          </a:xfrm>
          <a:custGeom>
            <a:avLst/>
            <a:gdLst/>
            <a:ahLst/>
            <a:cxnLst/>
            <a:rect l="0" t="0" r="0" b="0"/>
            <a:pathLst>
              <a:path w="125731" h="571501">
                <a:moveTo>
                  <a:pt x="0" y="0"/>
                </a:moveTo>
                <a:lnTo>
                  <a:pt x="35560" y="17780"/>
                </a:lnTo>
                <a:lnTo>
                  <a:pt x="53340" y="35560"/>
                </a:lnTo>
                <a:lnTo>
                  <a:pt x="80010" y="80010"/>
                </a:lnTo>
                <a:lnTo>
                  <a:pt x="97790" y="115570"/>
                </a:lnTo>
                <a:lnTo>
                  <a:pt x="116840" y="160020"/>
                </a:lnTo>
                <a:lnTo>
                  <a:pt x="125730" y="195580"/>
                </a:lnTo>
                <a:lnTo>
                  <a:pt x="125730" y="241300"/>
                </a:lnTo>
                <a:lnTo>
                  <a:pt x="125730" y="276860"/>
                </a:lnTo>
                <a:lnTo>
                  <a:pt x="125730" y="312420"/>
                </a:lnTo>
                <a:lnTo>
                  <a:pt x="116840" y="347980"/>
                </a:lnTo>
                <a:lnTo>
                  <a:pt x="106680" y="383540"/>
                </a:lnTo>
                <a:lnTo>
                  <a:pt x="97790" y="419100"/>
                </a:lnTo>
                <a:lnTo>
                  <a:pt x="71120" y="463550"/>
                </a:lnTo>
                <a:lnTo>
                  <a:pt x="53340" y="499110"/>
                </a:lnTo>
                <a:lnTo>
                  <a:pt x="26670" y="544830"/>
                </a:lnTo>
                <a:lnTo>
                  <a:pt x="8890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"/>
          <p:cNvSpPr/>
          <p:nvPr/>
        </p:nvSpPr>
        <p:spPr>
          <a:xfrm>
            <a:off x="5839460" y="2964180"/>
            <a:ext cx="134621" cy="589281"/>
          </a:xfrm>
          <a:custGeom>
            <a:avLst/>
            <a:gdLst/>
            <a:ahLst/>
            <a:cxnLst/>
            <a:rect l="0" t="0" r="0" b="0"/>
            <a:pathLst>
              <a:path w="134621" h="589281">
                <a:moveTo>
                  <a:pt x="63500" y="0"/>
                </a:moveTo>
                <a:lnTo>
                  <a:pt x="54610" y="17780"/>
                </a:lnTo>
                <a:lnTo>
                  <a:pt x="45720" y="63500"/>
                </a:lnTo>
                <a:lnTo>
                  <a:pt x="27940" y="107950"/>
                </a:lnTo>
                <a:lnTo>
                  <a:pt x="17780" y="143510"/>
                </a:lnTo>
                <a:lnTo>
                  <a:pt x="8890" y="18796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2580"/>
                </a:lnTo>
                <a:lnTo>
                  <a:pt x="0" y="358140"/>
                </a:lnTo>
                <a:lnTo>
                  <a:pt x="8890" y="402590"/>
                </a:lnTo>
                <a:lnTo>
                  <a:pt x="17780" y="438150"/>
                </a:lnTo>
                <a:lnTo>
                  <a:pt x="27940" y="473710"/>
                </a:lnTo>
                <a:lnTo>
                  <a:pt x="54610" y="518160"/>
                </a:lnTo>
                <a:lnTo>
                  <a:pt x="72390" y="544830"/>
                </a:lnTo>
                <a:lnTo>
                  <a:pt x="116840" y="571500"/>
                </a:lnTo>
                <a:lnTo>
                  <a:pt x="134620" y="589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"/>
          <p:cNvSpPr/>
          <p:nvPr/>
        </p:nvSpPr>
        <p:spPr>
          <a:xfrm>
            <a:off x="6071870" y="3178810"/>
            <a:ext cx="116841" cy="17781"/>
          </a:xfrm>
          <a:custGeom>
            <a:avLst/>
            <a:gdLst/>
            <a:ahLst/>
            <a:cxnLst/>
            <a:rect l="0" t="0" r="0" b="0"/>
            <a:pathLst>
              <a:path w="116841" h="17781">
                <a:moveTo>
                  <a:pt x="0" y="17780"/>
                </a:moveTo>
                <a:lnTo>
                  <a:pt x="26670" y="8890"/>
                </a:lnTo>
                <a:lnTo>
                  <a:pt x="62230" y="8890"/>
                </a:lnTo>
                <a:lnTo>
                  <a:pt x="10795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"/>
          <p:cNvSpPr/>
          <p:nvPr/>
        </p:nvSpPr>
        <p:spPr>
          <a:xfrm>
            <a:off x="6268720" y="2964180"/>
            <a:ext cx="26671" cy="491491"/>
          </a:xfrm>
          <a:custGeom>
            <a:avLst/>
            <a:gdLst/>
            <a:ahLst/>
            <a:cxnLst/>
            <a:rect l="0" t="0" r="0" b="0"/>
            <a:pathLst>
              <a:path w="26671" h="491491">
                <a:moveTo>
                  <a:pt x="17780" y="0"/>
                </a:moveTo>
                <a:lnTo>
                  <a:pt x="8890" y="45720"/>
                </a:lnTo>
                <a:lnTo>
                  <a:pt x="8890" y="81280"/>
                </a:lnTo>
                <a:lnTo>
                  <a:pt x="8890" y="116840"/>
                </a:lnTo>
                <a:lnTo>
                  <a:pt x="0" y="152400"/>
                </a:lnTo>
                <a:lnTo>
                  <a:pt x="0" y="187960"/>
                </a:lnTo>
                <a:lnTo>
                  <a:pt x="0" y="223520"/>
                </a:lnTo>
                <a:lnTo>
                  <a:pt x="0" y="259080"/>
                </a:lnTo>
                <a:lnTo>
                  <a:pt x="0" y="303530"/>
                </a:lnTo>
                <a:lnTo>
                  <a:pt x="0" y="340360"/>
                </a:lnTo>
                <a:lnTo>
                  <a:pt x="0" y="384810"/>
                </a:lnTo>
                <a:lnTo>
                  <a:pt x="8890" y="420370"/>
                </a:lnTo>
                <a:lnTo>
                  <a:pt x="17780" y="455930"/>
                </a:lnTo>
                <a:lnTo>
                  <a:pt x="2667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"/>
          <p:cNvSpPr/>
          <p:nvPr/>
        </p:nvSpPr>
        <p:spPr>
          <a:xfrm>
            <a:off x="6384290" y="3375660"/>
            <a:ext cx="54611" cy="186691"/>
          </a:xfrm>
          <a:custGeom>
            <a:avLst/>
            <a:gdLst/>
            <a:ahLst/>
            <a:cxnLst/>
            <a:rect l="0" t="0" r="0" b="0"/>
            <a:pathLst>
              <a:path w="54611" h="186691">
                <a:moveTo>
                  <a:pt x="54610" y="0"/>
                </a:moveTo>
                <a:lnTo>
                  <a:pt x="26670" y="35560"/>
                </a:lnTo>
                <a:lnTo>
                  <a:pt x="17780" y="7112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866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"/>
          <p:cNvSpPr/>
          <p:nvPr/>
        </p:nvSpPr>
        <p:spPr>
          <a:xfrm>
            <a:off x="6536690" y="3045460"/>
            <a:ext cx="223521" cy="321311"/>
          </a:xfrm>
          <a:custGeom>
            <a:avLst/>
            <a:gdLst/>
            <a:ahLst/>
            <a:cxnLst/>
            <a:rect l="0" t="0" r="0" b="0"/>
            <a:pathLst>
              <a:path w="223521" h="321311">
                <a:moveTo>
                  <a:pt x="2667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7800"/>
                </a:lnTo>
                <a:lnTo>
                  <a:pt x="8890" y="213360"/>
                </a:lnTo>
                <a:lnTo>
                  <a:pt x="26670" y="250190"/>
                </a:lnTo>
                <a:lnTo>
                  <a:pt x="26670" y="267970"/>
                </a:lnTo>
                <a:lnTo>
                  <a:pt x="44450" y="294640"/>
                </a:lnTo>
                <a:lnTo>
                  <a:pt x="71120" y="312420"/>
                </a:lnTo>
                <a:lnTo>
                  <a:pt x="97790" y="321310"/>
                </a:lnTo>
                <a:lnTo>
                  <a:pt x="124460" y="321310"/>
                </a:lnTo>
                <a:lnTo>
                  <a:pt x="151130" y="312420"/>
                </a:lnTo>
                <a:lnTo>
                  <a:pt x="179070" y="303530"/>
                </a:lnTo>
                <a:lnTo>
                  <a:pt x="205740" y="259080"/>
                </a:lnTo>
                <a:lnTo>
                  <a:pt x="214630" y="241300"/>
                </a:lnTo>
                <a:lnTo>
                  <a:pt x="223520" y="195580"/>
                </a:lnTo>
                <a:lnTo>
                  <a:pt x="223520" y="168910"/>
                </a:lnTo>
                <a:lnTo>
                  <a:pt x="223520" y="124460"/>
                </a:lnTo>
                <a:lnTo>
                  <a:pt x="205740" y="88900"/>
                </a:lnTo>
                <a:lnTo>
                  <a:pt x="187960" y="71120"/>
                </a:lnTo>
                <a:lnTo>
                  <a:pt x="168910" y="44450"/>
                </a:lnTo>
                <a:lnTo>
                  <a:pt x="142240" y="26670"/>
                </a:lnTo>
                <a:lnTo>
                  <a:pt x="106680" y="26670"/>
                </a:lnTo>
                <a:lnTo>
                  <a:pt x="62230" y="26670"/>
                </a:lnTo>
                <a:lnTo>
                  <a:pt x="26670" y="26670"/>
                </a:lnTo>
                <a:lnTo>
                  <a:pt x="0" y="44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"/>
          <p:cNvSpPr/>
          <p:nvPr/>
        </p:nvSpPr>
        <p:spPr>
          <a:xfrm>
            <a:off x="6813550" y="2901950"/>
            <a:ext cx="186691" cy="669291"/>
          </a:xfrm>
          <a:custGeom>
            <a:avLst/>
            <a:gdLst/>
            <a:ahLst/>
            <a:cxnLst/>
            <a:rect l="0" t="0" r="0" b="0"/>
            <a:pathLst>
              <a:path w="186691" h="669291">
                <a:moveTo>
                  <a:pt x="0" y="0"/>
                </a:moveTo>
                <a:lnTo>
                  <a:pt x="17780" y="17780"/>
                </a:lnTo>
                <a:lnTo>
                  <a:pt x="35560" y="35560"/>
                </a:lnTo>
                <a:lnTo>
                  <a:pt x="71120" y="80010"/>
                </a:lnTo>
                <a:lnTo>
                  <a:pt x="97790" y="116840"/>
                </a:lnTo>
                <a:lnTo>
                  <a:pt x="124460" y="152400"/>
                </a:lnTo>
                <a:lnTo>
                  <a:pt x="142240" y="196850"/>
                </a:lnTo>
                <a:lnTo>
                  <a:pt x="160020" y="232410"/>
                </a:lnTo>
                <a:lnTo>
                  <a:pt x="168910" y="267970"/>
                </a:lnTo>
                <a:lnTo>
                  <a:pt x="177800" y="303530"/>
                </a:lnTo>
                <a:lnTo>
                  <a:pt x="186690" y="339090"/>
                </a:lnTo>
                <a:lnTo>
                  <a:pt x="186690" y="374650"/>
                </a:lnTo>
                <a:lnTo>
                  <a:pt x="186690" y="411480"/>
                </a:lnTo>
                <a:lnTo>
                  <a:pt x="186690" y="447040"/>
                </a:lnTo>
                <a:lnTo>
                  <a:pt x="168910" y="491490"/>
                </a:lnTo>
                <a:lnTo>
                  <a:pt x="160020" y="518160"/>
                </a:lnTo>
                <a:lnTo>
                  <a:pt x="142240" y="562610"/>
                </a:lnTo>
                <a:lnTo>
                  <a:pt x="124460" y="598170"/>
                </a:lnTo>
                <a:lnTo>
                  <a:pt x="97790" y="642620"/>
                </a:lnTo>
                <a:lnTo>
                  <a:pt x="80010" y="669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"/>
          <p:cNvSpPr/>
          <p:nvPr/>
        </p:nvSpPr>
        <p:spPr>
          <a:xfrm>
            <a:off x="7188200" y="2813050"/>
            <a:ext cx="170181" cy="669291"/>
          </a:xfrm>
          <a:custGeom>
            <a:avLst/>
            <a:gdLst/>
            <a:ahLst/>
            <a:cxnLst/>
            <a:rect l="0" t="0" r="0" b="0"/>
            <a:pathLst>
              <a:path w="170181" h="669291">
                <a:moveTo>
                  <a:pt x="107950" y="0"/>
                </a:moveTo>
                <a:lnTo>
                  <a:pt x="80010" y="35560"/>
                </a:lnTo>
                <a:lnTo>
                  <a:pt x="62230" y="80010"/>
                </a:lnTo>
                <a:lnTo>
                  <a:pt x="44450" y="115570"/>
                </a:lnTo>
                <a:lnTo>
                  <a:pt x="35560" y="160020"/>
                </a:lnTo>
                <a:lnTo>
                  <a:pt x="26670" y="205740"/>
                </a:lnTo>
                <a:lnTo>
                  <a:pt x="17780" y="250190"/>
                </a:lnTo>
                <a:lnTo>
                  <a:pt x="8890" y="294640"/>
                </a:lnTo>
                <a:lnTo>
                  <a:pt x="0" y="339090"/>
                </a:lnTo>
                <a:lnTo>
                  <a:pt x="0" y="383540"/>
                </a:lnTo>
                <a:lnTo>
                  <a:pt x="0" y="427990"/>
                </a:lnTo>
                <a:lnTo>
                  <a:pt x="8890" y="463550"/>
                </a:lnTo>
                <a:lnTo>
                  <a:pt x="17780" y="500380"/>
                </a:lnTo>
                <a:lnTo>
                  <a:pt x="35560" y="535940"/>
                </a:lnTo>
                <a:lnTo>
                  <a:pt x="62230" y="580390"/>
                </a:lnTo>
                <a:lnTo>
                  <a:pt x="88900" y="615950"/>
                </a:lnTo>
                <a:lnTo>
                  <a:pt x="107950" y="633730"/>
                </a:lnTo>
                <a:lnTo>
                  <a:pt x="143510" y="651510"/>
                </a:lnTo>
                <a:lnTo>
                  <a:pt x="170180" y="669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"/>
          <p:cNvSpPr/>
          <p:nvPr/>
        </p:nvSpPr>
        <p:spPr>
          <a:xfrm>
            <a:off x="7340600" y="313436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26670"/>
                </a:moveTo>
                <a:lnTo>
                  <a:pt x="44450" y="8890"/>
                </a:lnTo>
                <a:lnTo>
                  <a:pt x="80010" y="0"/>
                </a:lnTo>
                <a:lnTo>
                  <a:pt x="12446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"/>
          <p:cNvSpPr/>
          <p:nvPr/>
        </p:nvSpPr>
        <p:spPr>
          <a:xfrm>
            <a:off x="7553960" y="2928620"/>
            <a:ext cx="232411" cy="384811"/>
          </a:xfrm>
          <a:custGeom>
            <a:avLst/>
            <a:gdLst/>
            <a:ahLst/>
            <a:cxnLst/>
            <a:rect l="0" t="0" r="0" b="0"/>
            <a:pathLst>
              <a:path w="232411" h="384811">
                <a:moveTo>
                  <a:pt x="0" y="90170"/>
                </a:moveTo>
                <a:lnTo>
                  <a:pt x="8890" y="125730"/>
                </a:lnTo>
                <a:lnTo>
                  <a:pt x="36830" y="152400"/>
                </a:lnTo>
                <a:lnTo>
                  <a:pt x="63500" y="170180"/>
                </a:lnTo>
                <a:lnTo>
                  <a:pt x="99060" y="170180"/>
                </a:lnTo>
                <a:lnTo>
                  <a:pt x="116840" y="170180"/>
                </a:lnTo>
                <a:lnTo>
                  <a:pt x="143510" y="143510"/>
                </a:lnTo>
                <a:lnTo>
                  <a:pt x="152400" y="107950"/>
                </a:lnTo>
                <a:lnTo>
                  <a:pt x="152400" y="71120"/>
                </a:lnTo>
                <a:lnTo>
                  <a:pt x="143510" y="35560"/>
                </a:lnTo>
                <a:lnTo>
                  <a:pt x="143510" y="17780"/>
                </a:lnTo>
                <a:lnTo>
                  <a:pt x="125730" y="8890"/>
                </a:lnTo>
                <a:lnTo>
                  <a:pt x="107950" y="0"/>
                </a:lnTo>
                <a:lnTo>
                  <a:pt x="81280" y="8890"/>
                </a:lnTo>
                <a:lnTo>
                  <a:pt x="72390" y="26670"/>
                </a:lnTo>
                <a:lnTo>
                  <a:pt x="45720" y="62230"/>
                </a:lnTo>
                <a:lnTo>
                  <a:pt x="27940" y="107950"/>
                </a:lnTo>
                <a:lnTo>
                  <a:pt x="27940" y="143510"/>
                </a:lnTo>
                <a:lnTo>
                  <a:pt x="17780" y="179070"/>
                </a:lnTo>
                <a:lnTo>
                  <a:pt x="17780" y="214630"/>
                </a:lnTo>
                <a:lnTo>
                  <a:pt x="17780" y="250190"/>
                </a:lnTo>
                <a:lnTo>
                  <a:pt x="27940" y="276860"/>
                </a:lnTo>
                <a:lnTo>
                  <a:pt x="45720" y="321310"/>
                </a:lnTo>
                <a:lnTo>
                  <a:pt x="54610" y="339090"/>
                </a:lnTo>
                <a:lnTo>
                  <a:pt x="90170" y="367030"/>
                </a:lnTo>
                <a:lnTo>
                  <a:pt x="125730" y="384810"/>
                </a:lnTo>
                <a:lnTo>
                  <a:pt x="152400" y="384810"/>
                </a:lnTo>
                <a:lnTo>
                  <a:pt x="187960" y="375920"/>
                </a:lnTo>
                <a:lnTo>
                  <a:pt x="232410" y="367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"/>
          <p:cNvSpPr/>
          <p:nvPr/>
        </p:nvSpPr>
        <p:spPr>
          <a:xfrm>
            <a:off x="7912100" y="3205480"/>
            <a:ext cx="35561" cy="241301"/>
          </a:xfrm>
          <a:custGeom>
            <a:avLst/>
            <a:gdLst/>
            <a:ahLst/>
            <a:cxnLst/>
            <a:rect l="0" t="0" r="0" b="0"/>
            <a:pathLst>
              <a:path w="35561" h="241301">
                <a:moveTo>
                  <a:pt x="35560" y="0"/>
                </a:moveTo>
                <a:lnTo>
                  <a:pt x="17780" y="26670"/>
                </a:lnTo>
                <a:lnTo>
                  <a:pt x="17780" y="62230"/>
                </a:lnTo>
                <a:lnTo>
                  <a:pt x="8890" y="99060"/>
                </a:lnTo>
                <a:lnTo>
                  <a:pt x="889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"/>
          <p:cNvSpPr/>
          <p:nvPr/>
        </p:nvSpPr>
        <p:spPr>
          <a:xfrm>
            <a:off x="8125460" y="2937510"/>
            <a:ext cx="54611" cy="411481"/>
          </a:xfrm>
          <a:custGeom>
            <a:avLst/>
            <a:gdLst/>
            <a:ahLst/>
            <a:cxnLst/>
            <a:rect l="0" t="0" r="0" b="0"/>
            <a:pathLst>
              <a:path w="54611" h="411481">
                <a:moveTo>
                  <a:pt x="0" y="0"/>
                </a:moveTo>
                <a:lnTo>
                  <a:pt x="0" y="35560"/>
                </a:lnTo>
                <a:lnTo>
                  <a:pt x="0" y="72390"/>
                </a:lnTo>
                <a:lnTo>
                  <a:pt x="0" y="116840"/>
                </a:lnTo>
                <a:lnTo>
                  <a:pt x="0" y="152400"/>
                </a:lnTo>
                <a:lnTo>
                  <a:pt x="0" y="196850"/>
                </a:lnTo>
                <a:lnTo>
                  <a:pt x="8890" y="232410"/>
                </a:lnTo>
                <a:lnTo>
                  <a:pt x="8890" y="276860"/>
                </a:lnTo>
                <a:lnTo>
                  <a:pt x="17780" y="312420"/>
                </a:lnTo>
                <a:lnTo>
                  <a:pt x="17780" y="349250"/>
                </a:lnTo>
                <a:lnTo>
                  <a:pt x="27940" y="375920"/>
                </a:lnTo>
                <a:lnTo>
                  <a:pt x="36830" y="402590"/>
                </a:lnTo>
                <a:lnTo>
                  <a:pt x="54610" y="411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"/>
          <p:cNvSpPr/>
          <p:nvPr/>
        </p:nvSpPr>
        <p:spPr>
          <a:xfrm>
            <a:off x="8260080" y="2875280"/>
            <a:ext cx="232411" cy="706121"/>
          </a:xfrm>
          <a:custGeom>
            <a:avLst/>
            <a:gdLst/>
            <a:ahLst/>
            <a:cxnLst/>
            <a:rect l="0" t="0" r="0" b="0"/>
            <a:pathLst>
              <a:path w="232411" h="706121">
                <a:moveTo>
                  <a:pt x="0" y="0"/>
                </a:moveTo>
                <a:lnTo>
                  <a:pt x="8890" y="17780"/>
                </a:lnTo>
                <a:lnTo>
                  <a:pt x="53340" y="53340"/>
                </a:lnTo>
                <a:lnTo>
                  <a:pt x="88900" y="97790"/>
                </a:lnTo>
                <a:lnTo>
                  <a:pt x="124460" y="134620"/>
                </a:lnTo>
                <a:lnTo>
                  <a:pt x="160020" y="170180"/>
                </a:lnTo>
                <a:lnTo>
                  <a:pt x="187960" y="205740"/>
                </a:lnTo>
                <a:lnTo>
                  <a:pt x="214630" y="250190"/>
                </a:lnTo>
                <a:lnTo>
                  <a:pt x="223520" y="294640"/>
                </a:lnTo>
                <a:lnTo>
                  <a:pt x="232410" y="339090"/>
                </a:lnTo>
                <a:lnTo>
                  <a:pt x="232410" y="383540"/>
                </a:lnTo>
                <a:lnTo>
                  <a:pt x="232410" y="429260"/>
                </a:lnTo>
                <a:lnTo>
                  <a:pt x="214630" y="473710"/>
                </a:lnTo>
                <a:lnTo>
                  <a:pt x="187960" y="518160"/>
                </a:lnTo>
                <a:lnTo>
                  <a:pt x="160020" y="562610"/>
                </a:lnTo>
                <a:lnTo>
                  <a:pt x="133350" y="607060"/>
                </a:lnTo>
                <a:lnTo>
                  <a:pt x="97790" y="651510"/>
                </a:lnTo>
                <a:lnTo>
                  <a:pt x="62230" y="695960"/>
                </a:lnTo>
                <a:lnTo>
                  <a:pt x="62230" y="7061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"/>
          <p:cNvSpPr/>
          <p:nvPr/>
        </p:nvSpPr>
        <p:spPr>
          <a:xfrm>
            <a:off x="4018280" y="3794760"/>
            <a:ext cx="196851" cy="544831"/>
          </a:xfrm>
          <a:custGeom>
            <a:avLst/>
            <a:gdLst/>
            <a:ahLst/>
            <a:cxnLst/>
            <a:rect l="0" t="0" r="0" b="0"/>
            <a:pathLst>
              <a:path w="196851" h="544831">
                <a:moveTo>
                  <a:pt x="0" y="429260"/>
                </a:moveTo>
                <a:lnTo>
                  <a:pt x="35560" y="402590"/>
                </a:lnTo>
                <a:lnTo>
                  <a:pt x="53340" y="384810"/>
                </a:lnTo>
                <a:lnTo>
                  <a:pt x="88900" y="339090"/>
                </a:lnTo>
                <a:lnTo>
                  <a:pt x="115570" y="303530"/>
                </a:lnTo>
                <a:lnTo>
                  <a:pt x="143510" y="259080"/>
                </a:lnTo>
                <a:lnTo>
                  <a:pt x="161290" y="214630"/>
                </a:lnTo>
                <a:lnTo>
                  <a:pt x="170180" y="170180"/>
                </a:lnTo>
                <a:lnTo>
                  <a:pt x="179070" y="143510"/>
                </a:lnTo>
                <a:lnTo>
                  <a:pt x="187960" y="99060"/>
                </a:lnTo>
                <a:lnTo>
                  <a:pt x="196850" y="63500"/>
                </a:lnTo>
                <a:lnTo>
                  <a:pt x="196850" y="26670"/>
                </a:lnTo>
                <a:lnTo>
                  <a:pt x="196850" y="0"/>
                </a:lnTo>
                <a:lnTo>
                  <a:pt x="179070" y="0"/>
                </a:lnTo>
                <a:lnTo>
                  <a:pt x="143510" y="44450"/>
                </a:lnTo>
                <a:lnTo>
                  <a:pt x="124460" y="90170"/>
                </a:lnTo>
                <a:lnTo>
                  <a:pt x="115570" y="125730"/>
                </a:lnTo>
                <a:lnTo>
                  <a:pt x="115570" y="170180"/>
                </a:lnTo>
                <a:lnTo>
                  <a:pt x="115570" y="205740"/>
                </a:lnTo>
                <a:lnTo>
                  <a:pt x="115570" y="250190"/>
                </a:lnTo>
                <a:lnTo>
                  <a:pt x="124460" y="294640"/>
                </a:lnTo>
                <a:lnTo>
                  <a:pt x="124460" y="339090"/>
                </a:lnTo>
                <a:lnTo>
                  <a:pt x="134620" y="375920"/>
                </a:lnTo>
                <a:lnTo>
                  <a:pt x="143510" y="411480"/>
                </a:lnTo>
                <a:lnTo>
                  <a:pt x="152400" y="447040"/>
                </a:lnTo>
                <a:lnTo>
                  <a:pt x="161290" y="491490"/>
                </a:lnTo>
                <a:lnTo>
                  <a:pt x="179070" y="535940"/>
                </a:lnTo>
                <a:lnTo>
                  <a:pt x="187960" y="544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"/>
          <p:cNvSpPr/>
          <p:nvPr/>
        </p:nvSpPr>
        <p:spPr>
          <a:xfrm>
            <a:off x="4366260" y="3929380"/>
            <a:ext cx="250191" cy="410211"/>
          </a:xfrm>
          <a:custGeom>
            <a:avLst/>
            <a:gdLst/>
            <a:ahLst/>
            <a:cxnLst/>
            <a:rect l="0" t="0" r="0" b="0"/>
            <a:pathLst>
              <a:path w="250191" h="410211">
                <a:moveTo>
                  <a:pt x="1778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88900"/>
                </a:lnTo>
                <a:lnTo>
                  <a:pt x="8890" y="133350"/>
                </a:lnTo>
                <a:lnTo>
                  <a:pt x="8890" y="177800"/>
                </a:lnTo>
                <a:lnTo>
                  <a:pt x="8890" y="213360"/>
                </a:lnTo>
                <a:lnTo>
                  <a:pt x="8890" y="250190"/>
                </a:lnTo>
                <a:lnTo>
                  <a:pt x="0" y="294640"/>
                </a:lnTo>
                <a:lnTo>
                  <a:pt x="8890" y="259080"/>
                </a:lnTo>
                <a:lnTo>
                  <a:pt x="26670" y="223520"/>
                </a:lnTo>
                <a:lnTo>
                  <a:pt x="44450" y="177800"/>
                </a:lnTo>
                <a:lnTo>
                  <a:pt x="63500" y="142240"/>
                </a:lnTo>
                <a:lnTo>
                  <a:pt x="90170" y="106680"/>
                </a:lnTo>
                <a:lnTo>
                  <a:pt x="116840" y="71120"/>
                </a:lnTo>
                <a:lnTo>
                  <a:pt x="143510" y="44450"/>
                </a:lnTo>
                <a:lnTo>
                  <a:pt x="179070" y="17780"/>
                </a:lnTo>
                <a:lnTo>
                  <a:pt x="196850" y="17780"/>
                </a:lnTo>
                <a:lnTo>
                  <a:pt x="214630" y="26670"/>
                </a:lnTo>
                <a:lnTo>
                  <a:pt x="241300" y="53340"/>
                </a:lnTo>
                <a:lnTo>
                  <a:pt x="250190" y="97790"/>
                </a:lnTo>
                <a:lnTo>
                  <a:pt x="250190" y="133350"/>
                </a:lnTo>
                <a:lnTo>
                  <a:pt x="250190" y="177800"/>
                </a:lnTo>
                <a:lnTo>
                  <a:pt x="241300" y="213360"/>
                </a:lnTo>
                <a:lnTo>
                  <a:pt x="241300" y="250190"/>
                </a:lnTo>
                <a:lnTo>
                  <a:pt x="232410" y="285750"/>
                </a:lnTo>
                <a:lnTo>
                  <a:pt x="232410" y="321310"/>
                </a:lnTo>
                <a:lnTo>
                  <a:pt x="223520" y="356870"/>
                </a:lnTo>
                <a:lnTo>
                  <a:pt x="223520" y="401320"/>
                </a:lnTo>
                <a:lnTo>
                  <a:pt x="223520" y="4102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"/>
          <p:cNvSpPr/>
          <p:nvPr/>
        </p:nvSpPr>
        <p:spPr>
          <a:xfrm>
            <a:off x="4786630" y="3768090"/>
            <a:ext cx="115571" cy="589281"/>
          </a:xfrm>
          <a:custGeom>
            <a:avLst/>
            <a:gdLst/>
            <a:ahLst/>
            <a:cxnLst/>
            <a:rect l="0" t="0" r="0" b="0"/>
            <a:pathLst>
              <a:path w="115571" h="589281">
                <a:moveTo>
                  <a:pt x="88900" y="0"/>
                </a:moveTo>
                <a:lnTo>
                  <a:pt x="71120" y="8890"/>
                </a:lnTo>
                <a:lnTo>
                  <a:pt x="53340" y="53340"/>
                </a:lnTo>
                <a:lnTo>
                  <a:pt x="44450" y="90170"/>
                </a:lnTo>
                <a:lnTo>
                  <a:pt x="35560" y="125730"/>
                </a:lnTo>
                <a:lnTo>
                  <a:pt x="26670" y="161290"/>
                </a:lnTo>
                <a:lnTo>
                  <a:pt x="17780" y="205740"/>
                </a:lnTo>
                <a:lnTo>
                  <a:pt x="8890" y="250190"/>
                </a:lnTo>
                <a:lnTo>
                  <a:pt x="8890" y="294640"/>
                </a:lnTo>
                <a:lnTo>
                  <a:pt x="0" y="330200"/>
                </a:lnTo>
                <a:lnTo>
                  <a:pt x="0" y="374650"/>
                </a:lnTo>
                <a:lnTo>
                  <a:pt x="8890" y="411480"/>
                </a:lnTo>
                <a:lnTo>
                  <a:pt x="8890" y="447040"/>
                </a:lnTo>
                <a:lnTo>
                  <a:pt x="26670" y="482600"/>
                </a:lnTo>
                <a:lnTo>
                  <a:pt x="35560" y="518160"/>
                </a:lnTo>
                <a:lnTo>
                  <a:pt x="71120" y="562610"/>
                </a:lnTo>
                <a:lnTo>
                  <a:pt x="80010" y="580390"/>
                </a:lnTo>
                <a:lnTo>
                  <a:pt x="97790" y="580390"/>
                </a:lnTo>
                <a:lnTo>
                  <a:pt x="115570" y="5892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"/>
          <p:cNvSpPr/>
          <p:nvPr/>
        </p:nvSpPr>
        <p:spPr>
          <a:xfrm>
            <a:off x="4973320" y="4062730"/>
            <a:ext cx="179071" cy="1"/>
          </a:xfrm>
          <a:custGeom>
            <a:avLst/>
            <a:gdLst/>
            <a:ahLst/>
            <a:cxnLst/>
            <a:rect l="0" t="0" r="0" b="0"/>
            <a:pathLst>
              <a:path w="179071" h="1">
                <a:moveTo>
                  <a:pt x="0" y="0"/>
                </a:moveTo>
                <a:lnTo>
                  <a:pt x="45720" y="0"/>
                </a:lnTo>
                <a:lnTo>
                  <a:pt x="90170" y="0"/>
                </a:lnTo>
                <a:lnTo>
                  <a:pt x="125730" y="0"/>
                </a:lnTo>
                <a:lnTo>
                  <a:pt x="17018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"/>
          <p:cNvSpPr/>
          <p:nvPr/>
        </p:nvSpPr>
        <p:spPr>
          <a:xfrm>
            <a:off x="5349240" y="3920490"/>
            <a:ext cx="186691" cy="365761"/>
          </a:xfrm>
          <a:custGeom>
            <a:avLst/>
            <a:gdLst/>
            <a:ahLst/>
            <a:cxnLst/>
            <a:rect l="0" t="0" r="0" b="0"/>
            <a:pathLst>
              <a:path w="186691" h="365761">
                <a:moveTo>
                  <a:pt x="186690" y="0"/>
                </a:moveTo>
                <a:lnTo>
                  <a:pt x="168910" y="0"/>
                </a:lnTo>
                <a:lnTo>
                  <a:pt x="160020" y="26670"/>
                </a:lnTo>
                <a:lnTo>
                  <a:pt x="142240" y="62230"/>
                </a:lnTo>
                <a:lnTo>
                  <a:pt x="124460" y="80010"/>
                </a:lnTo>
                <a:lnTo>
                  <a:pt x="106680" y="106680"/>
                </a:lnTo>
                <a:lnTo>
                  <a:pt x="97790" y="151130"/>
                </a:lnTo>
                <a:lnTo>
                  <a:pt x="62230" y="204470"/>
                </a:lnTo>
                <a:lnTo>
                  <a:pt x="53340" y="241300"/>
                </a:lnTo>
                <a:lnTo>
                  <a:pt x="35560" y="276860"/>
                </a:lnTo>
                <a:lnTo>
                  <a:pt x="17780" y="32131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"/>
          <p:cNvSpPr/>
          <p:nvPr/>
        </p:nvSpPr>
        <p:spPr>
          <a:xfrm>
            <a:off x="5402580" y="3929380"/>
            <a:ext cx="160021" cy="339091"/>
          </a:xfrm>
          <a:custGeom>
            <a:avLst/>
            <a:gdLst/>
            <a:ahLst/>
            <a:cxnLst/>
            <a:rect l="0" t="0" r="0" b="0"/>
            <a:pathLst>
              <a:path w="160021" h="339091">
                <a:moveTo>
                  <a:pt x="0" y="0"/>
                </a:moveTo>
                <a:lnTo>
                  <a:pt x="8890" y="17780"/>
                </a:lnTo>
                <a:lnTo>
                  <a:pt x="26670" y="44450"/>
                </a:lnTo>
                <a:lnTo>
                  <a:pt x="44450" y="88900"/>
                </a:lnTo>
                <a:lnTo>
                  <a:pt x="71120" y="124460"/>
                </a:lnTo>
                <a:lnTo>
                  <a:pt x="88900" y="168910"/>
                </a:lnTo>
                <a:lnTo>
                  <a:pt x="106680" y="204470"/>
                </a:lnTo>
                <a:lnTo>
                  <a:pt x="124460" y="241300"/>
                </a:lnTo>
                <a:lnTo>
                  <a:pt x="133350" y="285750"/>
                </a:lnTo>
                <a:lnTo>
                  <a:pt x="151130" y="330200"/>
                </a:lnTo>
                <a:lnTo>
                  <a:pt x="16002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"/>
          <p:cNvSpPr/>
          <p:nvPr/>
        </p:nvSpPr>
        <p:spPr>
          <a:xfrm>
            <a:off x="5285740" y="3768090"/>
            <a:ext cx="241301" cy="598171"/>
          </a:xfrm>
          <a:custGeom>
            <a:avLst/>
            <a:gdLst/>
            <a:ahLst/>
            <a:cxnLst/>
            <a:rect l="0" t="0" r="0" b="0"/>
            <a:pathLst>
              <a:path w="241301" h="598171">
                <a:moveTo>
                  <a:pt x="241300" y="0"/>
                </a:moveTo>
                <a:lnTo>
                  <a:pt x="196850" y="0"/>
                </a:lnTo>
                <a:lnTo>
                  <a:pt x="161290" y="8890"/>
                </a:lnTo>
                <a:lnTo>
                  <a:pt x="125730" y="8890"/>
                </a:lnTo>
                <a:lnTo>
                  <a:pt x="81280" y="26670"/>
                </a:lnTo>
                <a:lnTo>
                  <a:pt x="45720" y="35560"/>
                </a:lnTo>
                <a:lnTo>
                  <a:pt x="27940" y="44450"/>
                </a:lnTo>
                <a:lnTo>
                  <a:pt x="10160" y="71120"/>
                </a:lnTo>
                <a:lnTo>
                  <a:pt x="0" y="90170"/>
                </a:lnTo>
                <a:lnTo>
                  <a:pt x="0" y="107950"/>
                </a:lnTo>
                <a:lnTo>
                  <a:pt x="0" y="152400"/>
                </a:lnTo>
                <a:lnTo>
                  <a:pt x="10160" y="187960"/>
                </a:lnTo>
                <a:lnTo>
                  <a:pt x="10160" y="214630"/>
                </a:lnTo>
                <a:lnTo>
                  <a:pt x="10160" y="259080"/>
                </a:lnTo>
                <a:lnTo>
                  <a:pt x="10160" y="294640"/>
                </a:lnTo>
                <a:lnTo>
                  <a:pt x="10160" y="330200"/>
                </a:lnTo>
                <a:lnTo>
                  <a:pt x="10160" y="374650"/>
                </a:lnTo>
                <a:lnTo>
                  <a:pt x="10160" y="420370"/>
                </a:lnTo>
                <a:lnTo>
                  <a:pt x="10160" y="455930"/>
                </a:lnTo>
                <a:lnTo>
                  <a:pt x="10160" y="491490"/>
                </a:lnTo>
                <a:lnTo>
                  <a:pt x="10160" y="527050"/>
                </a:lnTo>
                <a:lnTo>
                  <a:pt x="10160" y="553720"/>
                </a:lnTo>
                <a:lnTo>
                  <a:pt x="19050" y="571500"/>
                </a:lnTo>
                <a:lnTo>
                  <a:pt x="36830" y="580390"/>
                </a:lnTo>
                <a:lnTo>
                  <a:pt x="81280" y="580390"/>
                </a:lnTo>
                <a:lnTo>
                  <a:pt x="125730" y="589280"/>
                </a:lnTo>
                <a:lnTo>
                  <a:pt x="170180" y="598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"/>
          <p:cNvSpPr/>
          <p:nvPr/>
        </p:nvSpPr>
        <p:spPr>
          <a:xfrm>
            <a:off x="5661660" y="402717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"/>
          <p:cNvSpPr/>
          <p:nvPr/>
        </p:nvSpPr>
        <p:spPr>
          <a:xfrm>
            <a:off x="5956300" y="3876040"/>
            <a:ext cx="8891" cy="419101"/>
          </a:xfrm>
          <a:custGeom>
            <a:avLst/>
            <a:gdLst/>
            <a:ahLst/>
            <a:cxnLst/>
            <a:rect l="0" t="0" r="0" b="0"/>
            <a:pathLst>
              <a:path w="8891" h="419101">
                <a:moveTo>
                  <a:pt x="0" y="0"/>
                </a:moveTo>
                <a:lnTo>
                  <a:pt x="0" y="17780"/>
                </a:lnTo>
                <a:lnTo>
                  <a:pt x="0" y="53340"/>
                </a:lnTo>
                <a:lnTo>
                  <a:pt x="0" y="88900"/>
                </a:lnTo>
                <a:lnTo>
                  <a:pt x="0" y="133350"/>
                </a:lnTo>
                <a:lnTo>
                  <a:pt x="0" y="177800"/>
                </a:lnTo>
                <a:lnTo>
                  <a:pt x="0" y="213360"/>
                </a:lnTo>
                <a:lnTo>
                  <a:pt x="0" y="257810"/>
                </a:lnTo>
                <a:lnTo>
                  <a:pt x="0" y="294640"/>
                </a:lnTo>
                <a:lnTo>
                  <a:pt x="8890" y="330200"/>
                </a:lnTo>
                <a:lnTo>
                  <a:pt x="8890" y="365760"/>
                </a:lnTo>
                <a:lnTo>
                  <a:pt x="8890" y="410210"/>
                </a:lnTo>
                <a:lnTo>
                  <a:pt x="889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"/>
          <p:cNvSpPr/>
          <p:nvPr/>
        </p:nvSpPr>
        <p:spPr>
          <a:xfrm>
            <a:off x="6000750" y="3759200"/>
            <a:ext cx="196851" cy="615951"/>
          </a:xfrm>
          <a:custGeom>
            <a:avLst/>
            <a:gdLst/>
            <a:ahLst/>
            <a:cxnLst/>
            <a:rect l="0" t="0" r="0" b="0"/>
            <a:pathLst>
              <a:path w="196851" h="615951">
                <a:moveTo>
                  <a:pt x="0" y="0"/>
                </a:moveTo>
                <a:lnTo>
                  <a:pt x="44450" y="0"/>
                </a:lnTo>
                <a:lnTo>
                  <a:pt x="80010" y="0"/>
                </a:lnTo>
                <a:lnTo>
                  <a:pt x="124460" y="0"/>
                </a:lnTo>
                <a:lnTo>
                  <a:pt x="143510" y="8890"/>
                </a:lnTo>
                <a:lnTo>
                  <a:pt x="152400" y="62230"/>
                </a:lnTo>
                <a:lnTo>
                  <a:pt x="152400" y="99060"/>
                </a:lnTo>
                <a:lnTo>
                  <a:pt x="152400" y="143510"/>
                </a:lnTo>
                <a:lnTo>
                  <a:pt x="152400" y="187960"/>
                </a:lnTo>
                <a:lnTo>
                  <a:pt x="161290" y="232410"/>
                </a:lnTo>
                <a:lnTo>
                  <a:pt x="170180" y="276860"/>
                </a:lnTo>
                <a:lnTo>
                  <a:pt x="179070" y="321310"/>
                </a:lnTo>
                <a:lnTo>
                  <a:pt x="187960" y="365760"/>
                </a:lnTo>
                <a:lnTo>
                  <a:pt x="196850" y="411480"/>
                </a:lnTo>
                <a:lnTo>
                  <a:pt x="196850" y="455930"/>
                </a:lnTo>
                <a:lnTo>
                  <a:pt x="196850" y="491490"/>
                </a:lnTo>
                <a:lnTo>
                  <a:pt x="187960" y="535940"/>
                </a:lnTo>
                <a:lnTo>
                  <a:pt x="170180" y="562610"/>
                </a:lnTo>
                <a:lnTo>
                  <a:pt x="161290" y="580390"/>
                </a:lnTo>
                <a:lnTo>
                  <a:pt x="115570" y="607060"/>
                </a:lnTo>
                <a:lnTo>
                  <a:pt x="80010" y="6159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"/>
          <p:cNvSpPr/>
          <p:nvPr/>
        </p:nvSpPr>
        <p:spPr>
          <a:xfrm>
            <a:off x="6224270" y="3661410"/>
            <a:ext cx="186691" cy="758191"/>
          </a:xfrm>
          <a:custGeom>
            <a:avLst/>
            <a:gdLst/>
            <a:ahLst/>
            <a:cxnLst/>
            <a:rect l="0" t="0" r="0" b="0"/>
            <a:pathLst>
              <a:path w="186691" h="758191">
                <a:moveTo>
                  <a:pt x="0" y="0"/>
                </a:moveTo>
                <a:lnTo>
                  <a:pt x="17780" y="8890"/>
                </a:lnTo>
                <a:lnTo>
                  <a:pt x="44450" y="44450"/>
                </a:lnTo>
                <a:lnTo>
                  <a:pt x="71120" y="80010"/>
                </a:lnTo>
                <a:lnTo>
                  <a:pt x="97790" y="124460"/>
                </a:lnTo>
                <a:lnTo>
                  <a:pt x="106680" y="160020"/>
                </a:lnTo>
                <a:lnTo>
                  <a:pt x="124460" y="196850"/>
                </a:lnTo>
                <a:lnTo>
                  <a:pt x="142240" y="241300"/>
                </a:lnTo>
                <a:lnTo>
                  <a:pt x="151130" y="276860"/>
                </a:lnTo>
                <a:lnTo>
                  <a:pt x="168910" y="312420"/>
                </a:lnTo>
                <a:lnTo>
                  <a:pt x="177800" y="356870"/>
                </a:lnTo>
                <a:lnTo>
                  <a:pt x="186690" y="401320"/>
                </a:lnTo>
                <a:lnTo>
                  <a:pt x="186690" y="436880"/>
                </a:lnTo>
                <a:lnTo>
                  <a:pt x="186690" y="481330"/>
                </a:lnTo>
                <a:lnTo>
                  <a:pt x="186690" y="518160"/>
                </a:lnTo>
                <a:lnTo>
                  <a:pt x="168910" y="553720"/>
                </a:lnTo>
                <a:lnTo>
                  <a:pt x="142240" y="598170"/>
                </a:lnTo>
                <a:lnTo>
                  <a:pt x="124460" y="633730"/>
                </a:lnTo>
                <a:lnTo>
                  <a:pt x="88900" y="669290"/>
                </a:lnTo>
                <a:lnTo>
                  <a:pt x="71120" y="704850"/>
                </a:lnTo>
                <a:lnTo>
                  <a:pt x="44450" y="731520"/>
                </a:lnTo>
                <a:lnTo>
                  <a:pt x="26670" y="758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"/>
          <p:cNvSpPr/>
          <p:nvPr/>
        </p:nvSpPr>
        <p:spPr>
          <a:xfrm>
            <a:off x="3152140" y="97790"/>
            <a:ext cx="1036321" cy="250191"/>
          </a:xfrm>
          <a:custGeom>
            <a:avLst/>
            <a:gdLst/>
            <a:ahLst/>
            <a:cxnLst/>
            <a:rect l="0" t="0" r="0" b="0"/>
            <a:pathLst>
              <a:path w="1036321" h="250191">
                <a:moveTo>
                  <a:pt x="0" y="250190"/>
                </a:moveTo>
                <a:lnTo>
                  <a:pt x="8890" y="232410"/>
                </a:lnTo>
                <a:lnTo>
                  <a:pt x="35560" y="196850"/>
                </a:lnTo>
                <a:lnTo>
                  <a:pt x="80010" y="161290"/>
                </a:lnTo>
                <a:lnTo>
                  <a:pt x="106680" y="143510"/>
                </a:lnTo>
                <a:lnTo>
                  <a:pt x="152400" y="125730"/>
                </a:lnTo>
                <a:lnTo>
                  <a:pt x="196850" y="107950"/>
                </a:lnTo>
                <a:lnTo>
                  <a:pt x="232410" y="90170"/>
                </a:lnTo>
                <a:lnTo>
                  <a:pt x="276860" y="81280"/>
                </a:lnTo>
                <a:lnTo>
                  <a:pt x="312420" y="63500"/>
                </a:lnTo>
                <a:lnTo>
                  <a:pt x="347980" y="63500"/>
                </a:lnTo>
                <a:lnTo>
                  <a:pt x="392430" y="44450"/>
                </a:lnTo>
                <a:lnTo>
                  <a:pt x="429260" y="44450"/>
                </a:lnTo>
                <a:lnTo>
                  <a:pt x="473710" y="35560"/>
                </a:lnTo>
                <a:lnTo>
                  <a:pt x="518160" y="26670"/>
                </a:lnTo>
                <a:lnTo>
                  <a:pt x="553720" y="26670"/>
                </a:lnTo>
                <a:lnTo>
                  <a:pt x="598170" y="17780"/>
                </a:lnTo>
                <a:lnTo>
                  <a:pt x="642620" y="17780"/>
                </a:lnTo>
                <a:lnTo>
                  <a:pt x="678180" y="8890"/>
                </a:lnTo>
                <a:lnTo>
                  <a:pt x="723900" y="8890"/>
                </a:lnTo>
                <a:lnTo>
                  <a:pt x="759460" y="8890"/>
                </a:lnTo>
                <a:lnTo>
                  <a:pt x="803910" y="8890"/>
                </a:lnTo>
                <a:lnTo>
                  <a:pt x="839470" y="0"/>
                </a:lnTo>
                <a:lnTo>
                  <a:pt x="883920" y="0"/>
                </a:lnTo>
                <a:lnTo>
                  <a:pt x="919480" y="0"/>
                </a:lnTo>
                <a:lnTo>
                  <a:pt x="963930" y="0"/>
                </a:lnTo>
                <a:lnTo>
                  <a:pt x="1009650" y="8890"/>
                </a:lnTo>
                <a:lnTo>
                  <a:pt x="1027430" y="17780"/>
                </a:lnTo>
                <a:lnTo>
                  <a:pt x="103632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"/>
          <p:cNvSpPr/>
          <p:nvPr/>
        </p:nvSpPr>
        <p:spPr>
          <a:xfrm>
            <a:off x="4268470" y="44450"/>
            <a:ext cx="17781" cy="214631"/>
          </a:xfrm>
          <a:custGeom>
            <a:avLst/>
            <a:gdLst/>
            <a:ahLst/>
            <a:cxnLst/>
            <a:rect l="0" t="0" r="0" b="0"/>
            <a:pathLst>
              <a:path w="17781" h="214631">
                <a:moveTo>
                  <a:pt x="0" y="0"/>
                </a:moveTo>
                <a:lnTo>
                  <a:pt x="8890" y="44450"/>
                </a:lnTo>
                <a:lnTo>
                  <a:pt x="8890" y="71120"/>
                </a:lnTo>
                <a:lnTo>
                  <a:pt x="8890" y="107950"/>
                </a:lnTo>
                <a:lnTo>
                  <a:pt x="17780" y="143510"/>
                </a:lnTo>
                <a:lnTo>
                  <a:pt x="17780" y="170180"/>
                </a:lnTo>
                <a:lnTo>
                  <a:pt x="17780" y="196850"/>
                </a:lnTo>
                <a:lnTo>
                  <a:pt x="8890" y="2146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"/>
          <p:cNvSpPr/>
          <p:nvPr/>
        </p:nvSpPr>
        <p:spPr>
          <a:xfrm>
            <a:off x="4215130" y="133350"/>
            <a:ext cx="232411" cy="90171"/>
          </a:xfrm>
          <a:custGeom>
            <a:avLst/>
            <a:gdLst/>
            <a:ahLst/>
            <a:cxnLst/>
            <a:rect l="0" t="0" r="0" b="0"/>
            <a:pathLst>
              <a:path w="232411" h="90171">
                <a:moveTo>
                  <a:pt x="0" y="81280"/>
                </a:moveTo>
                <a:lnTo>
                  <a:pt x="0" y="63500"/>
                </a:lnTo>
                <a:lnTo>
                  <a:pt x="44450" y="36830"/>
                </a:lnTo>
                <a:lnTo>
                  <a:pt x="88900" y="27940"/>
                </a:lnTo>
                <a:lnTo>
                  <a:pt x="124460" y="8890"/>
                </a:lnTo>
                <a:lnTo>
                  <a:pt x="142240" y="0"/>
                </a:lnTo>
                <a:lnTo>
                  <a:pt x="160020" y="0"/>
                </a:lnTo>
                <a:lnTo>
                  <a:pt x="177800" y="45720"/>
                </a:lnTo>
                <a:lnTo>
                  <a:pt x="177800" y="90170"/>
                </a:lnTo>
                <a:lnTo>
                  <a:pt x="186690" y="63500"/>
                </a:lnTo>
                <a:lnTo>
                  <a:pt x="204470" y="19050"/>
                </a:lnTo>
                <a:lnTo>
                  <a:pt x="2324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"/>
          <p:cNvSpPr/>
          <p:nvPr/>
        </p:nvSpPr>
        <p:spPr>
          <a:xfrm>
            <a:off x="4545330" y="133350"/>
            <a:ext cx="17781" cy="99061"/>
          </a:xfrm>
          <a:custGeom>
            <a:avLst/>
            <a:gdLst/>
            <a:ahLst/>
            <a:cxnLst/>
            <a:rect l="0" t="0" r="0" b="0"/>
            <a:pathLst>
              <a:path w="17781" h="99061">
                <a:moveTo>
                  <a:pt x="0" y="0"/>
                </a:moveTo>
                <a:lnTo>
                  <a:pt x="8890" y="36830"/>
                </a:lnTo>
                <a:lnTo>
                  <a:pt x="8890" y="81280"/>
                </a:lnTo>
                <a:lnTo>
                  <a:pt x="1778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"/>
          <p:cNvSpPr/>
          <p:nvPr/>
        </p:nvSpPr>
        <p:spPr>
          <a:xfrm>
            <a:off x="4669790" y="115570"/>
            <a:ext cx="107951" cy="99061"/>
          </a:xfrm>
          <a:custGeom>
            <a:avLst/>
            <a:gdLst/>
            <a:ahLst/>
            <a:cxnLst/>
            <a:rect l="0" t="0" r="0" b="0"/>
            <a:pathLst>
              <a:path w="107951" h="99061">
                <a:moveTo>
                  <a:pt x="26670" y="0"/>
                </a:moveTo>
                <a:lnTo>
                  <a:pt x="0" y="36830"/>
                </a:lnTo>
                <a:lnTo>
                  <a:pt x="0" y="54610"/>
                </a:lnTo>
                <a:lnTo>
                  <a:pt x="8890" y="72390"/>
                </a:lnTo>
                <a:lnTo>
                  <a:pt x="17780" y="90170"/>
                </a:lnTo>
                <a:lnTo>
                  <a:pt x="35560" y="99060"/>
                </a:lnTo>
                <a:lnTo>
                  <a:pt x="54610" y="99060"/>
                </a:lnTo>
                <a:lnTo>
                  <a:pt x="99060" y="99060"/>
                </a:lnTo>
                <a:lnTo>
                  <a:pt x="107950" y="990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"/>
          <p:cNvSpPr/>
          <p:nvPr/>
        </p:nvSpPr>
        <p:spPr>
          <a:xfrm>
            <a:off x="4759960" y="71120"/>
            <a:ext cx="62231" cy="143511"/>
          </a:xfrm>
          <a:custGeom>
            <a:avLst/>
            <a:gdLst/>
            <a:ahLst/>
            <a:cxnLst/>
            <a:rect l="0" t="0" r="0" b="0"/>
            <a:pathLst>
              <a:path w="62231" h="143511">
                <a:moveTo>
                  <a:pt x="0" y="0"/>
                </a:moveTo>
                <a:lnTo>
                  <a:pt x="26670" y="53340"/>
                </a:lnTo>
                <a:lnTo>
                  <a:pt x="44450" y="99060"/>
                </a:lnTo>
                <a:lnTo>
                  <a:pt x="53340" y="125730"/>
                </a:lnTo>
                <a:lnTo>
                  <a:pt x="62230" y="143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"/>
          <p:cNvSpPr/>
          <p:nvPr/>
        </p:nvSpPr>
        <p:spPr>
          <a:xfrm>
            <a:off x="4822190" y="106680"/>
            <a:ext cx="124461" cy="90171"/>
          </a:xfrm>
          <a:custGeom>
            <a:avLst/>
            <a:gdLst/>
            <a:ahLst/>
            <a:cxnLst/>
            <a:rect l="0" t="0" r="0" b="0"/>
            <a:pathLst>
              <a:path w="124461" h="90171">
                <a:moveTo>
                  <a:pt x="71120" y="0"/>
                </a:moveTo>
                <a:lnTo>
                  <a:pt x="44450" y="8890"/>
                </a:lnTo>
                <a:lnTo>
                  <a:pt x="8890" y="35560"/>
                </a:lnTo>
                <a:lnTo>
                  <a:pt x="0" y="54610"/>
                </a:lnTo>
                <a:lnTo>
                  <a:pt x="17780" y="72390"/>
                </a:lnTo>
                <a:lnTo>
                  <a:pt x="62230" y="81280"/>
                </a:lnTo>
                <a:lnTo>
                  <a:pt x="106680" y="81280"/>
                </a:lnTo>
                <a:lnTo>
                  <a:pt x="124460" y="90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"/>
          <p:cNvSpPr/>
          <p:nvPr/>
        </p:nvSpPr>
        <p:spPr>
          <a:xfrm>
            <a:off x="4973320" y="115570"/>
            <a:ext cx="179071" cy="285751"/>
          </a:xfrm>
          <a:custGeom>
            <a:avLst/>
            <a:gdLst/>
            <a:ahLst/>
            <a:cxnLst/>
            <a:rect l="0" t="0" r="0" b="0"/>
            <a:pathLst>
              <a:path w="179071" h="285751">
                <a:moveTo>
                  <a:pt x="0" y="0"/>
                </a:moveTo>
                <a:lnTo>
                  <a:pt x="0" y="17780"/>
                </a:lnTo>
                <a:lnTo>
                  <a:pt x="17780" y="36830"/>
                </a:lnTo>
                <a:lnTo>
                  <a:pt x="45720" y="54610"/>
                </a:lnTo>
                <a:lnTo>
                  <a:pt x="63500" y="54610"/>
                </a:lnTo>
                <a:lnTo>
                  <a:pt x="81280" y="45720"/>
                </a:lnTo>
                <a:lnTo>
                  <a:pt x="107950" y="26670"/>
                </a:lnTo>
                <a:lnTo>
                  <a:pt x="116840" y="8890"/>
                </a:lnTo>
                <a:lnTo>
                  <a:pt x="152400" y="54610"/>
                </a:lnTo>
                <a:lnTo>
                  <a:pt x="170180" y="90170"/>
                </a:lnTo>
                <a:lnTo>
                  <a:pt x="179070" y="134620"/>
                </a:lnTo>
                <a:lnTo>
                  <a:pt x="179070" y="170180"/>
                </a:lnTo>
                <a:lnTo>
                  <a:pt x="170180" y="196850"/>
                </a:lnTo>
                <a:lnTo>
                  <a:pt x="161290" y="223520"/>
                </a:lnTo>
                <a:lnTo>
                  <a:pt x="116840" y="250190"/>
                </a:lnTo>
                <a:lnTo>
                  <a:pt x="72390" y="276860"/>
                </a:lnTo>
                <a:lnTo>
                  <a:pt x="6350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"/>
          <p:cNvSpPr/>
          <p:nvPr/>
        </p:nvSpPr>
        <p:spPr>
          <a:xfrm>
            <a:off x="5697220" y="4027170"/>
            <a:ext cx="151131" cy="1"/>
          </a:xfrm>
          <a:custGeom>
            <a:avLst/>
            <a:gdLst/>
            <a:ahLst/>
            <a:cxnLst/>
            <a:rect l="0" t="0" r="0" b="0"/>
            <a:pathLst>
              <a:path w="151131" h="1">
                <a:moveTo>
                  <a:pt x="0" y="0"/>
                </a:moveTo>
                <a:lnTo>
                  <a:pt x="35560" y="0"/>
                </a:lnTo>
                <a:lnTo>
                  <a:pt x="80010" y="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"/>
          <p:cNvSpPr/>
          <p:nvPr/>
        </p:nvSpPr>
        <p:spPr>
          <a:xfrm>
            <a:off x="5965190" y="3884930"/>
            <a:ext cx="44451" cy="365761"/>
          </a:xfrm>
          <a:custGeom>
            <a:avLst/>
            <a:gdLst/>
            <a:ahLst/>
            <a:cxnLst/>
            <a:rect l="0" t="0" r="0" b="0"/>
            <a:pathLst>
              <a:path w="44451" h="365761">
                <a:moveTo>
                  <a:pt x="17780" y="8890"/>
                </a:moveTo>
                <a:lnTo>
                  <a:pt x="17780" y="26670"/>
                </a:lnTo>
                <a:lnTo>
                  <a:pt x="17780" y="44450"/>
                </a:lnTo>
                <a:lnTo>
                  <a:pt x="17780" y="88900"/>
                </a:lnTo>
                <a:lnTo>
                  <a:pt x="17780" y="124460"/>
                </a:lnTo>
                <a:lnTo>
                  <a:pt x="8890" y="151130"/>
                </a:lnTo>
                <a:lnTo>
                  <a:pt x="8890" y="186690"/>
                </a:lnTo>
                <a:lnTo>
                  <a:pt x="8890" y="222250"/>
                </a:lnTo>
                <a:lnTo>
                  <a:pt x="8890" y="257810"/>
                </a:lnTo>
                <a:lnTo>
                  <a:pt x="0" y="285750"/>
                </a:lnTo>
                <a:lnTo>
                  <a:pt x="0" y="321310"/>
                </a:lnTo>
                <a:lnTo>
                  <a:pt x="0" y="347980"/>
                </a:lnTo>
                <a:lnTo>
                  <a:pt x="0" y="365760"/>
                </a:lnTo>
                <a:lnTo>
                  <a:pt x="17780" y="312420"/>
                </a:lnTo>
                <a:lnTo>
                  <a:pt x="26670" y="267970"/>
                </a:lnTo>
                <a:lnTo>
                  <a:pt x="35560" y="222250"/>
                </a:lnTo>
                <a:lnTo>
                  <a:pt x="35560" y="177800"/>
                </a:lnTo>
                <a:lnTo>
                  <a:pt x="35560" y="142240"/>
                </a:lnTo>
                <a:lnTo>
                  <a:pt x="35560" y="97790"/>
                </a:lnTo>
                <a:lnTo>
                  <a:pt x="35560" y="53340"/>
                </a:lnTo>
                <a:lnTo>
                  <a:pt x="44450" y="889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"/>
          <p:cNvSpPr/>
          <p:nvPr/>
        </p:nvSpPr>
        <p:spPr>
          <a:xfrm>
            <a:off x="4813300" y="2955290"/>
            <a:ext cx="62231" cy="116841"/>
          </a:xfrm>
          <a:custGeom>
            <a:avLst/>
            <a:gdLst/>
            <a:ahLst/>
            <a:cxnLst/>
            <a:rect l="0" t="0" r="0" b="0"/>
            <a:pathLst>
              <a:path w="62231" h="116841">
                <a:moveTo>
                  <a:pt x="0" y="0"/>
                </a:moveTo>
                <a:lnTo>
                  <a:pt x="8890" y="17780"/>
                </a:lnTo>
                <a:lnTo>
                  <a:pt x="26670" y="63500"/>
                </a:lnTo>
                <a:lnTo>
                  <a:pt x="44450" y="99060"/>
                </a:lnTo>
                <a:lnTo>
                  <a:pt x="62230" y="1168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"/>
          <p:cNvSpPr/>
          <p:nvPr/>
        </p:nvSpPr>
        <p:spPr>
          <a:xfrm>
            <a:off x="4795520" y="2990850"/>
            <a:ext cx="115571" cy="45721"/>
          </a:xfrm>
          <a:custGeom>
            <a:avLst/>
            <a:gdLst/>
            <a:ahLst/>
            <a:cxnLst/>
            <a:rect l="0" t="0" r="0" b="0"/>
            <a:pathLst>
              <a:path w="115571" h="45721">
                <a:moveTo>
                  <a:pt x="0" y="45720"/>
                </a:moveTo>
                <a:lnTo>
                  <a:pt x="35560" y="19050"/>
                </a:lnTo>
                <a:lnTo>
                  <a:pt x="62230" y="8890"/>
                </a:lnTo>
                <a:lnTo>
                  <a:pt x="10668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"/>
          <p:cNvSpPr/>
          <p:nvPr/>
        </p:nvSpPr>
        <p:spPr>
          <a:xfrm>
            <a:off x="4955540" y="2901950"/>
            <a:ext cx="81281" cy="214631"/>
          </a:xfrm>
          <a:custGeom>
            <a:avLst/>
            <a:gdLst/>
            <a:ahLst/>
            <a:cxnLst/>
            <a:rect l="0" t="0" r="0" b="0"/>
            <a:pathLst>
              <a:path w="81281" h="214631">
                <a:moveTo>
                  <a:pt x="0" y="0"/>
                </a:moveTo>
                <a:lnTo>
                  <a:pt x="8890" y="26670"/>
                </a:lnTo>
                <a:lnTo>
                  <a:pt x="8890" y="62230"/>
                </a:lnTo>
                <a:lnTo>
                  <a:pt x="26670" y="97790"/>
                </a:lnTo>
                <a:lnTo>
                  <a:pt x="35560" y="143510"/>
                </a:lnTo>
                <a:lnTo>
                  <a:pt x="45720" y="170180"/>
                </a:lnTo>
                <a:lnTo>
                  <a:pt x="81280" y="214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"/>
          <p:cNvSpPr/>
          <p:nvPr/>
        </p:nvSpPr>
        <p:spPr>
          <a:xfrm>
            <a:off x="6250940" y="2795270"/>
            <a:ext cx="124461" cy="26671"/>
          </a:xfrm>
          <a:custGeom>
            <a:avLst/>
            <a:gdLst/>
            <a:ahLst/>
            <a:cxnLst/>
            <a:rect l="0" t="0" r="0" b="0"/>
            <a:pathLst>
              <a:path w="124461" h="26671">
                <a:moveTo>
                  <a:pt x="0" y="26670"/>
                </a:moveTo>
                <a:lnTo>
                  <a:pt x="44450" y="17780"/>
                </a:lnTo>
                <a:lnTo>
                  <a:pt x="62230" y="8890"/>
                </a:lnTo>
                <a:lnTo>
                  <a:pt x="88900" y="889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"/>
          <p:cNvSpPr/>
          <p:nvPr/>
        </p:nvSpPr>
        <p:spPr>
          <a:xfrm>
            <a:off x="6447790" y="2651760"/>
            <a:ext cx="53341" cy="241301"/>
          </a:xfrm>
          <a:custGeom>
            <a:avLst/>
            <a:gdLst/>
            <a:ahLst/>
            <a:cxnLst/>
            <a:rect l="0" t="0" r="0" b="0"/>
            <a:pathLst>
              <a:path w="53341" h="241301">
                <a:moveTo>
                  <a:pt x="0" y="0"/>
                </a:moveTo>
                <a:lnTo>
                  <a:pt x="17780" y="35560"/>
                </a:lnTo>
                <a:lnTo>
                  <a:pt x="17780" y="53340"/>
                </a:lnTo>
                <a:lnTo>
                  <a:pt x="26670" y="99060"/>
                </a:lnTo>
                <a:lnTo>
                  <a:pt x="26670" y="134620"/>
                </a:lnTo>
                <a:lnTo>
                  <a:pt x="35560" y="161290"/>
                </a:lnTo>
                <a:lnTo>
                  <a:pt x="44450" y="205740"/>
                </a:lnTo>
                <a:lnTo>
                  <a:pt x="5334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"/>
          <p:cNvSpPr/>
          <p:nvPr/>
        </p:nvSpPr>
        <p:spPr>
          <a:xfrm>
            <a:off x="6313170" y="2741930"/>
            <a:ext cx="62231" cy="151131"/>
          </a:xfrm>
          <a:custGeom>
            <a:avLst/>
            <a:gdLst/>
            <a:ahLst/>
            <a:cxnLst/>
            <a:rect l="0" t="0" r="0" b="0"/>
            <a:pathLst>
              <a:path w="62231" h="15113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62230" y="1511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"/>
          <p:cNvSpPr/>
          <p:nvPr/>
        </p:nvSpPr>
        <p:spPr>
          <a:xfrm>
            <a:off x="7706360" y="2687320"/>
            <a:ext cx="35561" cy="143511"/>
          </a:xfrm>
          <a:custGeom>
            <a:avLst/>
            <a:gdLst/>
            <a:ahLst/>
            <a:cxnLst/>
            <a:rect l="0" t="0" r="0" b="0"/>
            <a:pathLst>
              <a:path w="35561" h="143511">
                <a:moveTo>
                  <a:pt x="0" y="0"/>
                </a:moveTo>
                <a:lnTo>
                  <a:pt x="17780" y="36830"/>
                </a:lnTo>
                <a:lnTo>
                  <a:pt x="26670" y="81280"/>
                </a:lnTo>
                <a:lnTo>
                  <a:pt x="35560" y="99060"/>
                </a:lnTo>
                <a:lnTo>
                  <a:pt x="35560" y="143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"/>
          <p:cNvSpPr/>
          <p:nvPr/>
        </p:nvSpPr>
        <p:spPr>
          <a:xfrm>
            <a:off x="7661910" y="2750820"/>
            <a:ext cx="106681" cy="35561"/>
          </a:xfrm>
          <a:custGeom>
            <a:avLst/>
            <a:gdLst/>
            <a:ahLst/>
            <a:cxnLst/>
            <a:rect l="0" t="0" r="0" b="0"/>
            <a:pathLst>
              <a:path w="106681" h="35561">
                <a:moveTo>
                  <a:pt x="0" y="35560"/>
                </a:moveTo>
                <a:lnTo>
                  <a:pt x="35560" y="8890"/>
                </a:lnTo>
                <a:lnTo>
                  <a:pt x="53340" y="8890"/>
                </a:lnTo>
                <a:lnTo>
                  <a:pt x="88900" y="0"/>
                </a:lnTo>
                <a:lnTo>
                  <a:pt x="10668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"/>
          <p:cNvSpPr/>
          <p:nvPr/>
        </p:nvSpPr>
        <p:spPr>
          <a:xfrm>
            <a:off x="7858760" y="2598420"/>
            <a:ext cx="26671" cy="223521"/>
          </a:xfrm>
          <a:custGeom>
            <a:avLst/>
            <a:gdLst/>
            <a:ahLst/>
            <a:cxnLst/>
            <a:rect l="0" t="0" r="0" b="0"/>
            <a:pathLst>
              <a:path w="26671" h="223521">
                <a:moveTo>
                  <a:pt x="8890" y="0"/>
                </a:moveTo>
                <a:lnTo>
                  <a:pt x="0" y="44450"/>
                </a:lnTo>
                <a:lnTo>
                  <a:pt x="0" y="88900"/>
                </a:lnTo>
                <a:lnTo>
                  <a:pt x="0" y="125730"/>
                </a:lnTo>
                <a:lnTo>
                  <a:pt x="8890" y="161290"/>
                </a:lnTo>
                <a:lnTo>
                  <a:pt x="17780" y="205740"/>
                </a:lnTo>
                <a:lnTo>
                  <a:pt x="26670" y="2235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"/>
          <p:cNvSpPr/>
          <p:nvPr/>
        </p:nvSpPr>
        <p:spPr>
          <a:xfrm>
            <a:off x="3437890" y="4536440"/>
            <a:ext cx="152401" cy="722631"/>
          </a:xfrm>
          <a:custGeom>
            <a:avLst/>
            <a:gdLst/>
            <a:ahLst/>
            <a:cxnLst/>
            <a:rect l="0" t="0" r="0" b="0"/>
            <a:pathLst>
              <a:path w="152401" h="722631">
                <a:moveTo>
                  <a:pt x="152400" y="0"/>
                </a:moveTo>
                <a:lnTo>
                  <a:pt x="133350" y="0"/>
                </a:lnTo>
                <a:lnTo>
                  <a:pt x="106680" y="17780"/>
                </a:lnTo>
                <a:lnTo>
                  <a:pt x="80010" y="62230"/>
                </a:lnTo>
                <a:lnTo>
                  <a:pt x="62230" y="97790"/>
                </a:lnTo>
                <a:lnTo>
                  <a:pt x="44450" y="133350"/>
                </a:lnTo>
                <a:lnTo>
                  <a:pt x="35560" y="177800"/>
                </a:lnTo>
                <a:lnTo>
                  <a:pt x="26670" y="205740"/>
                </a:lnTo>
                <a:lnTo>
                  <a:pt x="17780" y="223520"/>
                </a:lnTo>
                <a:lnTo>
                  <a:pt x="8890" y="267970"/>
                </a:lnTo>
                <a:lnTo>
                  <a:pt x="8890" y="312420"/>
                </a:lnTo>
                <a:lnTo>
                  <a:pt x="0" y="347980"/>
                </a:lnTo>
                <a:lnTo>
                  <a:pt x="0" y="374650"/>
                </a:lnTo>
                <a:lnTo>
                  <a:pt x="0" y="392430"/>
                </a:lnTo>
                <a:lnTo>
                  <a:pt x="0" y="436880"/>
                </a:lnTo>
                <a:lnTo>
                  <a:pt x="0" y="473710"/>
                </a:lnTo>
                <a:lnTo>
                  <a:pt x="8890" y="509270"/>
                </a:lnTo>
                <a:lnTo>
                  <a:pt x="17780" y="553720"/>
                </a:lnTo>
                <a:lnTo>
                  <a:pt x="26670" y="589280"/>
                </a:lnTo>
                <a:lnTo>
                  <a:pt x="35560" y="624840"/>
                </a:lnTo>
                <a:lnTo>
                  <a:pt x="53340" y="669290"/>
                </a:lnTo>
                <a:lnTo>
                  <a:pt x="62230" y="695960"/>
                </a:lnTo>
                <a:lnTo>
                  <a:pt x="88900" y="713740"/>
                </a:lnTo>
                <a:lnTo>
                  <a:pt x="106680" y="722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"/>
          <p:cNvSpPr/>
          <p:nvPr/>
        </p:nvSpPr>
        <p:spPr>
          <a:xfrm>
            <a:off x="3688080" y="4669790"/>
            <a:ext cx="8891" cy="482601"/>
          </a:xfrm>
          <a:custGeom>
            <a:avLst/>
            <a:gdLst/>
            <a:ahLst/>
            <a:cxnLst/>
            <a:rect l="0" t="0" r="0" b="0"/>
            <a:pathLst>
              <a:path w="8891" h="482601">
                <a:moveTo>
                  <a:pt x="0" y="0"/>
                </a:moveTo>
                <a:lnTo>
                  <a:pt x="0" y="17780"/>
                </a:lnTo>
                <a:lnTo>
                  <a:pt x="0" y="54610"/>
                </a:lnTo>
                <a:lnTo>
                  <a:pt x="0" y="99060"/>
                </a:lnTo>
                <a:lnTo>
                  <a:pt x="0" y="134620"/>
                </a:lnTo>
                <a:lnTo>
                  <a:pt x="0" y="16129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9250"/>
                </a:lnTo>
                <a:lnTo>
                  <a:pt x="0" y="393700"/>
                </a:lnTo>
                <a:lnTo>
                  <a:pt x="0" y="429260"/>
                </a:lnTo>
                <a:lnTo>
                  <a:pt x="0" y="455930"/>
                </a:lnTo>
                <a:lnTo>
                  <a:pt x="8890" y="48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"/>
          <p:cNvSpPr/>
          <p:nvPr/>
        </p:nvSpPr>
        <p:spPr>
          <a:xfrm>
            <a:off x="3893820" y="487553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35560" y="8890"/>
                </a:lnTo>
                <a:lnTo>
                  <a:pt x="80010" y="8890"/>
                </a:lnTo>
                <a:lnTo>
                  <a:pt x="11557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"/>
          <p:cNvSpPr/>
          <p:nvPr/>
        </p:nvSpPr>
        <p:spPr>
          <a:xfrm>
            <a:off x="4339590" y="4563110"/>
            <a:ext cx="1" cy="133351"/>
          </a:xfrm>
          <a:custGeom>
            <a:avLst/>
            <a:gdLst/>
            <a:ahLst/>
            <a:cxnLst/>
            <a:rect l="0" t="0" r="0" b="0"/>
            <a:pathLst>
              <a:path w="1" h="13335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"/>
          <p:cNvSpPr/>
          <p:nvPr/>
        </p:nvSpPr>
        <p:spPr>
          <a:xfrm>
            <a:off x="4241800" y="4786630"/>
            <a:ext cx="168911" cy="8891"/>
          </a:xfrm>
          <a:custGeom>
            <a:avLst/>
            <a:gdLst/>
            <a:ahLst/>
            <a:cxnLst/>
            <a:rect l="0" t="0" r="0" b="0"/>
            <a:pathLst>
              <a:path w="168911" h="8891">
                <a:moveTo>
                  <a:pt x="0" y="0"/>
                </a:moveTo>
                <a:lnTo>
                  <a:pt x="26670" y="0"/>
                </a:lnTo>
                <a:lnTo>
                  <a:pt x="4445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68910" y="8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"/>
          <p:cNvSpPr/>
          <p:nvPr/>
        </p:nvSpPr>
        <p:spPr>
          <a:xfrm>
            <a:off x="4206240" y="4919980"/>
            <a:ext cx="195581" cy="267971"/>
          </a:xfrm>
          <a:custGeom>
            <a:avLst/>
            <a:gdLst/>
            <a:ahLst/>
            <a:cxnLst/>
            <a:rect l="0" t="0" r="0" b="0"/>
            <a:pathLst>
              <a:path w="195581" h="267971">
                <a:moveTo>
                  <a:pt x="35560" y="53340"/>
                </a:moveTo>
                <a:lnTo>
                  <a:pt x="53340" y="62230"/>
                </a:lnTo>
                <a:lnTo>
                  <a:pt x="71120" y="71120"/>
                </a:lnTo>
                <a:lnTo>
                  <a:pt x="88900" y="71120"/>
                </a:lnTo>
                <a:lnTo>
                  <a:pt x="115570" y="62230"/>
                </a:lnTo>
                <a:lnTo>
                  <a:pt x="133350" y="53340"/>
                </a:lnTo>
                <a:lnTo>
                  <a:pt x="142240" y="35560"/>
                </a:lnTo>
                <a:lnTo>
                  <a:pt x="115570" y="8890"/>
                </a:lnTo>
                <a:lnTo>
                  <a:pt x="97790" y="0"/>
                </a:lnTo>
                <a:lnTo>
                  <a:pt x="80010" y="0"/>
                </a:lnTo>
                <a:lnTo>
                  <a:pt x="53340" y="8890"/>
                </a:lnTo>
                <a:lnTo>
                  <a:pt x="35560" y="17780"/>
                </a:lnTo>
                <a:lnTo>
                  <a:pt x="8890" y="53340"/>
                </a:lnTo>
                <a:lnTo>
                  <a:pt x="0" y="71120"/>
                </a:lnTo>
                <a:lnTo>
                  <a:pt x="0" y="99060"/>
                </a:lnTo>
                <a:lnTo>
                  <a:pt x="0" y="134620"/>
                </a:lnTo>
                <a:lnTo>
                  <a:pt x="8890" y="170180"/>
                </a:lnTo>
                <a:lnTo>
                  <a:pt x="17780" y="205740"/>
                </a:lnTo>
                <a:lnTo>
                  <a:pt x="44450" y="241300"/>
                </a:lnTo>
                <a:lnTo>
                  <a:pt x="62230" y="259080"/>
                </a:lnTo>
                <a:lnTo>
                  <a:pt x="88900" y="267970"/>
                </a:lnTo>
                <a:lnTo>
                  <a:pt x="124460" y="259080"/>
                </a:lnTo>
                <a:lnTo>
                  <a:pt x="142240" y="250190"/>
                </a:lnTo>
                <a:lnTo>
                  <a:pt x="177800" y="205740"/>
                </a:lnTo>
                <a:lnTo>
                  <a:pt x="19558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"/>
          <p:cNvSpPr/>
          <p:nvPr/>
        </p:nvSpPr>
        <p:spPr>
          <a:xfrm>
            <a:off x="4563110" y="5054600"/>
            <a:ext cx="97791" cy="142241"/>
          </a:xfrm>
          <a:custGeom>
            <a:avLst/>
            <a:gdLst/>
            <a:ahLst/>
            <a:cxnLst/>
            <a:rect l="0" t="0" r="0" b="0"/>
            <a:pathLst>
              <a:path w="97791" h="142241">
                <a:moveTo>
                  <a:pt x="97790" y="0"/>
                </a:moveTo>
                <a:lnTo>
                  <a:pt x="88900" y="17780"/>
                </a:lnTo>
                <a:lnTo>
                  <a:pt x="71120" y="53340"/>
                </a:lnTo>
                <a:lnTo>
                  <a:pt x="53340" y="88900"/>
                </a:lnTo>
                <a:lnTo>
                  <a:pt x="35560" y="106680"/>
                </a:lnTo>
                <a:lnTo>
                  <a:pt x="0" y="1422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"/>
          <p:cNvSpPr/>
          <p:nvPr/>
        </p:nvSpPr>
        <p:spPr>
          <a:xfrm>
            <a:off x="4768850" y="4848860"/>
            <a:ext cx="142241" cy="8891"/>
          </a:xfrm>
          <a:custGeom>
            <a:avLst/>
            <a:gdLst/>
            <a:ahLst/>
            <a:cxnLst/>
            <a:rect l="0" t="0" r="0" b="0"/>
            <a:pathLst>
              <a:path w="142241" h="8891">
                <a:moveTo>
                  <a:pt x="0" y="8890"/>
                </a:moveTo>
                <a:lnTo>
                  <a:pt x="35560" y="8890"/>
                </a:lnTo>
                <a:lnTo>
                  <a:pt x="71120" y="8890"/>
                </a:lnTo>
                <a:lnTo>
                  <a:pt x="10668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"/>
          <p:cNvSpPr/>
          <p:nvPr/>
        </p:nvSpPr>
        <p:spPr>
          <a:xfrm>
            <a:off x="5045710" y="4660900"/>
            <a:ext cx="17781" cy="447041"/>
          </a:xfrm>
          <a:custGeom>
            <a:avLst/>
            <a:gdLst/>
            <a:ahLst/>
            <a:cxnLst/>
            <a:rect l="0" t="0" r="0" b="0"/>
            <a:pathLst>
              <a:path w="17781" h="447041">
                <a:moveTo>
                  <a:pt x="17780" y="0"/>
                </a:moveTo>
                <a:lnTo>
                  <a:pt x="17780" y="3556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4351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30200"/>
                </a:lnTo>
                <a:lnTo>
                  <a:pt x="0" y="375920"/>
                </a:lnTo>
                <a:lnTo>
                  <a:pt x="0" y="420370"/>
                </a:lnTo>
                <a:lnTo>
                  <a:pt x="0" y="4470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SMARTINK"/>
          <p:cNvSpPr/>
          <p:nvPr/>
        </p:nvSpPr>
        <p:spPr>
          <a:xfrm>
            <a:off x="5223510" y="4598670"/>
            <a:ext cx="134621" cy="678181"/>
          </a:xfrm>
          <a:custGeom>
            <a:avLst/>
            <a:gdLst/>
            <a:ahLst/>
            <a:cxnLst/>
            <a:rect l="0" t="0" r="0" b="0"/>
            <a:pathLst>
              <a:path w="134621" h="678181">
                <a:moveTo>
                  <a:pt x="0" y="0"/>
                </a:moveTo>
                <a:lnTo>
                  <a:pt x="17780" y="8890"/>
                </a:lnTo>
                <a:lnTo>
                  <a:pt x="53340" y="44450"/>
                </a:lnTo>
                <a:lnTo>
                  <a:pt x="90170" y="97790"/>
                </a:lnTo>
                <a:lnTo>
                  <a:pt x="107950" y="134620"/>
                </a:lnTo>
                <a:lnTo>
                  <a:pt x="116840" y="170180"/>
                </a:lnTo>
                <a:lnTo>
                  <a:pt x="125730" y="214630"/>
                </a:lnTo>
                <a:lnTo>
                  <a:pt x="134620" y="250190"/>
                </a:lnTo>
                <a:lnTo>
                  <a:pt x="134620" y="294640"/>
                </a:lnTo>
                <a:lnTo>
                  <a:pt x="134620" y="330200"/>
                </a:lnTo>
                <a:lnTo>
                  <a:pt x="134620" y="365760"/>
                </a:lnTo>
                <a:lnTo>
                  <a:pt x="125730" y="402590"/>
                </a:lnTo>
                <a:lnTo>
                  <a:pt x="116840" y="438150"/>
                </a:lnTo>
                <a:lnTo>
                  <a:pt x="107950" y="473710"/>
                </a:lnTo>
                <a:lnTo>
                  <a:pt x="99060" y="509270"/>
                </a:lnTo>
                <a:lnTo>
                  <a:pt x="81280" y="544830"/>
                </a:lnTo>
                <a:lnTo>
                  <a:pt x="72390" y="580390"/>
                </a:lnTo>
                <a:lnTo>
                  <a:pt x="62230" y="624840"/>
                </a:lnTo>
                <a:lnTo>
                  <a:pt x="44450" y="669290"/>
                </a:lnTo>
                <a:lnTo>
                  <a:pt x="44450" y="6781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SMARTINK"/>
          <p:cNvSpPr/>
          <p:nvPr/>
        </p:nvSpPr>
        <p:spPr>
          <a:xfrm>
            <a:off x="5670550" y="4625340"/>
            <a:ext cx="151131" cy="651511"/>
          </a:xfrm>
          <a:custGeom>
            <a:avLst/>
            <a:gdLst/>
            <a:ahLst/>
            <a:cxnLst/>
            <a:rect l="0" t="0" r="0" b="0"/>
            <a:pathLst>
              <a:path w="151131" h="651511">
                <a:moveTo>
                  <a:pt x="44450" y="0"/>
                </a:moveTo>
                <a:lnTo>
                  <a:pt x="26670" y="35560"/>
                </a:lnTo>
                <a:lnTo>
                  <a:pt x="17780" y="80010"/>
                </a:lnTo>
                <a:lnTo>
                  <a:pt x="8890" y="10795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39090"/>
                </a:lnTo>
                <a:lnTo>
                  <a:pt x="8890" y="384810"/>
                </a:lnTo>
                <a:lnTo>
                  <a:pt x="17780" y="420370"/>
                </a:lnTo>
                <a:lnTo>
                  <a:pt x="26670" y="455930"/>
                </a:lnTo>
                <a:lnTo>
                  <a:pt x="44450" y="491490"/>
                </a:lnTo>
                <a:lnTo>
                  <a:pt x="62230" y="535940"/>
                </a:lnTo>
                <a:lnTo>
                  <a:pt x="80010" y="562610"/>
                </a:lnTo>
                <a:lnTo>
                  <a:pt x="106680" y="598170"/>
                </a:lnTo>
                <a:lnTo>
                  <a:pt x="142240" y="642620"/>
                </a:lnTo>
                <a:lnTo>
                  <a:pt x="151130" y="651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SMARTINK"/>
          <p:cNvSpPr/>
          <p:nvPr/>
        </p:nvSpPr>
        <p:spPr>
          <a:xfrm>
            <a:off x="5876290" y="4714240"/>
            <a:ext cx="240031" cy="384811"/>
          </a:xfrm>
          <a:custGeom>
            <a:avLst/>
            <a:gdLst/>
            <a:ahLst/>
            <a:cxnLst/>
            <a:rect l="0" t="0" r="0" b="0"/>
            <a:pathLst>
              <a:path w="240031" h="384811">
                <a:moveTo>
                  <a:pt x="106680" y="27940"/>
                </a:moveTo>
                <a:lnTo>
                  <a:pt x="88900" y="27940"/>
                </a:lnTo>
                <a:lnTo>
                  <a:pt x="62230" y="36830"/>
                </a:lnTo>
                <a:lnTo>
                  <a:pt x="26670" y="81280"/>
                </a:lnTo>
                <a:lnTo>
                  <a:pt x="17780" y="116840"/>
                </a:lnTo>
                <a:lnTo>
                  <a:pt x="8890" y="143510"/>
                </a:lnTo>
                <a:lnTo>
                  <a:pt x="0" y="17018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26670" y="304800"/>
                </a:lnTo>
                <a:lnTo>
                  <a:pt x="44450" y="349250"/>
                </a:lnTo>
                <a:lnTo>
                  <a:pt x="88900" y="375920"/>
                </a:lnTo>
                <a:lnTo>
                  <a:pt x="106680" y="384810"/>
                </a:lnTo>
                <a:lnTo>
                  <a:pt x="160020" y="375920"/>
                </a:lnTo>
                <a:lnTo>
                  <a:pt x="186690" y="358140"/>
                </a:lnTo>
                <a:lnTo>
                  <a:pt x="213360" y="322580"/>
                </a:lnTo>
                <a:lnTo>
                  <a:pt x="231140" y="287020"/>
                </a:lnTo>
                <a:lnTo>
                  <a:pt x="240030" y="250190"/>
                </a:lnTo>
                <a:lnTo>
                  <a:pt x="240030" y="214630"/>
                </a:lnTo>
                <a:lnTo>
                  <a:pt x="240030" y="170180"/>
                </a:lnTo>
                <a:lnTo>
                  <a:pt x="231140" y="134620"/>
                </a:lnTo>
                <a:lnTo>
                  <a:pt x="222250" y="99060"/>
                </a:lnTo>
                <a:lnTo>
                  <a:pt x="204470" y="54610"/>
                </a:lnTo>
                <a:lnTo>
                  <a:pt x="160020" y="19050"/>
                </a:lnTo>
                <a:lnTo>
                  <a:pt x="133350" y="0"/>
                </a:lnTo>
                <a:lnTo>
                  <a:pt x="106680" y="101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SMARTINK"/>
          <p:cNvSpPr/>
          <p:nvPr/>
        </p:nvSpPr>
        <p:spPr>
          <a:xfrm>
            <a:off x="6215380" y="5001260"/>
            <a:ext cx="53341" cy="177801"/>
          </a:xfrm>
          <a:custGeom>
            <a:avLst/>
            <a:gdLst/>
            <a:ahLst/>
            <a:cxnLst/>
            <a:rect l="0" t="0" r="0" b="0"/>
            <a:pathLst>
              <a:path w="53341" h="177801">
                <a:moveTo>
                  <a:pt x="53340" y="0"/>
                </a:moveTo>
                <a:lnTo>
                  <a:pt x="44450" y="26670"/>
                </a:lnTo>
                <a:lnTo>
                  <a:pt x="35560" y="62230"/>
                </a:lnTo>
                <a:lnTo>
                  <a:pt x="17780" y="106680"/>
                </a:lnTo>
                <a:lnTo>
                  <a:pt x="0" y="15113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SMARTINK"/>
          <p:cNvSpPr/>
          <p:nvPr/>
        </p:nvSpPr>
        <p:spPr>
          <a:xfrm>
            <a:off x="6375400" y="4724400"/>
            <a:ext cx="250191" cy="330201"/>
          </a:xfrm>
          <a:custGeom>
            <a:avLst/>
            <a:gdLst/>
            <a:ahLst/>
            <a:cxnLst/>
            <a:rect l="0" t="0" r="0" b="0"/>
            <a:pathLst>
              <a:path w="250191" h="330201">
                <a:moveTo>
                  <a:pt x="35560" y="35560"/>
                </a:moveTo>
                <a:lnTo>
                  <a:pt x="35560" y="71120"/>
                </a:lnTo>
                <a:lnTo>
                  <a:pt x="35560" y="115570"/>
                </a:lnTo>
                <a:lnTo>
                  <a:pt x="35560" y="151130"/>
                </a:lnTo>
                <a:lnTo>
                  <a:pt x="44450" y="186690"/>
                </a:lnTo>
                <a:lnTo>
                  <a:pt x="53340" y="231140"/>
                </a:lnTo>
                <a:lnTo>
                  <a:pt x="72390" y="266700"/>
                </a:lnTo>
                <a:lnTo>
                  <a:pt x="107950" y="294640"/>
                </a:lnTo>
                <a:lnTo>
                  <a:pt x="143510" y="321310"/>
                </a:lnTo>
                <a:lnTo>
                  <a:pt x="161290" y="330200"/>
                </a:lnTo>
                <a:lnTo>
                  <a:pt x="196850" y="321310"/>
                </a:lnTo>
                <a:lnTo>
                  <a:pt x="232410" y="276860"/>
                </a:lnTo>
                <a:lnTo>
                  <a:pt x="241300" y="257810"/>
                </a:lnTo>
                <a:lnTo>
                  <a:pt x="250190" y="213360"/>
                </a:lnTo>
                <a:lnTo>
                  <a:pt x="250190" y="177800"/>
                </a:lnTo>
                <a:lnTo>
                  <a:pt x="250190" y="133350"/>
                </a:lnTo>
                <a:lnTo>
                  <a:pt x="241300" y="97790"/>
                </a:lnTo>
                <a:lnTo>
                  <a:pt x="223520" y="62230"/>
                </a:lnTo>
                <a:lnTo>
                  <a:pt x="205740" y="35560"/>
                </a:lnTo>
                <a:lnTo>
                  <a:pt x="187960" y="17780"/>
                </a:lnTo>
                <a:lnTo>
                  <a:pt x="161290" y="0"/>
                </a:lnTo>
                <a:lnTo>
                  <a:pt x="134620" y="0"/>
                </a:lnTo>
                <a:lnTo>
                  <a:pt x="99060" y="0"/>
                </a:lnTo>
                <a:lnTo>
                  <a:pt x="72390" y="8890"/>
                </a:lnTo>
                <a:lnTo>
                  <a:pt x="35560" y="44450"/>
                </a:lnTo>
                <a:lnTo>
                  <a:pt x="17780" y="62230"/>
                </a:lnTo>
                <a:lnTo>
                  <a:pt x="0" y="977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"/>
          <p:cNvSpPr/>
          <p:nvPr/>
        </p:nvSpPr>
        <p:spPr>
          <a:xfrm>
            <a:off x="6705600" y="4572000"/>
            <a:ext cx="170181" cy="607061"/>
          </a:xfrm>
          <a:custGeom>
            <a:avLst/>
            <a:gdLst/>
            <a:ahLst/>
            <a:cxnLst/>
            <a:rect l="0" t="0" r="0" b="0"/>
            <a:pathLst>
              <a:path w="170181" h="607061">
                <a:moveTo>
                  <a:pt x="0" y="0"/>
                </a:moveTo>
                <a:lnTo>
                  <a:pt x="36830" y="17780"/>
                </a:lnTo>
                <a:lnTo>
                  <a:pt x="81280" y="35560"/>
                </a:lnTo>
                <a:lnTo>
                  <a:pt x="116840" y="80010"/>
                </a:lnTo>
                <a:lnTo>
                  <a:pt x="143510" y="124460"/>
                </a:lnTo>
                <a:lnTo>
                  <a:pt x="152400" y="161290"/>
                </a:lnTo>
                <a:lnTo>
                  <a:pt x="170180" y="196850"/>
                </a:lnTo>
                <a:lnTo>
                  <a:pt x="170180" y="241300"/>
                </a:lnTo>
                <a:lnTo>
                  <a:pt x="170180" y="276860"/>
                </a:lnTo>
                <a:lnTo>
                  <a:pt x="170180" y="312420"/>
                </a:lnTo>
                <a:lnTo>
                  <a:pt x="170180" y="356870"/>
                </a:lnTo>
                <a:lnTo>
                  <a:pt x="161290" y="392430"/>
                </a:lnTo>
                <a:lnTo>
                  <a:pt x="152400" y="429260"/>
                </a:lnTo>
                <a:lnTo>
                  <a:pt x="143510" y="473710"/>
                </a:lnTo>
                <a:lnTo>
                  <a:pt x="134620" y="518160"/>
                </a:lnTo>
                <a:lnTo>
                  <a:pt x="116840" y="553720"/>
                </a:lnTo>
                <a:lnTo>
                  <a:pt x="107950" y="598170"/>
                </a:lnTo>
                <a:lnTo>
                  <a:pt x="107950" y="607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SMARTINK"/>
          <p:cNvSpPr/>
          <p:nvPr/>
        </p:nvSpPr>
        <p:spPr>
          <a:xfrm>
            <a:off x="7072630" y="4545330"/>
            <a:ext cx="97791" cy="651511"/>
          </a:xfrm>
          <a:custGeom>
            <a:avLst/>
            <a:gdLst/>
            <a:ahLst/>
            <a:cxnLst/>
            <a:rect l="0" t="0" r="0" b="0"/>
            <a:pathLst>
              <a:path w="97791" h="651511">
                <a:moveTo>
                  <a:pt x="97790" y="0"/>
                </a:moveTo>
                <a:lnTo>
                  <a:pt x="71120" y="17780"/>
                </a:lnTo>
                <a:lnTo>
                  <a:pt x="53340" y="62230"/>
                </a:lnTo>
                <a:lnTo>
                  <a:pt x="35560" y="97790"/>
                </a:lnTo>
                <a:lnTo>
                  <a:pt x="26670" y="133350"/>
                </a:lnTo>
                <a:lnTo>
                  <a:pt x="17780" y="168910"/>
                </a:lnTo>
                <a:lnTo>
                  <a:pt x="8890" y="20574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9100"/>
                </a:lnTo>
                <a:lnTo>
                  <a:pt x="8890" y="455930"/>
                </a:lnTo>
                <a:lnTo>
                  <a:pt x="8890" y="491490"/>
                </a:lnTo>
                <a:lnTo>
                  <a:pt x="17780" y="535940"/>
                </a:lnTo>
                <a:lnTo>
                  <a:pt x="35560" y="580390"/>
                </a:lnTo>
                <a:lnTo>
                  <a:pt x="53340" y="624840"/>
                </a:lnTo>
                <a:lnTo>
                  <a:pt x="80010" y="651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SMARTINK"/>
          <p:cNvSpPr/>
          <p:nvPr/>
        </p:nvSpPr>
        <p:spPr>
          <a:xfrm>
            <a:off x="7268210" y="4563110"/>
            <a:ext cx="27941" cy="473711"/>
          </a:xfrm>
          <a:custGeom>
            <a:avLst/>
            <a:gdLst/>
            <a:ahLst/>
            <a:cxnLst/>
            <a:rect l="0" t="0" r="0" b="0"/>
            <a:pathLst>
              <a:path w="27941" h="473711">
                <a:moveTo>
                  <a:pt x="8890" y="0"/>
                </a:moveTo>
                <a:lnTo>
                  <a:pt x="889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61290"/>
                </a:lnTo>
                <a:lnTo>
                  <a:pt x="0" y="20574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0" y="392430"/>
                </a:lnTo>
                <a:lnTo>
                  <a:pt x="8890" y="438150"/>
                </a:lnTo>
                <a:lnTo>
                  <a:pt x="27940" y="4737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"/>
          <p:cNvSpPr/>
          <p:nvPr/>
        </p:nvSpPr>
        <p:spPr>
          <a:xfrm>
            <a:off x="7447280" y="483997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"/>
          <p:cNvSpPr/>
          <p:nvPr/>
        </p:nvSpPr>
        <p:spPr>
          <a:xfrm>
            <a:off x="7706360" y="4652010"/>
            <a:ext cx="187961" cy="393701"/>
          </a:xfrm>
          <a:custGeom>
            <a:avLst/>
            <a:gdLst/>
            <a:ahLst/>
            <a:cxnLst/>
            <a:rect l="0" t="0" r="0" b="0"/>
            <a:pathLst>
              <a:path w="187961" h="393701">
                <a:moveTo>
                  <a:pt x="17780" y="107950"/>
                </a:moveTo>
                <a:lnTo>
                  <a:pt x="26670" y="125730"/>
                </a:lnTo>
                <a:lnTo>
                  <a:pt x="71120" y="161290"/>
                </a:lnTo>
                <a:lnTo>
                  <a:pt x="97790" y="161290"/>
                </a:lnTo>
                <a:lnTo>
                  <a:pt x="115570" y="161290"/>
                </a:lnTo>
                <a:lnTo>
                  <a:pt x="133350" y="152400"/>
                </a:lnTo>
                <a:lnTo>
                  <a:pt x="133350" y="134620"/>
                </a:lnTo>
                <a:lnTo>
                  <a:pt x="133350" y="99060"/>
                </a:lnTo>
                <a:lnTo>
                  <a:pt x="133350" y="62230"/>
                </a:lnTo>
                <a:lnTo>
                  <a:pt x="115570" y="26670"/>
                </a:lnTo>
                <a:lnTo>
                  <a:pt x="88900" y="0"/>
                </a:lnTo>
                <a:lnTo>
                  <a:pt x="71120" y="0"/>
                </a:lnTo>
                <a:lnTo>
                  <a:pt x="53340" y="8890"/>
                </a:lnTo>
                <a:lnTo>
                  <a:pt x="26670" y="44450"/>
                </a:lnTo>
                <a:lnTo>
                  <a:pt x="17780" y="6223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76860"/>
                </a:lnTo>
                <a:lnTo>
                  <a:pt x="26670" y="321310"/>
                </a:lnTo>
                <a:lnTo>
                  <a:pt x="26670" y="339090"/>
                </a:lnTo>
                <a:lnTo>
                  <a:pt x="62230" y="375920"/>
                </a:lnTo>
                <a:lnTo>
                  <a:pt x="88900" y="393700"/>
                </a:lnTo>
                <a:lnTo>
                  <a:pt x="106680" y="393700"/>
                </a:lnTo>
                <a:lnTo>
                  <a:pt x="133350" y="393700"/>
                </a:lnTo>
                <a:lnTo>
                  <a:pt x="161290" y="384810"/>
                </a:lnTo>
                <a:lnTo>
                  <a:pt x="170180" y="367030"/>
                </a:lnTo>
                <a:lnTo>
                  <a:pt x="187960" y="3581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"/>
          <p:cNvSpPr/>
          <p:nvPr/>
        </p:nvSpPr>
        <p:spPr>
          <a:xfrm>
            <a:off x="8107680" y="4955540"/>
            <a:ext cx="45721" cy="196851"/>
          </a:xfrm>
          <a:custGeom>
            <a:avLst/>
            <a:gdLst/>
            <a:ahLst/>
            <a:cxnLst/>
            <a:rect l="0" t="0" r="0" b="0"/>
            <a:pathLst>
              <a:path w="45721" h="196851">
                <a:moveTo>
                  <a:pt x="45720" y="0"/>
                </a:moveTo>
                <a:lnTo>
                  <a:pt x="26670" y="45720"/>
                </a:lnTo>
                <a:lnTo>
                  <a:pt x="17780" y="9017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"/>
          <p:cNvSpPr/>
          <p:nvPr/>
        </p:nvSpPr>
        <p:spPr>
          <a:xfrm>
            <a:off x="8331200" y="4634230"/>
            <a:ext cx="17781" cy="384811"/>
          </a:xfrm>
          <a:custGeom>
            <a:avLst/>
            <a:gdLst/>
            <a:ahLst/>
            <a:cxnLst/>
            <a:rect l="0" t="0" r="0" b="0"/>
            <a:pathLst>
              <a:path w="17781" h="38481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67970"/>
                </a:lnTo>
                <a:lnTo>
                  <a:pt x="8890" y="303530"/>
                </a:lnTo>
                <a:lnTo>
                  <a:pt x="8890" y="347980"/>
                </a:lnTo>
                <a:lnTo>
                  <a:pt x="17780" y="3848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"/>
          <p:cNvSpPr/>
          <p:nvPr/>
        </p:nvSpPr>
        <p:spPr>
          <a:xfrm>
            <a:off x="8528050" y="4474210"/>
            <a:ext cx="160021" cy="651511"/>
          </a:xfrm>
          <a:custGeom>
            <a:avLst/>
            <a:gdLst/>
            <a:ahLst/>
            <a:cxnLst/>
            <a:rect l="0" t="0" r="0" b="0"/>
            <a:pathLst>
              <a:path w="160021" h="651511">
                <a:moveTo>
                  <a:pt x="0" y="0"/>
                </a:moveTo>
                <a:lnTo>
                  <a:pt x="17780" y="8890"/>
                </a:lnTo>
                <a:lnTo>
                  <a:pt x="53340" y="35560"/>
                </a:lnTo>
                <a:lnTo>
                  <a:pt x="88900" y="80010"/>
                </a:lnTo>
                <a:lnTo>
                  <a:pt x="106680" y="115570"/>
                </a:lnTo>
                <a:lnTo>
                  <a:pt x="133350" y="151130"/>
                </a:lnTo>
                <a:lnTo>
                  <a:pt x="142240" y="186690"/>
                </a:lnTo>
                <a:lnTo>
                  <a:pt x="151130" y="222250"/>
                </a:lnTo>
                <a:lnTo>
                  <a:pt x="160020" y="267970"/>
                </a:lnTo>
                <a:lnTo>
                  <a:pt x="160020" y="303530"/>
                </a:lnTo>
                <a:lnTo>
                  <a:pt x="160020" y="339090"/>
                </a:lnTo>
                <a:lnTo>
                  <a:pt x="160020" y="374650"/>
                </a:lnTo>
                <a:lnTo>
                  <a:pt x="151130" y="410210"/>
                </a:lnTo>
                <a:lnTo>
                  <a:pt x="142240" y="445770"/>
                </a:lnTo>
                <a:lnTo>
                  <a:pt x="124460" y="481330"/>
                </a:lnTo>
                <a:lnTo>
                  <a:pt x="106680" y="527050"/>
                </a:lnTo>
                <a:lnTo>
                  <a:pt x="88900" y="571500"/>
                </a:lnTo>
                <a:lnTo>
                  <a:pt x="62230" y="607060"/>
                </a:lnTo>
                <a:lnTo>
                  <a:pt x="44450" y="651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SMARTINK"/>
          <p:cNvSpPr/>
          <p:nvPr/>
        </p:nvSpPr>
        <p:spPr>
          <a:xfrm>
            <a:off x="3232150" y="5402580"/>
            <a:ext cx="259081" cy="436881"/>
          </a:xfrm>
          <a:custGeom>
            <a:avLst/>
            <a:gdLst/>
            <a:ahLst/>
            <a:cxnLst/>
            <a:rect l="0" t="0" r="0" b="0"/>
            <a:pathLst>
              <a:path w="259081" h="436881">
                <a:moveTo>
                  <a:pt x="44450" y="62230"/>
                </a:moveTo>
                <a:lnTo>
                  <a:pt x="54610" y="26670"/>
                </a:lnTo>
                <a:lnTo>
                  <a:pt x="72390" y="8890"/>
                </a:lnTo>
                <a:lnTo>
                  <a:pt x="90170" y="0"/>
                </a:lnTo>
                <a:lnTo>
                  <a:pt x="11684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214630" y="35560"/>
                </a:lnTo>
                <a:lnTo>
                  <a:pt x="232410" y="53340"/>
                </a:lnTo>
                <a:lnTo>
                  <a:pt x="241300" y="88900"/>
                </a:lnTo>
                <a:lnTo>
                  <a:pt x="241300" y="133350"/>
                </a:lnTo>
                <a:lnTo>
                  <a:pt x="241300" y="170180"/>
                </a:lnTo>
                <a:lnTo>
                  <a:pt x="232410" y="214630"/>
                </a:lnTo>
                <a:lnTo>
                  <a:pt x="214630" y="250190"/>
                </a:lnTo>
                <a:lnTo>
                  <a:pt x="196850" y="294640"/>
                </a:lnTo>
                <a:lnTo>
                  <a:pt x="161290" y="330200"/>
                </a:lnTo>
                <a:lnTo>
                  <a:pt x="125730" y="365760"/>
                </a:lnTo>
                <a:lnTo>
                  <a:pt x="81280" y="383540"/>
                </a:lnTo>
                <a:lnTo>
                  <a:pt x="54610" y="383540"/>
                </a:lnTo>
                <a:lnTo>
                  <a:pt x="17780" y="365760"/>
                </a:lnTo>
                <a:lnTo>
                  <a:pt x="0" y="347980"/>
                </a:lnTo>
                <a:lnTo>
                  <a:pt x="0" y="321310"/>
                </a:lnTo>
                <a:lnTo>
                  <a:pt x="0" y="294640"/>
                </a:lnTo>
                <a:lnTo>
                  <a:pt x="0" y="276860"/>
                </a:lnTo>
                <a:lnTo>
                  <a:pt x="17780" y="259080"/>
                </a:lnTo>
                <a:lnTo>
                  <a:pt x="26670" y="241300"/>
                </a:lnTo>
                <a:lnTo>
                  <a:pt x="72390" y="223520"/>
                </a:lnTo>
                <a:lnTo>
                  <a:pt x="90170" y="214630"/>
                </a:lnTo>
                <a:lnTo>
                  <a:pt x="107950" y="214630"/>
                </a:lnTo>
                <a:lnTo>
                  <a:pt x="152400" y="223520"/>
                </a:lnTo>
                <a:lnTo>
                  <a:pt x="179070" y="232410"/>
                </a:lnTo>
                <a:lnTo>
                  <a:pt x="196850" y="250190"/>
                </a:lnTo>
                <a:lnTo>
                  <a:pt x="214630" y="285750"/>
                </a:lnTo>
                <a:lnTo>
                  <a:pt x="232410" y="321310"/>
                </a:lnTo>
                <a:lnTo>
                  <a:pt x="250190" y="365760"/>
                </a:lnTo>
                <a:lnTo>
                  <a:pt x="250190" y="401320"/>
                </a:lnTo>
                <a:lnTo>
                  <a:pt x="259080" y="4368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MARTINK"/>
          <p:cNvSpPr/>
          <p:nvPr/>
        </p:nvSpPr>
        <p:spPr>
          <a:xfrm>
            <a:off x="3634740" y="5331460"/>
            <a:ext cx="88901" cy="525781"/>
          </a:xfrm>
          <a:custGeom>
            <a:avLst/>
            <a:gdLst/>
            <a:ahLst/>
            <a:cxnLst/>
            <a:rect l="0" t="0" r="0" b="0"/>
            <a:pathLst>
              <a:path w="88901" h="525781">
                <a:moveTo>
                  <a:pt x="0" y="490220"/>
                </a:moveTo>
                <a:lnTo>
                  <a:pt x="8890" y="463550"/>
                </a:lnTo>
                <a:lnTo>
                  <a:pt x="35560" y="427990"/>
                </a:lnTo>
                <a:lnTo>
                  <a:pt x="44450" y="383540"/>
                </a:lnTo>
                <a:lnTo>
                  <a:pt x="53340" y="356870"/>
                </a:lnTo>
                <a:lnTo>
                  <a:pt x="62230" y="312420"/>
                </a:lnTo>
                <a:lnTo>
                  <a:pt x="62230" y="267970"/>
                </a:lnTo>
                <a:lnTo>
                  <a:pt x="71120" y="222250"/>
                </a:lnTo>
                <a:lnTo>
                  <a:pt x="71120" y="186690"/>
                </a:lnTo>
                <a:lnTo>
                  <a:pt x="71120" y="142240"/>
                </a:lnTo>
                <a:lnTo>
                  <a:pt x="62230" y="97790"/>
                </a:lnTo>
                <a:lnTo>
                  <a:pt x="53340" y="53340"/>
                </a:lnTo>
                <a:lnTo>
                  <a:pt x="44450" y="17780"/>
                </a:lnTo>
                <a:lnTo>
                  <a:pt x="35560" y="0"/>
                </a:lnTo>
                <a:lnTo>
                  <a:pt x="17780" y="8890"/>
                </a:lnTo>
                <a:lnTo>
                  <a:pt x="17780" y="62230"/>
                </a:lnTo>
                <a:lnTo>
                  <a:pt x="17780" y="97790"/>
                </a:lnTo>
                <a:lnTo>
                  <a:pt x="17780" y="133350"/>
                </a:lnTo>
                <a:lnTo>
                  <a:pt x="17780" y="177800"/>
                </a:lnTo>
                <a:lnTo>
                  <a:pt x="17780" y="222250"/>
                </a:lnTo>
                <a:lnTo>
                  <a:pt x="17780" y="250190"/>
                </a:lnTo>
                <a:lnTo>
                  <a:pt x="26670" y="285750"/>
                </a:lnTo>
                <a:lnTo>
                  <a:pt x="26670" y="321310"/>
                </a:lnTo>
                <a:lnTo>
                  <a:pt x="26670" y="356870"/>
                </a:lnTo>
                <a:lnTo>
                  <a:pt x="35560" y="401320"/>
                </a:lnTo>
                <a:lnTo>
                  <a:pt x="35560" y="436880"/>
                </a:lnTo>
                <a:lnTo>
                  <a:pt x="44450" y="481330"/>
                </a:lnTo>
                <a:lnTo>
                  <a:pt x="62230" y="516890"/>
                </a:lnTo>
                <a:lnTo>
                  <a:pt x="80010" y="525780"/>
                </a:lnTo>
                <a:lnTo>
                  <a:pt x="88900" y="525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MARTINK"/>
          <p:cNvSpPr/>
          <p:nvPr/>
        </p:nvSpPr>
        <p:spPr>
          <a:xfrm>
            <a:off x="3848100" y="5447030"/>
            <a:ext cx="232411" cy="392431"/>
          </a:xfrm>
          <a:custGeom>
            <a:avLst/>
            <a:gdLst/>
            <a:ahLst/>
            <a:cxnLst/>
            <a:rect l="0" t="0" r="0" b="0"/>
            <a:pathLst>
              <a:path w="232411" h="39243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240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10160" y="356870"/>
                </a:lnTo>
                <a:lnTo>
                  <a:pt x="10160" y="383540"/>
                </a:lnTo>
                <a:lnTo>
                  <a:pt x="10160" y="339090"/>
                </a:lnTo>
                <a:lnTo>
                  <a:pt x="10160" y="303530"/>
                </a:lnTo>
                <a:lnTo>
                  <a:pt x="19050" y="267970"/>
                </a:lnTo>
                <a:lnTo>
                  <a:pt x="27940" y="223520"/>
                </a:lnTo>
                <a:lnTo>
                  <a:pt x="36830" y="187960"/>
                </a:lnTo>
                <a:lnTo>
                  <a:pt x="45720" y="152400"/>
                </a:lnTo>
                <a:lnTo>
                  <a:pt x="63500" y="115570"/>
                </a:lnTo>
                <a:lnTo>
                  <a:pt x="63500" y="97790"/>
                </a:lnTo>
                <a:lnTo>
                  <a:pt x="90170" y="53340"/>
                </a:lnTo>
                <a:lnTo>
                  <a:pt x="107950" y="44450"/>
                </a:lnTo>
                <a:lnTo>
                  <a:pt x="125730" y="35560"/>
                </a:lnTo>
                <a:lnTo>
                  <a:pt x="143510" y="35560"/>
                </a:lnTo>
                <a:lnTo>
                  <a:pt x="161290" y="44450"/>
                </a:lnTo>
                <a:lnTo>
                  <a:pt x="179070" y="62230"/>
                </a:lnTo>
                <a:lnTo>
                  <a:pt x="196850" y="80010"/>
                </a:lnTo>
                <a:lnTo>
                  <a:pt x="196850" y="115570"/>
                </a:lnTo>
                <a:lnTo>
                  <a:pt x="205740" y="152400"/>
                </a:lnTo>
                <a:lnTo>
                  <a:pt x="205740" y="196850"/>
                </a:lnTo>
                <a:lnTo>
                  <a:pt x="205740" y="232410"/>
                </a:lnTo>
                <a:lnTo>
                  <a:pt x="205740" y="267970"/>
                </a:lnTo>
                <a:lnTo>
                  <a:pt x="214630" y="303530"/>
                </a:lnTo>
                <a:lnTo>
                  <a:pt x="214630" y="347980"/>
                </a:lnTo>
                <a:lnTo>
                  <a:pt x="23241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MARTINK"/>
          <p:cNvSpPr/>
          <p:nvPr/>
        </p:nvSpPr>
        <p:spPr>
          <a:xfrm>
            <a:off x="4206240" y="5304790"/>
            <a:ext cx="97791" cy="534671"/>
          </a:xfrm>
          <a:custGeom>
            <a:avLst/>
            <a:gdLst/>
            <a:ahLst/>
            <a:cxnLst/>
            <a:rect l="0" t="0" r="0" b="0"/>
            <a:pathLst>
              <a:path w="97791" h="534671">
                <a:moveTo>
                  <a:pt x="97790" y="0"/>
                </a:moveTo>
                <a:lnTo>
                  <a:pt x="80010" y="17780"/>
                </a:lnTo>
                <a:lnTo>
                  <a:pt x="53340" y="53340"/>
                </a:lnTo>
                <a:lnTo>
                  <a:pt x="35560" y="97790"/>
                </a:lnTo>
                <a:lnTo>
                  <a:pt x="17780" y="142240"/>
                </a:lnTo>
                <a:lnTo>
                  <a:pt x="8890" y="186690"/>
                </a:lnTo>
                <a:lnTo>
                  <a:pt x="8890" y="23114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8890" y="383540"/>
                </a:lnTo>
                <a:lnTo>
                  <a:pt x="8890" y="419100"/>
                </a:lnTo>
                <a:lnTo>
                  <a:pt x="17780" y="445770"/>
                </a:lnTo>
                <a:lnTo>
                  <a:pt x="35560" y="490220"/>
                </a:lnTo>
                <a:lnTo>
                  <a:pt x="44450" y="516890"/>
                </a:lnTo>
                <a:lnTo>
                  <a:pt x="53340" y="534670"/>
                </a:lnTo>
                <a:lnTo>
                  <a:pt x="88900" y="534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"/>
          <p:cNvSpPr/>
          <p:nvPr/>
        </p:nvSpPr>
        <p:spPr>
          <a:xfrm>
            <a:off x="4348480" y="555371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0"/>
                </a:moveTo>
                <a:lnTo>
                  <a:pt x="35560" y="8890"/>
                </a:lnTo>
                <a:lnTo>
                  <a:pt x="71120" y="19050"/>
                </a:lnTo>
                <a:lnTo>
                  <a:pt x="116840" y="19050"/>
                </a:lnTo>
                <a:lnTo>
                  <a:pt x="152400" y="19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MARTINK"/>
          <p:cNvSpPr/>
          <p:nvPr/>
        </p:nvSpPr>
        <p:spPr>
          <a:xfrm>
            <a:off x="4616450" y="5393690"/>
            <a:ext cx="152401" cy="374651"/>
          </a:xfrm>
          <a:custGeom>
            <a:avLst/>
            <a:gdLst/>
            <a:ahLst/>
            <a:cxnLst/>
            <a:rect l="0" t="0" r="0" b="0"/>
            <a:pathLst>
              <a:path w="152401" h="374651">
                <a:moveTo>
                  <a:pt x="152400" y="0"/>
                </a:moveTo>
                <a:lnTo>
                  <a:pt x="134620" y="0"/>
                </a:lnTo>
                <a:lnTo>
                  <a:pt x="107950" y="44450"/>
                </a:lnTo>
                <a:lnTo>
                  <a:pt x="88900" y="80010"/>
                </a:lnTo>
                <a:lnTo>
                  <a:pt x="80010" y="106680"/>
                </a:lnTo>
                <a:lnTo>
                  <a:pt x="62230" y="151130"/>
                </a:lnTo>
                <a:lnTo>
                  <a:pt x="44450" y="196850"/>
                </a:lnTo>
                <a:lnTo>
                  <a:pt x="26670" y="232410"/>
                </a:lnTo>
                <a:lnTo>
                  <a:pt x="17780" y="267970"/>
                </a:lnTo>
                <a:lnTo>
                  <a:pt x="8890" y="294640"/>
                </a:lnTo>
                <a:lnTo>
                  <a:pt x="0" y="339090"/>
                </a:lnTo>
                <a:lnTo>
                  <a:pt x="0" y="374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MARTINK"/>
          <p:cNvSpPr/>
          <p:nvPr/>
        </p:nvSpPr>
        <p:spPr>
          <a:xfrm>
            <a:off x="4643120" y="5393690"/>
            <a:ext cx="161291" cy="339091"/>
          </a:xfrm>
          <a:custGeom>
            <a:avLst/>
            <a:gdLst/>
            <a:ahLst/>
            <a:cxnLst/>
            <a:rect l="0" t="0" r="0" b="0"/>
            <a:pathLst>
              <a:path w="161291" h="339091">
                <a:moveTo>
                  <a:pt x="0" y="0"/>
                </a:moveTo>
                <a:lnTo>
                  <a:pt x="26670" y="44450"/>
                </a:lnTo>
                <a:lnTo>
                  <a:pt x="44450" y="80010"/>
                </a:lnTo>
                <a:lnTo>
                  <a:pt x="53340" y="115570"/>
                </a:lnTo>
                <a:lnTo>
                  <a:pt x="71120" y="160020"/>
                </a:lnTo>
                <a:lnTo>
                  <a:pt x="90170" y="196850"/>
                </a:lnTo>
                <a:lnTo>
                  <a:pt x="99060" y="232410"/>
                </a:lnTo>
                <a:lnTo>
                  <a:pt x="116840" y="276860"/>
                </a:lnTo>
                <a:lnTo>
                  <a:pt x="143510" y="312420"/>
                </a:lnTo>
                <a:lnTo>
                  <a:pt x="161290" y="33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"/>
          <p:cNvSpPr/>
          <p:nvPr/>
        </p:nvSpPr>
        <p:spPr>
          <a:xfrm>
            <a:off x="4964430" y="5367020"/>
            <a:ext cx="8891" cy="294641"/>
          </a:xfrm>
          <a:custGeom>
            <a:avLst/>
            <a:gdLst/>
            <a:ahLst/>
            <a:cxnLst/>
            <a:rect l="0" t="0" r="0" b="0"/>
            <a:pathLst>
              <a:path w="8891" h="2946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06680"/>
                </a:lnTo>
                <a:lnTo>
                  <a:pt x="0" y="151130"/>
                </a:lnTo>
                <a:lnTo>
                  <a:pt x="0" y="186690"/>
                </a:lnTo>
                <a:lnTo>
                  <a:pt x="0" y="232410"/>
                </a:lnTo>
                <a:lnTo>
                  <a:pt x="0" y="259080"/>
                </a:lnTo>
                <a:lnTo>
                  <a:pt x="8890" y="294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MARTINK"/>
          <p:cNvSpPr/>
          <p:nvPr/>
        </p:nvSpPr>
        <p:spPr>
          <a:xfrm>
            <a:off x="4919980" y="5491480"/>
            <a:ext cx="179071" cy="53341"/>
          </a:xfrm>
          <a:custGeom>
            <a:avLst/>
            <a:gdLst/>
            <a:ahLst/>
            <a:cxnLst/>
            <a:rect l="0" t="0" r="0" b="0"/>
            <a:pathLst>
              <a:path w="179071" h="53341">
                <a:moveTo>
                  <a:pt x="0" y="53340"/>
                </a:moveTo>
                <a:lnTo>
                  <a:pt x="0" y="35560"/>
                </a:lnTo>
                <a:lnTo>
                  <a:pt x="44450" y="26670"/>
                </a:lnTo>
                <a:lnTo>
                  <a:pt x="90170" y="17780"/>
                </a:lnTo>
                <a:lnTo>
                  <a:pt x="125730" y="8890"/>
                </a:lnTo>
                <a:lnTo>
                  <a:pt x="170180" y="0"/>
                </a:lnTo>
                <a:lnTo>
                  <a:pt x="1790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MARTINK"/>
          <p:cNvSpPr/>
          <p:nvPr/>
        </p:nvSpPr>
        <p:spPr>
          <a:xfrm>
            <a:off x="5179060" y="5322570"/>
            <a:ext cx="17781" cy="365761"/>
          </a:xfrm>
          <a:custGeom>
            <a:avLst/>
            <a:gdLst/>
            <a:ahLst/>
            <a:cxnLst/>
            <a:rect l="0" t="0" r="0" b="0"/>
            <a:pathLst>
              <a:path w="17781" h="365761">
                <a:moveTo>
                  <a:pt x="17780" y="0"/>
                </a:moveTo>
                <a:lnTo>
                  <a:pt x="1778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22250"/>
                </a:lnTo>
                <a:lnTo>
                  <a:pt x="0" y="259080"/>
                </a:lnTo>
                <a:lnTo>
                  <a:pt x="0" y="294640"/>
                </a:lnTo>
                <a:lnTo>
                  <a:pt x="8890" y="339090"/>
                </a:lnTo>
                <a:lnTo>
                  <a:pt x="1778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MARTINK"/>
          <p:cNvSpPr/>
          <p:nvPr/>
        </p:nvSpPr>
        <p:spPr>
          <a:xfrm>
            <a:off x="5304790" y="5250180"/>
            <a:ext cx="115571" cy="535941"/>
          </a:xfrm>
          <a:custGeom>
            <a:avLst/>
            <a:gdLst/>
            <a:ahLst/>
            <a:cxnLst/>
            <a:rect l="0" t="0" r="0" b="0"/>
            <a:pathLst>
              <a:path w="115571" h="535941">
                <a:moveTo>
                  <a:pt x="35560" y="0"/>
                </a:moveTo>
                <a:lnTo>
                  <a:pt x="71120" y="35560"/>
                </a:lnTo>
                <a:lnTo>
                  <a:pt x="97790" y="72390"/>
                </a:lnTo>
                <a:lnTo>
                  <a:pt x="106680" y="90170"/>
                </a:lnTo>
                <a:lnTo>
                  <a:pt x="115570" y="134620"/>
                </a:lnTo>
                <a:lnTo>
                  <a:pt x="115570" y="170180"/>
                </a:lnTo>
                <a:lnTo>
                  <a:pt x="115570" y="214630"/>
                </a:lnTo>
                <a:lnTo>
                  <a:pt x="115570" y="250190"/>
                </a:lnTo>
                <a:lnTo>
                  <a:pt x="115570" y="294640"/>
                </a:lnTo>
                <a:lnTo>
                  <a:pt x="97790" y="331470"/>
                </a:lnTo>
                <a:lnTo>
                  <a:pt x="88900" y="375920"/>
                </a:lnTo>
                <a:lnTo>
                  <a:pt x="71120" y="411480"/>
                </a:lnTo>
                <a:lnTo>
                  <a:pt x="53340" y="447040"/>
                </a:lnTo>
                <a:lnTo>
                  <a:pt x="35560" y="482600"/>
                </a:lnTo>
                <a:lnTo>
                  <a:pt x="0" y="527050"/>
                </a:lnTo>
                <a:lnTo>
                  <a:pt x="0" y="5359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MARTINK"/>
          <p:cNvSpPr/>
          <p:nvPr/>
        </p:nvSpPr>
        <p:spPr>
          <a:xfrm>
            <a:off x="4919980" y="4554220"/>
            <a:ext cx="17781" cy="26671"/>
          </a:xfrm>
          <a:custGeom>
            <a:avLst/>
            <a:gdLst/>
            <a:ahLst/>
            <a:cxnLst/>
            <a:rect l="0" t="0" r="0" b="0"/>
            <a:pathLst>
              <a:path w="17781" h="26671">
                <a:moveTo>
                  <a:pt x="0" y="0"/>
                </a:moveTo>
                <a:lnTo>
                  <a:pt x="17780" y="0"/>
                </a:ln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MARTINK"/>
          <p:cNvSpPr/>
          <p:nvPr/>
        </p:nvSpPr>
        <p:spPr>
          <a:xfrm>
            <a:off x="5001260" y="4392930"/>
            <a:ext cx="168911" cy="134621"/>
          </a:xfrm>
          <a:custGeom>
            <a:avLst/>
            <a:gdLst/>
            <a:ahLst/>
            <a:cxnLst/>
            <a:rect l="0" t="0" r="0" b="0"/>
            <a:pathLst>
              <a:path w="168911" h="134621">
                <a:moveTo>
                  <a:pt x="0" y="54610"/>
                </a:moveTo>
                <a:lnTo>
                  <a:pt x="0" y="36830"/>
                </a:lnTo>
                <a:lnTo>
                  <a:pt x="8890" y="8890"/>
                </a:lnTo>
                <a:lnTo>
                  <a:pt x="44450" y="0"/>
                </a:lnTo>
                <a:lnTo>
                  <a:pt x="62230" y="0"/>
                </a:lnTo>
                <a:lnTo>
                  <a:pt x="80010" y="8890"/>
                </a:lnTo>
                <a:lnTo>
                  <a:pt x="88900" y="36830"/>
                </a:lnTo>
                <a:lnTo>
                  <a:pt x="97790" y="63500"/>
                </a:lnTo>
                <a:lnTo>
                  <a:pt x="97790" y="99060"/>
                </a:lnTo>
                <a:lnTo>
                  <a:pt x="88900" y="116840"/>
                </a:lnTo>
                <a:lnTo>
                  <a:pt x="88900" y="134620"/>
                </a:lnTo>
                <a:lnTo>
                  <a:pt x="115570" y="134620"/>
                </a:lnTo>
                <a:lnTo>
                  <a:pt x="160020" y="125730"/>
                </a:lnTo>
                <a:lnTo>
                  <a:pt x="168910" y="125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MARTINK"/>
          <p:cNvSpPr/>
          <p:nvPr/>
        </p:nvSpPr>
        <p:spPr>
          <a:xfrm>
            <a:off x="6483350" y="4545330"/>
            <a:ext cx="8891" cy="8891"/>
          </a:xfrm>
          <a:custGeom>
            <a:avLst/>
            <a:gdLst/>
            <a:ahLst/>
            <a:cxnLst/>
            <a:rect l="0" t="0" r="0" b="0"/>
            <a:pathLst>
              <a:path w="8891" h="8891">
                <a:moveTo>
                  <a:pt x="889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MARTINK"/>
          <p:cNvSpPr/>
          <p:nvPr/>
        </p:nvSpPr>
        <p:spPr>
          <a:xfrm>
            <a:off x="6545580" y="4348480"/>
            <a:ext cx="214631" cy="116841"/>
          </a:xfrm>
          <a:custGeom>
            <a:avLst/>
            <a:gdLst/>
            <a:ahLst/>
            <a:cxnLst/>
            <a:rect l="0" t="0" r="0" b="0"/>
            <a:pathLst>
              <a:path w="214631" h="116841">
                <a:moveTo>
                  <a:pt x="0" y="81280"/>
                </a:moveTo>
                <a:lnTo>
                  <a:pt x="0" y="62230"/>
                </a:lnTo>
                <a:lnTo>
                  <a:pt x="53340" y="17780"/>
                </a:lnTo>
                <a:lnTo>
                  <a:pt x="80010" y="0"/>
                </a:lnTo>
                <a:lnTo>
                  <a:pt x="97790" y="0"/>
                </a:lnTo>
                <a:lnTo>
                  <a:pt x="115570" y="8890"/>
                </a:lnTo>
                <a:lnTo>
                  <a:pt x="124460" y="26670"/>
                </a:lnTo>
                <a:lnTo>
                  <a:pt x="106680" y="71120"/>
                </a:lnTo>
                <a:lnTo>
                  <a:pt x="106680" y="99060"/>
                </a:lnTo>
                <a:lnTo>
                  <a:pt x="115570" y="116840"/>
                </a:lnTo>
                <a:lnTo>
                  <a:pt x="170180" y="99060"/>
                </a:lnTo>
                <a:lnTo>
                  <a:pt x="187960" y="99060"/>
                </a:lnTo>
                <a:lnTo>
                  <a:pt x="214630" y="99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"/>
          <p:cNvSpPr/>
          <p:nvPr/>
        </p:nvSpPr>
        <p:spPr>
          <a:xfrm>
            <a:off x="8197850" y="4419600"/>
            <a:ext cx="26671" cy="27941"/>
          </a:xfrm>
          <a:custGeom>
            <a:avLst/>
            <a:gdLst/>
            <a:ahLst/>
            <a:cxnLst/>
            <a:rect l="0" t="0" r="0" b="0"/>
            <a:pathLst>
              <a:path w="26671" h="27941">
                <a:moveTo>
                  <a:pt x="17780" y="27940"/>
                </a:moveTo>
                <a:lnTo>
                  <a:pt x="0" y="19050"/>
                </a:lnTo>
                <a:lnTo>
                  <a:pt x="266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ARTINK"/>
          <p:cNvSpPr/>
          <p:nvPr/>
        </p:nvSpPr>
        <p:spPr>
          <a:xfrm>
            <a:off x="8260080" y="4224020"/>
            <a:ext cx="276861" cy="205741"/>
          </a:xfrm>
          <a:custGeom>
            <a:avLst/>
            <a:gdLst/>
            <a:ahLst/>
            <a:cxnLst/>
            <a:rect l="0" t="0" r="0" b="0"/>
            <a:pathLst>
              <a:path w="276861" h="205741">
                <a:moveTo>
                  <a:pt x="0" y="88900"/>
                </a:moveTo>
                <a:lnTo>
                  <a:pt x="8890" y="62230"/>
                </a:lnTo>
                <a:lnTo>
                  <a:pt x="62230" y="17780"/>
                </a:lnTo>
                <a:lnTo>
                  <a:pt x="88900" y="8890"/>
                </a:lnTo>
                <a:lnTo>
                  <a:pt x="115570" y="0"/>
                </a:lnTo>
                <a:lnTo>
                  <a:pt x="142240" y="0"/>
                </a:lnTo>
                <a:lnTo>
                  <a:pt x="160020" y="17780"/>
                </a:lnTo>
                <a:lnTo>
                  <a:pt x="160020" y="35560"/>
                </a:lnTo>
                <a:lnTo>
                  <a:pt x="151130" y="62230"/>
                </a:lnTo>
                <a:lnTo>
                  <a:pt x="151130" y="88900"/>
                </a:lnTo>
                <a:lnTo>
                  <a:pt x="142240" y="124460"/>
                </a:lnTo>
                <a:lnTo>
                  <a:pt x="115570" y="160020"/>
                </a:lnTo>
                <a:lnTo>
                  <a:pt x="115570" y="186690"/>
                </a:lnTo>
                <a:lnTo>
                  <a:pt x="115570" y="205740"/>
                </a:lnTo>
                <a:lnTo>
                  <a:pt x="142240" y="205740"/>
                </a:lnTo>
                <a:lnTo>
                  <a:pt x="187960" y="195580"/>
                </a:lnTo>
                <a:lnTo>
                  <a:pt x="232410" y="168910"/>
                </a:lnTo>
                <a:lnTo>
                  <a:pt x="276860" y="160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ARTINK"/>
          <p:cNvSpPr/>
          <p:nvPr/>
        </p:nvSpPr>
        <p:spPr>
          <a:xfrm>
            <a:off x="3661410" y="5982970"/>
            <a:ext cx="133351" cy="615951"/>
          </a:xfrm>
          <a:custGeom>
            <a:avLst/>
            <a:gdLst/>
            <a:ahLst/>
            <a:cxnLst/>
            <a:rect l="0" t="0" r="0" b="0"/>
            <a:pathLst>
              <a:path w="133351" h="615951">
                <a:moveTo>
                  <a:pt x="115570" y="0"/>
                </a:moveTo>
                <a:lnTo>
                  <a:pt x="97790" y="17780"/>
                </a:lnTo>
                <a:lnTo>
                  <a:pt x="71120" y="53340"/>
                </a:lnTo>
                <a:lnTo>
                  <a:pt x="53340" y="97790"/>
                </a:lnTo>
                <a:lnTo>
                  <a:pt x="35560" y="142240"/>
                </a:lnTo>
                <a:lnTo>
                  <a:pt x="26670" y="179070"/>
                </a:lnTo>
                <a:lnTo>
                  <a:pt x="17780" y="223520"/>
                </a:lnTo>
                <a:lnTo>
                  <a:pt x="8890" y="259080"/>
                </a:lnTo>
                <a:lnTo>
                  <a:pt x="0" y="294640"/>
                </a:lnTo>
                <a:lnTo>
                  <a:pt x="0" y="330200"/>
                </a:lnTo>
                <a:lnTo>
                  <a:pt x="0" y="365760"/>
                </a:lnTo>
                <a:lnTo>
                  <a:pt x="0" y="401320"/>
                </a:lnTo>
                <a:lnTo>
                  <a:pt x="8890" y="436880"/>
                </a:lnTo>
                <a:lnTo>
                  <a:pt x="17780" y="482600"/>
                </a:lnTo>
                <a:lnTo>
                  <a:pt x="44450" y="527050"/>
                </a:lnTo>
                <a:lnTo>
                  <a:pt x="71120" y="571500"/>
                </a:lnTo>
                <a:lnTo>
                  <a:pt x="88900" y="589280"/>
                </a:lnTo>
                <a:lnTo>
                  <a:pt x="133350" y="615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MARTINK"/>
          <p:cNvSpPr/>
          <p:nvPr/>
        </p:nvSpPr>
        <p:spPr>
          <a:xfrm>
            <a:off x="3956050" y="6062980"/>
            <a:ext cx="26671" cy="402591"/>
          </a:xfrm>
          <a:custGeom>
            <a:avLst/>
            <a:gdLst/>
            <a:ahLst/>
            <a:cxnLst/>
            <a:rect l="0" t="0" r="0" b="0"/>
            <a:pathLst>
              <a:path w="26671" h="402591">
                <a:moveTo>
                  <a:pt x="8890" y="0"/>
                </a:moveTo>
                <a:lnTo>
                  <a:pt x="8890" y="35560"/>
                </a:lnTo>
                <a:lnTo>
                  <a:pt x="0" y="62230"/>
                </a:lnTo>
                <a:lnTo>
                  <a:pt x="0" y="99060"/>
                </a:lnTo>
                <a:lnTo>
                  <a:pt x="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17780" y="384810"/>
                </a:lnTo>
                <a:lnTo>
                  <a:pt x="26670" y="4025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ARTINK"/>
          <p:cNvSpPr/>
          <p:nvPr/>
        </p:nvSpPr>
        <p:spPr>
          <a:xfrm>
            <a:off x="4107180" y="625094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45720" y="8890"/>
                </a:lnTo>
                <a:lnTo>
                  <a:pt x="81280" y="8890"/>
                </a:lnTo>
                <a:lnTo>
                  <a:pt x="12573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MARTINK"/>
          <p:cNvSpPr/>
          <p:nvPr/>
        </p:nvSpPr>
        <p:spPr>
          <a:xfrm>
            <a:off x="4509770" y="5920740"/>
            <a:ext cx="8891" cy="213361"/>
          </a:xfrm>
          <a:custGeom>
            <a:avLst/>
            <a:gdLst/>
            <a:ahLst/>
            <a:cxnLst/>
            <a:rect l="0" t="0" r="0" b="0"/>
            <a:pathLst>
              <a:path w="8891" h="213361">
                <a:moveTo>
                  <a:pt x="8890" y="0"/>
                </a:moveTo>
                <a:lnTo>
                  <a:pt x="8890" y="35560"/>
                </a:lnTo>
                <a:lnTo>
                  <a:pt x="8890" y="71120"/>
                </a:lnTo>
                <a:lnTo>
                  <a:pt x="8890" y="106680"/>
                </a:lnTo>
                <a:lnTo>
                  <a:pt x="8890" y="142240"/>
                </a:lnTo>
                <a:lnTo>
                  <a:pt x="0" y="186690"/>
                </a:lnTo>
                <a:lnTo>
                  <a:pt x="0" y="213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ARTINK"/>
          <p:cNvSpPr/>
          <p:nvPr/>
        </p:nvSpPr>
        <p:spPr>
          <a:xfrm>
            <a:off x="4375150" y="6206490"/>
            <a:ext cx="205741" cy="8891"/>
          </a:xfrm>
          <a:custGeom>
            <a:avLst/>
            <a:gdLst/>
            <a:ahLst/>
            <a:cxnLst/>
            <a:rect l="0" t="0" r="0" b="0"/>
            <a:pathLst>
              <a:path w="205741" h="8891">
                <a:moveTo>
                  <a:pt x="0" y="8890"/>
                </a:moveTo>
                <a:lnTo>
                  <a:pt x="17780" y="8890"/>
                </a:lnTo>
                <a:lnTo>
                  <a:pt x="44450" y="8890"/>
                </a:lnTo>
                <a:lnTo>
                  <a:pt x="90170" y="8890"/>
                </a:lnTo>
                <a:lnTo>
                  <a:pt x="125730" y="0"/>
                </a:lnTo>
                <a:lnTo>
                  <a:pt x="161290" y="0"/>
                </a:ln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MARTINK"/>
          <p:cNvSpPr/>
          <p:nvPr/>
        </p:nvSpPr>
        <p:spPr>
          <a:xfrm>
            <a:off x="4401820" y="6304280"/>
            <a:ext cx="179071" cy="267971"/>
          </a:xfrm>
          <a:custGeom>
            <a:avLst/>
            <a:gdLst/>
            <a:ahLst/>
            <a:cxnLst/>
            <a:rect l="0" t="0" r="0" b="0"/>
            <a:pathLst>
              <a:path w="179071" h="267971">
                <a:moveTo>
                  <a:pt x="8890" y="71120"/>
                </a:moveTo>
                <a:lnTo>
                  <a:pt x="0" y="88900"/>
                </a:lnTo>
                <a:lnTo>
                  <a:pt x="8890" y="106680"/>
                </a:lnTo>
                <a:lnTo>
                  <a:pt x="27940" y="134620"/>
                </a:lnTo>
                <a:lnTo>
                  <a:pt x="45720" y="134620"/>
                </a:lnTo>
                <a:lnTo>
                  <a:pt x="63500" y="134620"/>
                </a:lnTo>
                <a:lnTo>
                  <a:pt x="90170" y="124460"/>
                </a:lnTo>
                <a:lnTo>
                  <a:pt x="107950" y="124460"/>
                </a:lnTo>
                <a:lnTo>
                  <a:pt x="125730" y="106680"/>
                </a:lnTo>
                <a:lnTo>
                  <a:pt x="134620" y="80010"/>
                </a:lnTo>
                <a:lnTo>
                  <a:pt x="134620" y="62230"/>
                </a:lnTo>
                <a:lnTo>
                  <a:pt x="125730" y="35560"/>
                </a:lnTo>
                <a:lnTo>
                  <a:pt x="116840" y="17780"/>
                </a:lnTo>
                <a:lnTo>
                  <a:pt x="99060" y="0"/>
                </a:lnTo>
                <a:lnTo>
                  <a:pt x="81280" y="0"/>
                </a:lnTo>
                <a:lnTo>
                  <a:pt x="63500" y="8890"/>
                </a:lnTo>
                <a:lnTo>
                  <a:pt x="45720" y="35560"/>
                </a:lnTo>
                <a:lnTo>
                  <a:pt x="27940" y="71120"/>
                </a:lnTo>
                <a:lnTo>
                  <a:pt x="27940" y="97790"/>
                </a:lnTo>
                <a:lnTo>
                  <a:pt x="27940" y="134620"/>
                </a:lnTo>
                <a:lnTo>
                  <a:pt x="36830" y="170180"/>
                </a:lnTo>
                <a:lnTo>
                  <a:pt x="45720" y="214630"/>
                </a:lnTo>
                <a:lnTo>
                  <a:pt x="54610" y="232410"/>
                </a:lnTo>
                <a:lnTo>
                  <a:pt x="99060" y="267970"/>
                </a:lnTo>
                <a:lnTo>
                  <a:pt x="125730" y="267970"/>
                </a:lnTo>
                <a:lnTo>
                  <a:pt x="143510" y="267970"/>
                </a:lnTo>
                <a:lnTo>
                  <a:pt x="179070" y="250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MARTINK"/>
          <p:cNvSpPr/>
          <p:nvPr/>
        </p:nvSpPr>
        <p:spPr>
          <a:xfrm>
            <a:off x="4831080" y="6348730"/>
            <a:ext cx="71121" cy="196851"/>
          </a:xfrm>
          <a:custGeom>
            <a:avLst/>
            <a:gdLst/>
            <a:ahLst/>
            <a:cxnLst/>
            <a:rect l="0" t="0" r="0" b="0"/>
            <a:pathLst>
              <a:path w="71121" h="196851">
                <a:moveTo>
                  <a:pt x="71120" y="0"/>
                </a:moveTo>
                <a:lnTo>
                  <a:pt x="53340" y="44450"/>
                </a:lnTo>
                <a:lnTo>
                  <a:pt x="44450" y="80010"/>
                </a:lnTo>
                <a:lnTo>
                  <a:pt x="35560" y="116840"/>
                </a:lnTo>
                <a:lnTo>
                  <a:pt x="17780" y="161290"/>
                </a:lnTo>
                <a:lnTo>
                  <a:pt x="8890" y="179070"/>
                </a:lnTo>
                <a:lnTo>
                  <a:pt x="0" y="196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MARTINK"/>
          <p:cNvSpPr/>
          <p:nvPr/>
        </p:nvSpPr>
        <p:spPr>
          <a:xfrm>
            <a:off x="5072380" y="616204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ARTINK"/>
          <p:cNvSpPr/>
          <p:nvPr/>
        </p:nvSpPr>
        <p:spPr>
          <a:xfrm>
            <a:off x="5250180" y="5965190"/>
            <a:ext cx="232411" cy="482601"/>
          </a:xfrm>
          <a:custGeom>
            <a:avLst/>
            <a:gdLst/>
            <a:ahLst/>
            <a:cxnLst/>
            <a:rect l="0" t="0" r="0" b="0"/>
            <a:pathLst>
              <a:path w="232411" h="482601">
                <a:moveTo>
                  <a:pt x="90170" y="26670"/>
                </a:moveTo>
                <a:lnTo>
                  <a:pt x="90170" y="8890"/>
                </a:lnTo>
                <a:lnTo>
                  <a:pt x="125730" y="0"/>
                </a:lnTo>
                <a:lnTo>
                  <a:pt x="143510" y="8890"/>
                </a:lnTo>
                <a:lnTo>
                  <a:pt x="170180" y="53340"/>
                </a:lnTo>
                <a:lnTo>
                  <a:pt x="170180" y="97790"/>
                </a:lnTo>
                <a:lnTo>
                  <a:pt x="161290" y="142240"/>
                </a:lnTo>
                <a:lnTo>
                  <a:pt x="152400" y="187960"/>
                </a:lnTo>
                <a:lnTo>
                  <a:pt x="134620" y="232410"/>
                </a:lnTo>
                <a:lnTo>
                  <a:pt x="125730" y="267970"/>
                </a:lnTo>
                <a:lnTo>
                  <a:pt x="99060" y="312420"/>
                </a:lnTo>
                <a:lnTo>
                  <a:pt x="72390" y="347980"/>
                </a:lnTo>
                <a:lnTo>
                  <a:pt x="63500" y="365760"/>
                </a:lnTo>
                <a:lnTo>
                  <a:pt x="26670" y="392430"/>
                </a:lnTo>
                <a:lnTo>
                  <a:pt x="0" y="392430"/>
                </a:lnTo>
                <a:lnTo>
                  <a:pt x="0" y="374650"/>
                </a:lnTo>
                <a:lnTo>
                  <a:pt x="45720" y="339090"/>
                </a:lnTo>
                <a:lnTo>
                  <a:pt x="63500" y="330200"/>
                </a:lnTo>
                <a:lnTo>
                  <a:pt x="90170" y="330200"/>
                </a:lnTo>
                <a:lnTo>
                  <a:pt x="116840" y="330200"/>
                </a:lnTo>
                <a:lnTo>
                  <a:pt x="152400" y="339090"/>
                </a:lnTo>
                <a:lnTo>
                  <a:pt x="170180" y="356870"/>
                </a:lnTo>
                <a:lnTo>
                  <a:pt x="187960" y="383540"/>
                </a:lnTo>
                <a:lnTo>
                  <a:pt x="196850" y="401320"/>
                </a:lnTo>
                <a:lnTo>
                  <a:pt x="214630" y="445770"/>
                </a:lnTo>
                <a:lnTo>
                  <a:pt x="223520" y="473710"/>
                </a:lnTo>
                <a:lnTo>
                  <a:pt x="232410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MARTINK"/>
          <p:cNvSpPr/>
          <p:nvPr/>
        </p:nvSpPr>
        <p:spPr>
          <a:xfrm>
            <a:off x="5599430" y="5902960"/>
            <a:ext cx="97791" cy="553721"/>
          </a:xfrm>
          <a:custGeom>
            <a:avLst/>
            <a:gdLst/>
            <a:ahLst/>
            <a:cxnLst/>
            <a:rect l="0" t="0" r="0" b="0"/>
            <a:pathLst>
              <a:path w="97791" h="553721">
                <a:moveTo>
                  <a:pt x="35560" y="0"/>
                </a:moveTo>
                <a:lnTo>
                  <a:pt x="53340" y="8890"/>
                </a:lnTo>
                <a:lnTo>
                  <a:pt x="80010" y="44450"/>
                </a:lnTo>
                <a:lnTo>
                  <a:pt x="97790" y="88900"/>
                </a:lnTo>
                <a:lnTo>
                  <a:pt x="97790" y="124460"/>
                </a:lnTo>
                <a:lnTo>
                  <a:pt x="97790" y="168910"/>
                </a:lnTo>
                <a:lnTo>
                  <a:pt x="97790" y="204470"/>
                </a:lnTo>
                <a:lnTo>
                  <a:pt x="88900" y="250190"/>
                </a:lnTo>
                <a:lnTo>
                  <a:pt x="88900" y="285750"/>
                </a:lnTo>
                <a:lnTo>
                  <a:pt x="71120" y="321310"/>
                </a:lnTo>
                <a:lnTo>
                  <a:pt x="62230" y="365760"/>
                </a:lnTo>
                <a:lnTo>
                  <a:pt x="44450" y="401320"/>
                </a:lnTo>
                <a:lnTo>
                  <a:pt x="26670" y="436880"/>
                </a:lnTo>
                <a:lnTo>
                  <a:pt x="17780" y="481330"/>
                </a:lnTo>
                <a:lnTo>
                  <a:pt x="0" y="525780"/>
                </a:lnTo>
                <a:lnTo>
                  <a:pt x="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ARTINK"/>
          <p:cNvSpPr/>
          <p:nvPr/>
        </p:nvSpPr>
        <p:spPr>
          <a:xfrm>
            <a:off x="5947410" y="5777230"/>
            <a:ext cx="106681" cy="679451"/>
          </a:xfrm>
          <a:custGeom>
            <a:avLst/>
            <a:gdLst/>
            <a:ahLst/>
            <a:cxnLst/>
            <a:rect l="0" t="0" r="0" b="0"/>
            <a:pathLst>
              <a:path w="106681" h="679451">
                <a:moveTo>
                  <a:pt x="62230" y="0"/>
                </a:moveTo>
                <a:lnTo>
                  <a:pt x="44450" y="35560"/>
                </a:lnTo>
                <a:lnTo>
                  <a:pt x="35560" y="71120"/>
                </a:lnTo>
                <a:lnTo>
                  <a:pt x="26670" y="116840"/>
                </a:lnTo>
                <a:lnTo>
                  <a:pt x="17780" y="161290"/>
                </a:lnTo>
                <a:lnTo>
                  <a:pt x="8890" y="205740"/>
                </a:lnTo>
                <a:lnTo>
                  <a:pt x="8890" y="232410"/>
                </a:lnTo>
                <a:lnTo>
                  <a:pt x="0" y="267970"/>
                </a:lnTo>
                <a:lnTo>
                  <a:pt x="0" y="294640"/>
                </a:lnTo>
                <a:lnTo>
                  <a:pt x="0" y="330200"/>
                </a:lnTo>
                <a:lnTo>
                  <a:pt x="0" y="367030"/>
                </a:lnTo>
                <a:lnTo>
                  <a:pt x="0" y="393700"/>
                </a:lnTo>
                <a:lnTo>
                  <a:pt x="0" y="429260"/>
                </a:lnTo>
                <a:lnTo>
                  <a:pt x="0" y="473710"/>
                </a:lnTo>
                <a:lnTo>
                  <a:pt x="8890" y="509270"/>
                </a:lnTo>
                <a:lnTo>
                  <a:pt x="26670" y="544830"/>
                </a:lnTo>
                <a:lnTo>
                  <a:pt x="35560" y="580390"/>
                </a:lnTo>
                <a:lnTo>
                  <a:pt x="62230" y="615950"/>
                </a:lnTo>
                <a:lnTo>
                  <a:pt x="88900" y="661670"/>
                </a:lnTo>
                <a:lnTo>
                  <a:pt x="106680" y="679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ARTINK"/>
          <p:cNvSpPr/>
          <p:nvPr/>
        </p:nvSpPr>
        <p:spPr>
          <a:xfrm>
            <a:off x="6162040" y="5902960"/>
            <a:ext cx="151131" cy="330201"/>
          </a:xfrm>
          <a:custGeom>
            <a:avLst/>
            <a:gdLst/>
            <a:ahLst/>
            <a:cxnLst/>
            <a:rect l="0" t="0" r="0" b="0"/>
            <a:pathLst>
              <a:path w="151131" h="330201">
                <a:moveTo>
                  <a:pt x="53340" y="8890"/>
                </a:moveTo>
                <a:lnTo>
                  <a:pt x="35560" y="17780"/>
                </a:lnTo>
                <a:lnTo>
                  <a:pt x="26670" y="53340"/>
                </a:lnTo>
                <a:lnTo>
                  <a:pt x="17780" y="80010"/>
                </a:lnTo>
                <a:lnTo>
                  <a:pt x="8890" y="124460"/>
                </a:lnTo>
                <a:lnTo>
                  <a:pt x="0" y="160020"/>
                </a:lnTo>
                <a:lnTo>
                  <a:pt x="0" y="195580"/>
                </a:lnTo>
                <a:lnTo>
                  <a:pt x="0" y="231140"/>
                </a:lnTo>
                <a:lnTo>
                  <a:pt x="8890" y="267970"/>
                </a:lnTo>
                <a:lnTo>
                  <a:pt x="26670" y="312420"/>
                </a:lnTo>
                <a:lnTo>
                  <a:pt x="35560" y="330200"/>
                </a:lnTo>
                <a:lnTo>
                  <a:pt x="53340" y="330200"/>
                </a:lnTo>
                <a:lnTo>
                  <a:pt x="71120" y="330200"/>
                </a:lnTo>
                <a:lnTo>
                  <a:pt x="88900" y="330200"/>
                </a:lnTo>
                <a:lnTo>
                  <a:pt x="115570" y="312420"/>
                </a:lnTo>
                <a:lnTo>
                  <a:pt x="133350" y="294640"/>
                </a:lnTo>
                <a:lnTo>
                  <a:pt x="142240" y="276860"/>
                </a:lnTo>
                <a:lnTo>
                  <a:pt x="151130" y="231140"/>
                </a:lnTo>
                <a:lnTo>
                  <a:pt x="151130" y="186690"/>
                </a:lnTo>
                <a:lnTo>
                  <a:pt x="151130" y="151130"/>
                </a:lnTo>
                <a:lnTo>
                  <a:pt x="142240" y="115570"/>
                </a:lnTo>
                <a:lnTo>
                  <a:pt x="133350" y="80010"/>
                </a:lnTo>
                <a:lnTo>
                  <a:pt x="115570" y="35560"/>
                </a:lnTo>
                <a:lnTo>
                  <a:pt x="115570" y="17780"/>
                </a:lnTo>
                <a:lnTo>
                  <a:pt x="97790" y="8890"/>
                </a:lnTo>
                <a:lnTo>
                  <a:pt x="62230" y="0"/>
                </a:lnTo>
                <a:lnTo>
                  <a:pt x="35560" y="0"/>
                </a:lnTo>
                <a:lnTo>
                  <a:pt x="17780" y="8890"/>
                </a:lnTo>
                <a:lnTo>
                  <a:pt x="0" y="355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MARTINK"/>
          <p:cNvSpPr/>
          <p:nvPr/>
        </p:nvSpPr>
        <p:spPr>
          <a:xfrm>
            <a:off x="6419850" y="6036310"/>
            <a:ext cx="63501" cy="321311"/>
          </a:xfrm>
          <a:custGeom>
            <a:avLst/>
            <a:gdLst/>
            <a:ahLst/>
            <a:cxnLst/>
            <a:rect l="0" t="0" r="0" b="0"/>
            <a:pathLst>
              <a:path w="63501" h="321311">
                <a:moveTo>
                  <a:pt x="63500" y="0"/>
                </a:moveTo>
                <a:lnTo>
                  <a:pt x="54610" y="35560"/>
                </a:lnTo>
                <a:lnTo>
                  <a:pt x="45720" y="71120"/>
                </a:lnTo>
                <a:lnTo>
                  <a:pt x="45720" y="107950"/>
                </a:lnTo>
                <a:lnTo>
                  <a:pt x="36830" y="152400"/>
                </a:lnTo>
                <a:lnTo>
                  <a:pt x="19050" y="187960"/>
                </a:lnTo>
                <a:lnTo>
                  <a:pt x="8890" y="223520"/>
                </a:lnTo>
                <a:lnTo>
                  <a:pt x="8890" y="267970"/>
                </a:lnTo>
                <a:lnTo>
                  <a:pt x="0" y="294640"/>
                </a:lnTo>
                <a:lnTo>
                  <a:pt x="889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ARTINK"/>
          <p:cNvSpPr/>
          <p:nvPr/>
        </p:nvSpPr>
        <p:spPr>
          <a:xfrm>
            <a:off x="6643370" y="5803900"/>
            <a:ext cx="196851" cy="349251"/>
          </a:xfrm>
          <a:custGeom>
            <a:avLst/>
            <a:gdLst/>
            <a:ahLst/>
            <a:cxnLst/>
            <a:rect l="0" t="0" r="0" b="0"/>
            <a:pathLst>
              <a:path w="196851" h="349251">
                <a:moveTo>
                  <a:pt x="90170" y="0"/>
                </a:moveTo>
                <a:lnTo>
                  <a:pt x="72390" y="0"/>
                </a:lnTo>
                <a:lnTo>
                  <a:pt x="44450" y="44450"/>
                </a:lnTo>
                <a:lnTo>
                  <a:pt x="35560" y="90170"/>
                </a:lnTo>
                <a:lnTo>
                  <a:pt x="17780" y="125730"/>
                </a:lnTo>
                <a:lnTo>
                  <a:pt x="889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76860"/>
                </a:lnTo>
                <a:lnTo>
                  <a:pt x="17780" y="303530"/>
                </a:lnTo>
                <a:lnTo>
                  <a:pt x="44450" y="340360"/>
                </a:lnTo>
                <a:lnTo>
                  <a:pt x="62230" y="349250"/>
                </a:lnTo>
                <a:lnTo>
                  <a:pt x="99060" y="349250"/>
                </a:lnTo>
                <a:lnTo>
                  <a:pt x="116840" y="349250"/>
                </a:lnTo>
                <a:lnTo>
                  <a:pt x="152400" y="330200"/>
                </a:lnTo>
                <a:lnTo>
                  <a:pt x="179070" y="276860"/>
                </a:lnTo>
                <a:lnTo>
                  <a:pt x="187960" y="232410"/>
                </a:lnTo>
                <a:lnTo>
                  <a:pt x="196850" y="205740"/>
                </a:lnTo>
                <a:lnTo>
                  <a:pt x="196850" y="161290"/>
                </a:lnTo>
                <a:lnTo>
                  <a:pt x="196850" y="125730"/>
                </a:lnTo>
                <a:lnTo>
                  <a:pt x="196850" y="99060"/>
                </a:lnTo>
                <a:lnTo>
                  <a:pt x="187960" y="63500"/>
                </a:lnTo>
                <a:lnTo>
                  <a:pt x="179070" y="44450"/>
                </a:lnTo>
                <a:lnTo>
                  <a:pt x="152400" y="17780"/>
                </a:lnTo>
                <a:lnTo>
                  <a:pt x="134620" y="8890"/>
                </a:lnTo>
                <a:lnTo>
                  <a:pt x="116840" y="8890"/>
                </a:lnTo>
                <a:lnTo>
                  <a:pt x="90170" y="8890"/>
                </a:lnTo>
                <a:lnTo>
                  <a:pt x="72390" y="17780"/>
                </a:lnTo>
                <a:lnTo>
                  <a:pt x="44450" y="44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MARTINK"/>
          <p:cNvSpPr/>
          <p:nvPr/>
        </p:nvSpPr>
        <p:spPr>
          <a:xfrm>
            <a:off x="6964680" y="5643880"/>
            <a:ext cx="143511" cy="589281"/>
          </a:xfrm>
          <a:custGeom>
            <a:avLst/>
            <a:gdLst/>
            <a:ahLst/>
            <a:cxnLst/>
            <a:rect l="0" t="0" r="0" b="0"/>
            <a:pathLst>
              <a:path w="143511" h="589281">
                <a:moveTo>
                  <a:pt x="0" y="0"/>
                </a:moveTo>
                <a:lnTo>
                  <a:pt x="54610" y="44450"/>
                </a:lnTo>
                <a:lnTo>
                  <a:pt x="81280" y="88900"/>
                </a:lnTo>
                <a:lnTo>
                  <a:pt x="99060" y="133350"/>
                </a:lnTo>
                <a:lnTo>
                  <a:pt x="116840" y="168910"/>
                </a:lnTo>
                <a:lnTo>
                  <a:pt x="125730" y="204470"/>
                </a:lnTo>
                <a:lnTo>
                  <a:pt x="134620" y="241300"/>
                </a:lnTo>
                <a:lnTo>
                  <a:pt x="143510" y="276860"/>
                </a:lnTo>
                <a:lnTo>
                  <a:pt x="143510" y="321310"/>
                </a:lnTo>
                <a:lnTo>
                  <a:pt x="134620" y="356870"/>
                </a:lnTo>
                <a:lnTo>
                  <a:pt x="125730" y="392430"/>
                </a:lnTo>
                <a:lnTo>
                  <a:pt x="116840" y="427990"/>
                </a:lnTo>
                <a:lnTo>
                  <a:pt x="99060" y="472440"/>
                </a:lnTo>
                <a:lnTo>
                  <a:pt x="72390" y="509270"/>
                </a:lnTo>
                <a:lnTo>
                  <a:pt x="54610" y="544830"/>
                </a:lnTo>
                <a:lnTo>
                  <a:pt x="35560" y="5892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MARTINK"/>
          <p:cNvSpPr/>
          <p:nvPr/>
        </p:nvSpPr>
        <p:spPr>
          <a:xfrm>
            <a:off x="7420610" y="5599430"/>
            <a:ext cx="124461" cy="660401"/>
          </a:xfrm>
          <a:custGeom>
            <a:avLst/>
            <a:gdLst/>
            <a:ahLst/>
            <a:cxnLst/>
            <a:rect l="0" t="0" r="0" b="0"/>
            <a:pathLst>
              <a:path w="124461" h="660401">
                <a:moveTo>
                  <a:pt x="80010" y="0"/>
                </a:moveTo>
                <a:lnTo>
                  <a:pt x="62230" y="0"/>
                </a:lnTo>
                <a:lnTo>
                  <a:pt x="53340" y="26670"/>
                </a:lnTo>
                <a:lnTo>
                  <a:pt x="35560" y="71120"/>
                </a:lnTo>
                <a:lnTo>
                  <a:pt x="26670" y="106680"/>
                </a:lnTo>
                <a:lnTo>
                  <a:pt x="17780" y="142240"/>
                </a:lnTo>
                <a:lnTo>
                  <a:pt x="8890" y="177800"/>
                </a:lnTo>
                <a:lnTo>
                  <a:pt x="0" y="213360"/>
                </a:lnTo>
                <a:lnTo>
                  <a:pt x="0" y="24892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8890" y="401320"/>
                </a:lnTo>
                <a:lnTo>
                  <a:pt x="8890" y="436880"/>
                </a:lnTo>
                <a:lnTo>
                  <a:pt x="17780" y="472440"/>
                </a:lnTo>
                <a:lnTo>
                  <a:pt x="26670" y="508000"/>
                </a:lnTo>
                <a:lnTo>
                  <a:pt x="35560" y="544830"/>
                </a:lnTo>
                <a:lnTo>
                  <a:pt x="53340" y="580390"/>
                </a:lnTo>
                <a:lnTo>
                  <a:pt x="62230" y="615950"/>
                </a:lnTo>
                <a:lnTo>
                  <a:pt x="80010" y="633730"/>
                </a:lnTo>
                <a:lnTo>
                  <a:pt x="124460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MARTINK"/>
          <p:cNvSpPr/>
          <p:nvPr/>
        </p:nvSpPr>
        <p:spPr>
          <a:xfrm>
            <a:off x="7653020" y="5706110"/>
            <a:ext cx="8891" cy="365761"/>
          </a:xfrm>
          <a:custGeom>
            <a:avLst/>
            <a:gdLst/>
            <a:ahLst/>
            <a:cxnLst/>
            <a:rect l="0" t="0" r="0" b="0"/>
            <a:pathLst>
              <a:path w="8891" h="365761">
                <a:moveTo>
                  <a:pt x="889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8890" y="97790"/>
                </a:lnTo>
                <a:lnTo>
                  <a:pt x="8890" y="142240"/>
                </a:lnTo>
                <a:lnTo>
                  <a:pt x="8890" y="17907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30200"/>
                </a:lnTo>
                <a:lnTo>
                  <a:pt x="889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MARTINK"/>
          <p:cNvSpPr/>
          <p:nvPr/>
        </p:nvSpPr>
        <p:spPr>
          <a:xfrm>
            <a:off x="7804150" y="589407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MARTINK"/>
          <p:cNvSpPr/>
          <p:nvPr/>
        </p:nvSpPr>
        <p:spPr>
          <a:xfrm>
            <a:off x="7992110" y="5643880"/>
            <a:ext cx="170181" cy="356871"/>
          </a:xfrm>
          <a:custGeom>
            <a:avLst/>
            <a:gdLst/>
            <a:ahLst/>
            <a:cxnLst/>
            <a:rect l="0" t="0" r="0" b="0"/>
            <a:pathLst>
              <a:path w="170181" h="356871">
                <a:moveTo>
                  <a:pt x="0" y="142240"/>
                </a:moveTo>
                <a:lnTo>
                  <a:pt x="17780" y="151130"/>
                </a:lnTo>
                <a:lnTo>
                  <a:pt x="53340" y="177800"/>
                </a:lnTo>
                <a:lnTo>
                  <a:pt x="71120" y="177800"/>
                </a:lnTo>
                <a:lnTo>
                  <a:pt x="88900" y="168910"/>
                </a:lnTo>
                <a:lnTo>
                  <a:pt x="106680" y="151130"/>
                </a:lnTo>
                <a:lnTo>
                  <a:pt x="124460" y="124460"/>
                </a:lnTo>
                <a:lnTo>
                  <a:pt x="124460" y="88900"/>
                </a:lnTo>
                <a:lnTo>
                  <a:pt x="124460" y="71120"/>
                </a:lnTo>
                <a:lnTo>
                  <a:pt x="115570" y="26670"/>
                </a:lnTo>
                <a:lnTo>
                  <a:pt x="106680" y="8890"/>
                </a:lnTo>
                <a:lnTo>
                  <a:pt x="88900" y="0"/>
                </a:lnTo>
                <a:lnTo>
                  <a:pt x="71120" y="17780"/>
                </a:lnTo>
                <a:lnTo>
                  <a:pt x="44450" y="71120"/>
                </a:lnTo>
                <a:lnTo>
                  <a:pt x="35560" y="106680"/>
                </a:lnTo>
                <a:lnTo>
                  <a:pt x="35560" y="142240"/>
                </a:lnTo>
                <a:lnTo>
                  <a:pt x="26670" y="177800"/>
                </a:lnTo>
                <a:lnTo>
                  <a:pt x="26670" y="204470"/>
                </a:lnTo>
                <a:lnTo>
                  <a:pt x="26670" y="241300"/>
                </a:lnTo>
                <a:lnTo>
                  <a:pt x="35560" y="276860"/>
                </a:lnTo>
                <a:lnTo>
                  <a:pt x="53340" y="321310"/>
                </a:lnTo>
                <a:lnTo>
                  <a:pt x="71120" y="347980"/>
                </a:lnTo>
                <a:lnTo>
                  <a:pt x="88900" y="356870"/>
                </a:lnTo>
                <a:lnTo>
                  <a:pt x="106680" y="356870"/>
                </a:lnTo>
                <a:lnTo>
                  <a:pt x="133350" y="356870"/>
                </a:lnTo>
                <a:lnTo>
                  <a:pt x="151130" y="339090"/>
                </a:lnTo>
                <a:lnTo>
                  <a:pt x="17018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MARTINK"/>
          <p:cNvSpPr/>
          <p:nvPr/>
        </p:nvSpPr>
        <p:spPr>
          <a:xfrm>
            <a:off x="8304530" y="5929630"/>
            <a:ext cx="62231" cy="241301"/>
          </a:xfrm>
          <a:custGeom>
            <a:avLst/>
            <a:gdLst/>
            <a:ahLst/>
            <a:cxnLst/>
            <a:rect l="0" t="0" r="0" b="0"/>
            <a:pathLst>
              <a:path w="62231" h="241301">
                <a:moveTo>
                  <a:pt x="62230" y="0"/>
                </a:moveTo>
                <a:lnTo>
                  <a:pt x="53340" y="35560"/>
                </a:lnTo>
                <a:lnTo>
                  <a:pt x="44450" y="71120"/>
                </a:lnTo>
                <a:lnTo>
                  <a:pt x="44450" y="106680"/>
                </a:lnTo>
                <a:lnTo>
                  <a:pt x="26670" y="142240"/>
                </a:lnTo>
                <a:lnTo>
                  <a:pt x="8890" y="186690"/>
                </a:lnTo>
                <a:lnTo>
                  <a:pt x="0" y="23241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MARTINK"/>
          <p:cNvSpPr/>
          <p:nvPr/>
        </p:nvSpPr>
        <p:spPr>
          <a:xfrm>
            <a:off x="8519160" y="5518150"/>
            <a:ext cx="294641" cy="402591"/>
          </a:xfrm>
          <a:custGeom>
            <a:avLst/>
            <a:gdLst/>
            <a:ahLst/>
            <a:cxnLst/>
            <a:rect l="0" t="0" r="0" b="0"/>
            <a:pathLst>
              <a:path w="294641" h="402591">
                <a:moveTo>
                  <a:pt x="8890" y="125730"/>
                </a:moveTo>
                <a:lnTo>
                  <a:pt x="0" y="107950"/>
                </a:lnTo>
                <a:lnTo>
                  <a:pt x="0" y="90170"/>
                </a:lnTo>
                <a:lnTo>
                  <a:pt x="0" y="72390"/>
                </a:lnTo>
                <a:lnTo>
                  <a:pt x="17780" y="44450"/>
                </a:lnTo>
                <a:lnTo>
                  <a:pt x="35560" y="26670"/>
                </a:lnTo>
                <a:lnTo>
                  <a:pt x="71120" y="8890"/>
                </a:lnTo>
                <a:lnTo>
                  <a:pt x="97790" y="0"/>
                </a:lnTo>
                <a:lnTo>
                  <a:pt x="142240" y="8890"/>
                </a:lnTo>
                <a:lnTo>
                  <a:pt x="177800" y="17780"/>
                </a:lnTo>
                <a:lnTo>
                  <a:pt x="195580" y="26670"/>
                </a:lnTo>
                <a:lnTo>
                  <a:pt x="205740" y="44450"/>
                </a:lnTo>
                <a:lnTo>
                  <a:pt x="205740" y="81280"/>
                </a:lnTo>
                <a:lnTo>
                  <a:pt x="205740" y="116840"/>
                </a:lnTo>
                <a:lnTo>
                  <a:pt x="186690" y="161290"/>
                </a:lnTo>
                <a:lnTo>
                  <a:pt x="168910" y="196850"/>
                </a:lnTo>
                <a:lnTo>
                  <a:pt x="151130" y="232410"/>
                </a:lnTo>
                <a:lnTo>
                  <a:pt x="133350" y="267970"/>
                </a:lnTo>
                <a:lnTo>
                  <a:pt x="106680" y="303530"/>
                </a:lnTo>
                <a:lnTo>
                  <a:pt x="97790" y="339090"/>
                </a:lnTo>
                <a:lnTo>
                  <a:pt x="88900" y="358140"/>
                </a:lnTo>
                <a:lnTo>
                  <a:pt x="62230" y="393700"/>
                </a:lnTo>
                <a:lnTo>
                  <a:pt x="88900" y="402590"/>
                </a:lnTo>
                <a:lnTo>
                  <a:pt x="124460" y="384810"/>
                </a:lnTo>
                <a:lnTo>
                  <a:pt x="168910" y="367030"/>
                </a:lnTo>
                <a:lnTo>
                  <a:pt x="214630" y="349250"/>
                </a:lnTo>
                <a:lnTo>
                  <a:pt x="267970" y="349250"/>
                </a:lnTo>
                <a:lnTo>
                  <a:pt x="294640" y="375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MARTINK"/>
          <p:cNvSpPr/>
          <p:nvPr/>
        </p:nvSpPr>
        <p:spPr>
          <a:xfrm>
            <a:off x="8769350" y="5367020"/>
            <a:ext cx="213361" cy="795021"/>
          </a:xfrm>
          <a:custGeom>
            <a:avLst/>
            <a:gdLst/>
            <a:ahLst/>
            <a:cxnLst/>
            <a:rect l="0" t="0" r="0" b="0"/>
            <a:pathLst>
              <a:path w="213361" h="795021">
                <a:moveTo>
                  <a:pt x="0" y="0"/>
                </a:moveTo>
                <a:lnTo>
                  <a:pt x="17780" y="0"/>
                </a:lnTo>
                <a:lnTo>
                  <a:pt x="62230" y="8890"/>
                </a:lnTo>
                <a:lnTo>
                  <a:pt x="80010" y="26670"/>
                </a:lnTo>
                <a:lnTo>
                  <a:pt x="115570" y="62230"/>
                </a:lnTo>
                <a:lnTo>
                  <a:pt x="142240" y="106680"/>
                </a:lnTo>
                <a:lnTo>
                  <a:pt x="160020" y="142240"/>
                </a:lnTo>
                <a:lnTo>
                  <a:pt x="177800" y="177800"/>
                </a:lnTo>
                <a:lnTo>
                  <a:pt x="195580" y="214630"/>
                </a:lnTo>
                <a:lnTo>
                  <a:pt x="204470" y="250190"/>
                </a:lnTo>
                <a:lnTo>
                  <a:pt x="213360" y="294640"/>
                </a:lnTo>
                <a:lnTo>
                  <a:pt x="213360" y="330200"/>
                </a:lnTo>
                <a:lnTo>
                  <a:pt x="213360" y="365760"/>
                </a:lnTo>
                <a:lnTo>
                  <a:pt x="213360" y="410210"/>
                </a:lnTo>
                <a:lnTo>
                  <a:pt x="213360" y="445770"/>
                </a:lnTo>
                <a:lnTo>
                  <a:pt x="213360" y="481330"/>
                </a:lnTo>
                <a:lnTo>
                  <a:pt x="204470" y="509270"/>
                </a:lnTo>
                <a:lnTo>
                  <a:pt x="195580" y="544830"/>
                </a:lnTo>
                <a:lnTo>
                  <a:pt x="186690" y="571500"/>
                </a:lnTo>
                <a:lnTo>
                  <a:pt x="168910" y="607060"/>
                </a:lnTo>
                <a:lnTo>
                  <a:pt x="160020" y="642620"/>
                </a:lnTo>
                <a:lnTo>
                  <a:pt x="142240" y="678180"/>
                </a:lnTo>
                <a:lnTo>
                  <a:pt x="133350" y="713740"/>
                </a:lnTo>
                <a:lnTo>
                  <a:pt x="124460" y="740410"/>
                </a:lnTo>
                <a:lnTo>
                  <a:pt x="106680" y="786130"/>
                </a:lnTo>
                <a:lnTo>
                  <a:pt x="106680" y="795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MARTINK"/>
          <p:cNvSpPr/>
          <p:nvPr/>
        </p:nvSpPr>
        <p:spPr>
          <a:xfrm>
            <a:off x="7617460" y="1054100"/>
            <a:ext cx="88901" cy="204471"/>
          </a:xfrm>
          <a:custGeom>
            <a:avLst/>
            <a:gdLst/>
            <a:ahLst/>
            <a:cxnLst/>
            <a:rect l="0" t="0" r="0" b="0"/>
            <a:pathLst>
              <a:path w="88901" h="204471">
                <a:moveTo>
                  <a:pt x="8890" y="0"/>
                </a:moveTo>
                <a:lnTo>
                  <a:pt x="8890" y="17780"/>
                </a:lnTo>
                <a:lnTo>
                  <a:pt x="0" y="53340"/>
                </a:lnTo>
                <a:lnTo>
                  <a:pt x="0" y="71120"/>
                </a:lnTo>
                <a:lnTo>
                  <a:pt x="0" y="115570"/>
                </a:lnTo>
                <a:lnTo>
                  <a:pt x="8890" y="142240"/>
                </a:lnTo>
                <a:lnTo>
                  <a:pt x="17780" y="168910"/>
                </a:lnTo>
                <a:lnTo>
                  <a:pt x="35560" y="186690"/>
                </a:lnTo>
                <a:lnTo>
                  <a:pt x="53340" y="195580"/>
                </a:lnTo>
                <a:lnTo>
                  <a:pt x="88900" y="2044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MARTINK"/>
          <p:cNvSpPr/>
          <p:nvPr/>
        </p:nvSpPr>
        <p:spPr>
          <a:xfrm>
            <a:off x="7724140" y="1134110"/>
            <a:ext cx="44451" cy="17781"/>
          </a:xfrm>
          <a:custGeom>
            <a:avLst/>
            <a:gdLst/>
            <a:ahLst/>
            <a:cxnLst/>
            <a:rect l="0" t="0" r="0" b="0"/>
            <a:pathLst>
              <a:path w="44451" h="17781">
                <a:moveTo>
                  <a:pt x="0" y="17780"/>
                </a:moveTo>
                <a:lnTo>
                  <a:pt x="17780" y="8890"/>
                </a:lnTo>
                <a:lnTo>
                  <a:pt x="44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SMARTINK"/>
          <p:cNvSpPr/>
          <p:nvPr/>
        </p:nvSpPr>
        <p:spPr>
          <a:xfrm>
            <a:off x="7786370" y="1045210"/>
            <a:ext cx="62231" cy="151131"/>
          </a:xfrm>
          <a:custGeom>
            <a:avLst/>
            <a:gdLst/>
            <a:ahLst/>
            <a:cxnLst/>
            <a:rect l="0" t="0" r="0" b="0"/>
            <a:pathLst>
              <a:path w="62231" h="151131">
                <a:moveTo>
                  <a:pt x="0" y="0"/>
                </a:moveTo>
                <a:lnTo>
                  <a:pt x="17780" y="26670"/>
                </a:lnTo>
                <a:lnTo>
                  <a:pt x="26670" y="62230"/>
                </a:lnTo>
                <a:lnTo>
                  <a:pt x="35560" y="106680"/>
                </a:lnTo>
                <a:lnTo>
                  <a:pt x="53340" y="133350"/>
                </a:lnTo>
                <a:lnTo>
                  <a:pt x="62230" y="1511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SMARTINK"/>
          <p:cNvSpPr/>
          <p:nvPr/>
        </p:nvSpPr>
        <p:spPr>
          <a:xfrm>
            <a:off x="7830820" y="981710"/>
            <a:ext cx="107951" cy="285751"/>
          </a:xfrm>
          <a:custGeom>
            <a:avLst/>
            <a:gdLst/>
            <a:ahLst/>
            <a:cxnLst/>
            <a:rect l="0" t="0" r="0" b="0"/>
            <a:pathLst>
              <a:path w="107951" h="285751">
                <a:moveTo>
                  <a:pt x="0" y="0"/>
                </a:moveTo>
                <a:lnTo>
                  <a:pt x="17780" y="8890"/>
                </a:lnTo>
                <a:lnTo>
                  <a:pt x="54610" y="45720"/>
                </a:lnTo>
                <a:lnTo>
                  <a:pt x="90170" y="90170"/>
                </a:lnTo>
                <a:lnTo>
                  <a:pt x="99060" y="125730"/>
                </a:lnTo>
                <a:lnTo>
                  <a:pt x="107950" y="161290"/>
                </a:lnTo>
                <a:lnTo>
                  <a:pt x="107950" y="205740"/>
                </a:lnTo>
                <a:lnTo>
                  <a:pt x="90170" y="250190"/>
                </a:lnTo>
                <a:lnTo>
                  <a:pt x="7239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SMARTINK"/>
          <p:cNvSpPr/>
          <p:nvPr/>
        </p:nvSpPr>
        <p:spPr>
          <a:xfrm>
            <a:off x="7447280" y="1866900"/>
            <a:ext cx="179071" cy="276861"/>
          </a:xfrm>
          <a:custGeom>
            <a:avLst/>
            <a:gdLst/>
            <a:ahLst/>
            <a:cxnLst/>
            <a:rect l="0" t="0" r="0" b="0"/>
            <a:pathLst>
              <a:path w="179071" h="276861">
                <a:moveTo>
                  <a:pt x="88900" y="8890"/>
                </a:moveTo>
                <a:lnTo>
                  <a:pt x="71120" y="8890"/>
                </a:lnTo>
                <a:lnTo>
                  <a:pt x="62230" y="26670"/>
                </a:lnTo>
                <a:lnTo>
                  <a:pt x="44450" y="44450"/>
                </a:lnTo>
                <a:lnTo>
                  <a:pt x="26670" y="80010"/>
                </a:lnTo>
                <a:lnTo>
                  <a:pt x="8890" y="124460"/>
                </a:lnTo>
                <a:lnTo>
                  <a:pt x="0" y="151130"/>
                </a:lnTo>
                <a:lnTo>
                  <a:pt x="0" y="186690"/>
                </a:lnTo>
                <a:lnTo>
                  <a:pt x="0" y="213360"/>
                </a:lnTo>
                <a:lnTo>
                  <a:pt x="8890" y="240030"/>
                </a:lnTo>
                <a:lnTo>
                  <a:pt x="35560" y="266700"/>
                </a:lnTo>
                <a:lnTo>
                  <a:pt x="53340" y="276860"/>
                </a:lnTo>
                <a:lnTo>
                  <a:pt x="80010" y="276860"/>
                </a:lnTo>
                <a:lnTo>
                  <a:pt x="115570" y="257810"/>
                </a:lnTo>
                <a:lnTo>
                  <a:pt x="143510" y="240030"/>
                </a:lnTo>
                <a:lnTo>
                  <a:pt x="161290" y="213360"/>
                </a:lnTo>
                <a:lnTo>
                  <a:pt x="170180" y="195580"/>
                </a:lnTo>
                <a:lnTo>
                  <a:pt x="179070" y="160020"/>
                </a:lnTo>
                <a:lnTo>
                  <a:pt x="179070" y="115570"/>
                </a:lnTo>
                <a:lnTo>
                  <a:pt x="179070" y="80010"/>
                </a:lnTo>
                <a:lnTo>
                  <a:pt x="170180" y="35560"/>
                </a:lnTo>
                <a:lnTo>
                  <a:pt x="161290" y="17780"/>
                </a:lnTo>
                <a:lnTo>
                  <a:pt x="152400" y="0"/>
                </a:lnTo>
                <a:lnTo>
                  <a:pt x="134620" y="0"/>
                </a:lnTo>
                <a:lnTo>
                  <a:pt x="115570" y="0"/>
                </a:lnTo>
                <a:lnTo>
                  <a:pt x="97790" y="0"/>
                </a:lnTo>
                <a:lnTo>
                  <a:pt x="8890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SMARTINK"/>
          <p:cNvSpPr/>
          <p:nvPr/>
        </p:nvSpPr>
        <p:spPr>
          <a:xfrm>
            <a:off x="6982460" y="1866900"/>
            <a:ext cx="125731" cy="339091"/>
          </a:xfrm>
          <a:custGeom>
            <a:avLst/>
            <a:gdLst/>
            <a:ahLst/>
            <a:cxnLst/>
            <a:rect l="0" t="0" r="0" b="0"/>
            <a:pathLst>
              <a:path w="125731" h="339091">
                <a:moveTo>
                  <a:pt x="125730" y="0"/>
                </a:moveTo>
                <a:lnTo>
                  <a:pt x="99060" y="35560"/>
                </a:lnTo>
                <a:lnTo>
                  <a:pt x="90170" y="71120"/>
                </a:lnTo>
                <a:lnTo>
                  <a:pt x="81280" y="115570"/>
                </a:lnTo>
                <a:lnTo>
                  <a:pt x="63500" y="160020"/>
                </a:lnTo>
                <a:lnTo>
                  <a:pt x="54610" y="195580"/>
                </a:lnTo>
                <a:lnTo>
                  <a:pt x="36830" y="231140"/>
                </a:lnTo>
                <a:lnTo>
                  <a:pt x="27940" y="276860"/>
                </a:lnTo>
                <a:lnTo>
                  <a:pt x="889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SMARTINK"/>
          <p:cNvSpPr/>
          <p:nvPr/>
        </p:nvSpPr>
        <p:spPr>
          <a:xfrm>
            <a:off x="6955790" y="1902460"/>
            <a:ext cx="152401" cy="285751"/>
          </a:xfrm>
          <a:custGeom>
            <a:avLst/>
            <a:gdLst/>
            <a:ahLst/>
            <a:cxnLst/>
            <a:rect l="0" t="0" r="0" b="0"/>
            <a:pathLst>
              <a:path w="152401" h="285751">
                <a:moveTo>
                  <a:pt x="0" y="0"/>
                </a:moveTo>
                <a:lnTo>
                  <a:pt x="8890" y="17780"/>
                </a:lnTo>
                <a:lnTo>
                  <a:pt x="35560" y="53340"/>
                </a:lnTo>
                <a:lnTo>
                  <a:pt x="54610" y="97790"/>
                </a:lnTo>
                <a:lnTo>
                  <a:pt x="81280" y="142240"/>
                </a:lnTo>
                <a:lnTo>
                  <a:pt x="99060" y="186690"/>
                </a:lnTo>
                <a:lnTo>
                  <a:pt x="116840" y="222250"/>
                </a:lnTo>
                <a:lnTo>
                  <a:pt x="134620" y="259080"/>
                </a:lnTo>
                <a:lnTo>
                  <a:pt x="1524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SMARTINK"/>
          <p:cNvSpPr/>
          <p:nvPr/>
        </p:nvSpPr>
        <p:spPr>
          <a:xfrm>
            <a:off x="7188200" y="1938020"/>
            <a:ext cx="116841" cy="17781"/>
          </a:xfrm>
          <a:custGeom>
            <a:avLst/>
            <a:gdLst/>
            <a:ahLst/>
            <a:cxnLst/>
            <a:rect l="0" t="0" r="0" b="0"/>
            <a:pathLst>
              <a:path w="116841" h="17781">
                <a:moveTo>
                  <a:pt x="0" y="17780"/>
                </a:moveTo>
                <a:lnTo>
                  <a:pt x="44450" y="0"/>
                </a:lnTo>
                <a:lnTo>
                  <a:pt x="71120" y="0"/>
                </a:lnTo>
                <a:lnTo>
                  <a:pt x="11684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SMARTINK"/>
          <p:cNvSpPr/>
          <p:nvPr/>
        </p:nvSpPr>
        <p:spPr>
          <a:xfrm>
            <a:off x="7188200" y="2053590"/>
            <a:ext cx="99061" cy="17781"/>
          </a:xfrm>
          <a:custGeom>
            <a:avLst/>
            <a:gdLst/>
            <a:ahLst/>
            <a:cxnLst/>
            <a:rect l="0" t="0" r="0" b="0"/>
            <a:pathLst>
              <a:path w="99061" h="17781">
                <a:moveTo>
                  <a:pt x="0" y="17780"/>
                </a:moveTo>
                <a:lnTo>
                  <a:pt x="26670" y="0"/>
                </a:lnTo>
                <a:lnTo>
                  <a:pt x="6223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SMARTINK"/>
          <p:cNvSpPr/>
          <p:nvPr/>
        </p:nvSpPr>
        <p:spPr>
          <a:xfrm>
            <a:off x="7768590" y="1776730"/>
            <a:ext cx="53341" cy="143511"/>
          </a:xfrm>
          <a:custGeom>
            <a:avLst/>
            <a:gdLst/>
            <a:ahLst/>
            <a:cxnLst/>
            <a:rect l="0" t="0" r="0" b="0"/>
            <a:pathLst>
              <a:path w="53341" h="143511">
                <a:moveTo>
                  <a:pt x="0" y="0"/>
                </a:moveTo>
                <a:lnTo>
                  <a:pt x="8890" y="35560"/>
                </a:lnTo>
                <a:lnTo>
                  <a:pt x="17780" y="80010"/>
                </a:lnTo>
                <a:lnTo>
                  <a:pt x="35560" y="125730"/>
                </a:lnTo>
                <a:lnTo>
                  <a:pt x="53340" y="1435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SMARTINK"/>
          <p:cNvSpPr/>
          <p:nvPr/>
        </p:nvSpPr>
        <p:spPr>
          <a:xfrm>
            <a:off x="7759700" y="1830070"/>
            <a:ext cx="116841" cy="54611"/>
          </a:xfrm>
          <a:custGeom>
            <a:avLst/>
            <a:gdLst/>
            <a:ahLst/>
            <a:cxnLst/>
            <a:rect l="0" t="0" r="0" b="0"/>
            <a:pathLst>
              <a:path w="116841" h="54611">
                <a:moveTo>
                  <a:pt x="0" y="54610"/>
                </a:moveTo>
                <a:lnTo>
                  <a:pt x="8890" y="36830"/>
                </a:lnTo>
                <a:lnTo>
                  <a:pt x="53340" y="17780"/>
                </a:lnTo>
                <a:lnTo>
                  <a:pt x="88900" y="889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SMARTINK"/>
          <p:cNvSpPr/>
          <p:nvPr/>
        </p:nvSpPr>
        <p:spPr>
          <a:xfrm>
            <a:off x="7938770" y="1687830"/>
            <a:ext cx="62231" cy="205741"/>
          </a:xfrm>
          <a:custGeom>
            <a:avLst/>
            <a:gdLst/>
            <a:ahLst/>
            <a:cxnLst/>
            <a:rect l="0" t="0" r="0" b="0"/>
            <a:pathLst>
              <a:path w="62231" h="20574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8890" y="106680"/>
                </a:lnTo>
                <a:lnTo>
                  <a:pt x="26670" y="151130"/>
                </a:lnTo>
                <a:lnTo>
                  <a:pt x="35560" y="168910"/>
                </a:lnTo>
                <a:lnTo>
                  <a:pt x="62230" y="205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SMARTINK"/>
          <p:cNvSpPr/>
          <p:nvPr/>
        </p:nvSpPr>
        <p:spPr>
          <a:xfrm>
            <a:off x="7197090" y="2303780"/>
            <a:ext cx="107951" cy="285751"/>
          </a:xfrm>
          <a:custGeom>
            <a:avLst/>
            <a:gdLst/>
            <a:ahLst/>
            <a:cxnLst/>
            <a:rect l="0" t="0" r="0" b="0"/>
            <a:pathLst>
              <a:path w="107951" h="285751">
                <a:moveTo>
                  <a:pt x="107950" y="0"/>
                </a:moveTo>
                <a:lnTo>
                  <a:pt x="80010" y="35560"/>
                </a:lnTo>
                <a:lnTo>
                  <a:pt x="71120" y="80010"/>
                </a:lnTo>
                <a:lnTo>
                  <a:pt x="53340" y="115570"/>
                </a:lnTo>
                <a:lnTo>
                  <a:pt x="44450" y="152400"/>
                </a:lnTo>
                <a:lnTo>
                  <a:pt x="35560" y="187960"/>
                </a:lnTo>
                <a:lnTo>
                  <a:pt x="26670" y="232410"/>
                </a:lnTo>
                <a:lnTo>
                  <a:pt x="8890" y="26797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SMARTINK"/>
          <p:cNvSpPr/>
          <p:nvPr/>
        </p:nvSpPr>
        <p:spPr>
          <a:xfrm>
            <a:off x="7143750" y="2321560"/>
            <a:ext cx="205741" cy="276861"/>
          </a:xfrm>
          <a:custGeom>
            <a:avLst/>
            <a:gdLst/>
            <a:ahLst/>
            <a:cxnLst/>
            <a:rect l="0" t="0" r="0" b="0"/>
            <a:pathLst>
              <a:path w="205741" h="276861">
                <a:moveTo>
                  <a:pt x="0" y="0"/>
                </a:moveTo>
                <a:lnTo>
                  <a:pt x="8890" y="17780"/>
                </a:lnTo>
                <a:lnTo>
                  <a:pt x="26670" y="35560"/>
                </a:lnTo>
                <a:lnTo>
                  <a:pt x="53340" y="80010"/>
                </a:lnTo>
                <a:lnTo>
                  <a:pt x="80010" y="116840"/>
                </a:lnTo>
                <a:lnTo>
                  <a:pt x="115570" y="152400"/>
                </a:lnTo>
                <a:lnTo>
                  <a:pt x="143510" y="196850"/>
                </a:lnTo>
                <a:lnTo>
                  <a:pt x="170180" y="232410"/>
                </a:lnTo>
                <a:lnTo>
                  <a:pt x="20574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SMARTINK"/>
          <p:cNvSpPr/>
          <p:nvPr/>
        </p:nvSpPr>
        <p:spPr>
          <a:xfrm>
            <a:off x="7500620" y="234823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44450" y="0"/>
                </a:lnTo>
                <a:lnTo>
                  <a:pt x="90170" y="0"/>
                </a:lnTo>
                <a:lnTo>
                  <a:pt x="13462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SMARTINK"/>
          <p:cNvSpPr/>
          <p:nvPr/>
        </p:nvSpPr>
        <p:spPr>
          <a:xfrm>
            <a:off x="7536180" y="2456180"/>
            <a:ext cx="116841" cy="26671"/>
          </a:xfrm>
          <a:custGeom>
            <a:avLst/>
            <a:gdLst/>
            <a:ahLst/>
            <a:cxnLst/>
            <a:rect l="0" t="0" r="0" b="0"/>
            <a:pathLst>
              <a:path w="116841" h="26671">
                <a:moveTo>
                  <a:pt x="0" y="26670"/>
                </a:moveTo>
                <a:lnTo>
                  <a:pt x="8890" y="8890"/>
                </a:lnTo>
                <a:lnTo>
                  <a:pt x="54610" y="0"/>
                </a:lnTo>
                <a:lnTo>
                  <a:pt x="8128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ARTINK"/>
          <p:cNvSpPr/>
          <p:nvPr/>
        </p:nvSpPr>
        <p:spPr>
          <a:xfrm>
            <a:off x="7830820" y="2197100"/>
            <a:ext cx="45721" cy="374651"/>
          </a:xfrm>
          <a:custGeom>
            <a:avLst/>
            <a:gdLst/>
            <a:ahLst/>
            <a:cxnLst/>
            <a:rect l="0" t="0" r="0" b="0"/>
            <a:pathLst>
              <a:path w="45721" h="37465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0" y="168910"/>
                </a:lnTo>
                <a:lnTo>
                  <a:pt x="8890" y="204470"/>
                </a:lnTo>
                <a:lnTo>
                  <a:pt x="17780" y="250190"/>
                </a:lnTo>
                <a:lnTo>
                  <a:pt x="27940" y="285750"/>
                </a:lnTo>
                <a:lnTo>
                  <a:pt x="36830" y="321310"/>
                </a:lnTo>
                <a:lnTo>
                  <a:pt x="36830" y="365760"/>
                </a:lnTo>
                <a:lnTo>
                  <a:pt x="4572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SMARTINK"/>
          <p:cNvSpPr/>
          <p:nvPr/>
        </p:nvSpPr>
        <p:spPr>
          <a:xfrm>
            <a:off x="6313170" y="2205990"/>
            <a:ext cx="250191" cy="330201"/>
          </a:xfrm>
          <a:custGeom>
            <a:avLst/>
            <a:gdLst/>
            <a:ahLst/>
            <a:cxnLst/>
            <a:rect l="0" t="0" r="0" b="0"/>
            <a:pathLst>
              <a:path w="250191" h="330201">
                <a:moveTo>
                  <a:pt x="0" y="80010"/>
                </a:moveTo>
                <a:lnTo>
                  <a:pt x="8890" y="115570"/>
                </a:lnTo>
                <a:lnTo>
                  <a:pt x="26670" y="151130"/>
                </a:lnTo>
                <a:lnTo>
                  <a:pt x="35560" y="186690"/>
                </a:lnTo>
                <a:lnTo>
                  <a:pt x="62230" y="232410"/>
                </a:lnTo>
                <a:lnTo>
                  <a:pt x="80010" y="276860"/>
                </a:lnTo>
                <a:lnTo>
                  <a:pt x="97790" y="312420"/>
                </a:lnTo>
                <a:lnTo>
                  <a:pt x="115570" y="330200"/>
                </a:lnTo>
                <a:lnTo>
                  <a:pt x="134620" y="321310"/>
                </a:lnTo>
                <a:lnTo>
                  <a:pt x="152400" y="276860"/>
                </a:lnTo>
                <a:lnTo>
                  <a:pt x="170180" y="241300"/>
                </a:lnTo>
                <a:lnTo>
                  <a:pt x="179070" y="204470"/>
                </a:lnTo>
                <a:lnTo>
                  <a:pt x="187960" y="168910"/>
                </a:lnTo>
                <a:lnTo>
                  <a:pt x="196850" y="133350"/>
                </a:lnTo>
                <a:lnTo>
                  <a:pt x="205740" y="88900"/>
                </a:lnTo>
                <a:lnTo>
                  <a:pt x="223520" y="53340"/>
                </a:lnTo>
                <a:lnTo>
                  <a:pt x="232410" y="8890"/>
                </a:lnTo>
                <a:lnTo>
                  <a:pt x="2501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SMARTINK"/>
          <p:cNvSpPr/>
          <p:nvPr/>
        </p:nvSpPr>
        <p:spPr>
          <a:xfrm>
            <a:off x="6661150" y="2241550"/>
            <a:ext cx="63501" cy="303531"/>
          </a:xfrm>
          <a:custGeom>
            <a:avLst/>
            <a:gdLst/>
            <a:ahLst/>
            <a:cxnLst/>
            <a:rect l="0" t="0" r="0" b="0"/>
            <a:pathLst>
              <a:path w="63501" h="303531">
                <a:moveTo>
                  <a:pt x="63500" y="0"/>
                </a:moveTo>
                <a:lnTo>
                  <a:pt x="44450" y="26670"/>
                </a:lnTo>
                <a:lnTo>
                  <a:pt x="35560" y="62230"/>
                </a:lnTo>
                <a:lnTo>
                  <a:pt x="26670" y="106680"/>
                </a:lnTo>
                <a:lnTo>
                  <a:pt x="17780" y="142240"/>
                </a:lnTo>
                <a:lnTo>
                  <a:pt x="17780" y="177800"/>
                </a:lnTo>
                <a:lnTo>
                  <a:pt x="889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03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SMARTINK"/>
          <p:cNvSpPr/>
          <p:nvPr/>
        </p:nvSpPr>
        <p:spPr>
          <a:xfrm>
            <a:off x="6715760" y="2250440"/>
            <a:ext cx="71121" cy="294641"/>
          </a:xfrm>
          <a:custGeom>
            <a:avLst/>
            <a:gdLst/>
            <a:ahLst/>
            <a:cxnLst/>
            <a:rect l="0" t="0" r="0" b="0"/>
            <a:pathLst>
              <a:path w="71121" h="294641">
                <a:moveTo>
                  <a:pt x="0" y="0"/>
                </a:moveTo>
                <a:lnTo>
                  <a:pt x="0" y="17780"/>
                </a:lnTo>
                <a:lnTo>
                  <a:pt x="8890" y="62230"/>
                </a:lnTo>
                <a:lnTo>
                  <a:pt x="26670" y="106680"/>
                </a:lnTo>
                <a:lnTo>
                  <a:pt x="26670" y="142240"/>
                </a:lnTo>
                <a:lnTo>
                  <a:pt x="44450" y="177800"/>
                </a:lnTo>
                <a:lnTo>
                  <a:pt x="53340" y="223520"/>
                </a:lnTo>
                <a:lnTo>
                  <a:pt x="62230" y="259080"/>
                </a:lnTo>
                <a:lnTo>
                  <a:pt x="7112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SMARTINK"/>
          <p:cNvSpPr/>
          <p:nvPr/>
        </p:nvSpPr>
        <p:spPr>
          <a:xfrm>
            <a:off x="6670040" y="240157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35560" y="8890"/>
                </a:lnTo>
                <a:lnTo>
                  <a:pt x="72390" y="8890"/>
                </a:lnTo>
                <a:lnTo>
                  <a:pt x="9906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SMARTINK"/>
          <p:cNvSpPr/>
          <p:nvPr/>
        </p:nvSpPr>
        <p:spPr>
          <a:xfrm>
            <a:off x="6840220" y="2241550"/>
            <a:ext cx="196851" cy="303531"/>
          </a:xfrm>
          <a:custGeom>
            <a:avLst/>
            <a:gdLst/>
            <a:ahLst/>
            <a:cxnLst/>
            <a:rect l="0" t="0" r="0" b="0"/>
            <a:pathLst>
              <a:path w="196851" h="303531">
                <a:moveTo>
                  <a:pt x="97790" y="71120"/>
                </a:moveTo>
                <a:lnTo>
                  <a:pt x="71120" y="71120"/>
                </a:lnTo>
                <a:lnTo>
                  <a:pt x="53340" y="97790"/>
                </a:lnTo>
                <a:lnTo>
                  <a:pt x="44450" y="133350"/>
                </a:lnTo>
                <a:lnTo>
                  <a:pt x="53340" y="151130"/>
                </a:lnTo>
                <a:lnTo>
                  <a:pt x="71120" y="160020"/>
                </a:lnTo>
                <a:lnTo>
                  <a:pt x="88900" y="142240"/>
                </a:lnTo>
                <a:lnTo>
                  <a:pt x="106680" y="106680"/>
                </a:lnTo>
                <a:lnTo>
                  <a:pt x="133350" y="62230"/>
                </a:lnTo>
                <a:lnTo>
                  <a:pt x="133350" y="97790"/>
                </a:lnTo>
                <a:lnTo>
                  <a:pt x="142240" y="142240"/>
                </a:lnTo>
                <a:lnTo>
                  <a:pt x="151130" y="160020"/>
                </a:lnTo>
                <a:lnTo>
                  <a:pt x="170180" y="160020"/>
                </a:lnTo>
                <a:lnTo>
                  <a:pt x="187960" y="151130"/>
                </a:lnTo>
                <a:lnTo>
                  <a:pt x="187960" y="106680"/>
                </a:lnTo>
                <a:lnTo>
                  <a:pt x="187960" y="71120"/>
                </a:lnTo>
                <a:lnTo>
                  <a:pt x="170180" y="26670"/>
                </a:lnTo>
                <a:lnTo>
                  <a:pt x="160020" y="8890"/>
                </a:lnTo>
                <a:lnTo>
                  <a:pt x="115570" y="0"/>
                </a:lnTo>
                <a:lnTo>
                  <a:pt x="80010" y="0"/>
                </a:lnTo>
                <a:lnTo>
                  <a:pt x="62230" y="8890"/>
                </a:lnTo>
                <a:lnTo>
                  <a:pt x="1778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0" y="196850"/>
                </a:lnTo>
                <a:lnTo>
                  <a:pt x="8890" y="232410"/>
                </a:lnTo>
                <a:lnTo>
                  <a:pt x="17780" y="259080"/>
                </a:lnTo>
                <a:lnTo>
                  <a:pt x="35560" y="276860"/>
                </a:lnTo>
                <a:lnTo>
                  <a:pt x="80010" y="303530"/>
                </a:lnTo>
                <a:lnTo>
                  <a:pt x="106680" y="303530"/>
                </a:lnTo>
                <a:lnTo>
                  <a:pt x="151130" y="303530"/>
                </a:lnTo>
                <a:lnTo>
                  <a:pt x="196850" y="294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SMARTINK"/>
          <p:cNvSpPr/>
          <p:nvPr/>
        </p:nvSpPr>
        <p:spPr>
          <a:xfrm>
            <a:off x="6116320" y="2106930"/>
            <a:ext cx="2090421" cy="535941"/>
          </a:xfrm>
          <a:custGeom>
            <a:avLst/>
            <a:gdLst/>
            <a:ahLst/>
            <a:cxnLst/>
            <a:rect l="0" t="0" r="0" b="0"/>
            <a:pathLst>
              <a:path w="2090421" h="535941">
                <a:moveTo>
                  <a:pt x="2063750" y="152400"/>
                </a:moveTo>
                <a:lnTo>
                  <a:pt x="2026920" y="134620"/>
                </a:lnTo>
                <a:lnTo>
                  <a:pt x="1982470" y="125730"/>
                </a:lnTo>
                <a:lnTo>
                  <a:pt x="1938020" y="125730"/>
                </a:lnTo>
                <a:lnTo>
                  <a:pt x="1902460" y="116840"/>
                </a:lnTo>
                <a:lnTo>
                  <a:pt x="1866900" y="116840"/>
                </a:lnTo>
                <a:lnTo>
                  <a:pt x="1831340" y="116840"/>
                </a:lnTo>
                <a:lnTo>
                  <a:pt x="1795780" y="116840"/>
                </a:lnTo>
                <a:lnTo>
                  <a:pt x="1751330" y="107950"/>
                </a:lnTo>
                <a:lnTo>
                  <a:pt x="1714500" y="107950"/>
                </a:lnTo>
                <a:lnTo>
                  <a:pt x="1670050" y="99060"/>
                </a:lnTo>
                <a:lnTo>
                  <a:pt x="1625600" y="99060"/>
                </a:lnTo>
                <a:lnTo>
                  <a:pt x="1581150" y="90170"/>
                </a:lnTo>
                <a:lnTo>
                  <a:pt x="1536700" y="90170"/>
                </a:lnTo>
                <a:lnTo>
                  <a:pt x="1492250" y="81280"/>
                </a:lnTo>
                <a:lnTo>
                  <a:pt x="1455420" y="81280"/>
                </a:lnTo>
                <a:lnTo>
                  <a:pt x="1419860" y="72390"/>
                </a:lnTo>
                <a:lnTo>
                  <a:pt x="1384300" y="72390"/>
                </a:lnTo>
                <a:lnTo>
                  <a:pt x="1348740" y="72390"/>
                </a:lnTo>
                <a:lnTo>
                  <a:pt x="1313180" y="72390"/>
                </a:lnTo>
                <a:lnTo>
                  <a:pt x="1277620" y="72390"/>
                </a:lnTo>
                <a:lnTo>
                  <a:pt x="1242060" y="63500"/>
                </a:lnTo>
                <a:lnTo>
                  <a:pt x="1215390" y="63500"/>
                </a:lnTo>
                <a:lnTo>
                  <a:pt x="1179830" y="63500"/>
                </a:lnTo>
                <a:lnTo>
                  <a:pt x="1143000" y="63500"/>
                </a:lnTo>
                <a:lnTo>
                  <a:pt x="1107440" y="54610"/>
                </a:lnTo>
                <a:lnTo>
                  <a:pt x="1071880" y="54610"/>
                </a:lnTo>
                <a:lnTo>
                  <a:pt x="1036320" y="54610"/>
                </a:lnTo>
                <a:lnTo>
                  <a:pt x="1000760" y="45720"/>
                </a:lnTo>
                <a:lnTo>
                  <a:pt x="965200" y="45720"/>
                </a:lnTo>
                <a:lnTo>
                  <a:pt x="929640" y="45720"/>
                </a:lnTo>
                <a:lnTo>
                  <a:pt x="894080" y="36830"/>
                </a:lnTo>
                <a:lnTo>
                  <a:pt x="857250" y="36830"/>
                </a:lnTo>
                <a:lnTo>
                  <a:pt x="821690" y="36830"/>
                </a:lnTo>
                <a:lnTo>
                  <a:pt x="786130" y="26670"/>
                </a:lnTo>
                <a:lnTo>
                  <a:pt x="750570" y="26670"/>
                </a:lnTo>
                <a:lnTo>
                  <a:pt x="715010" y="17780"/>
                </a:lnTo>
                <a:lnTo>
                  <a:pt x="688340" y="17780"/>
                </a:lnTo>
                <a:lnTo>
                  <a:pt x="652780" y="8890"/>
                </a:lnTo>
                <a:lnTo>
                  <a:pt x="617220" y="8890"/>
                </a:lnTo>
                <a:lnTo>
                  <a:pt x="589280" y="8890"/>
                </a:lnTo>
                <a:lnTo>
                  <a:pt x="553720" y="8890"/>
                </a:lnTo>
                <a:lnTo>
                  <a:pt x="518160" y="8890"/>
                </a:lnTo>
                <a:lnTo>
                  <a:pt x="491490" y="8890"/>
                </a:lnTo>
                <a:lnTo>
                  <a:pt x="455930" y="8890"/>
                </a:lnTo>
                <a:lnTo>
                  <a:pt x="429260" y="8890"/>
                </a:lnTo>
                <a:lnTo>
                  <a:pt x="393700" y="8890"/>
                </a:lnTo>
                <a:lnTo>
                  <a:pt x="349250" y="8890"/>
                </a:lnTo>
                <a:lnTo>
                  <a:pt x="312420" y="8890"/>
                </a:lnTo>
                <a:lnTo>
                  <a:pt x="276860" y="8890"/>
                </a:lnTo>
                <a:lnTo>
                  <a:pt x="241300" y="8890"/>
                </a:lnTo>
                <a:lnTo>
                  <a:pt x="205740" y="8890"/>
                </a:lnTo>
                <a:lnTo>
                  <a:pt x="161290" y="0"/>
                </a:lnTo>
                <a:lnTo>
                  <a:pt x="125730" y="0"/>
                </a:lnTo>
                <a:lnTo>
                  <a:pt x="81280" y="0"/>
                </a:lnTo>
                <a:lnTo>
                  <a:pt x="45720" y="0"/>
                </a:lnTo>
                <a:lnTo>
                  <a:pt x="17780" y="8890"/>
                </a:lnTo>
                <a:lnTo>
                  <a:pt x="0" y="26670"/>
                </a:lnTo>
                <a:lnTo>
                  <a:pt x="0" y="54610"/>
                </a:lnTo>
                <a:lnTo>
                  <a:pt x="0" y="81280"/>
                </a:lnTo>
                <a:lnTo>
                  <a:pt x="17780" y="125730"/>
                </a:lnTo>
                <a:lnTo>
                  <a:pt x="27940" y="161290"/>
                </a:lnTo>
                <a:lnTo>
                  <a:pt x="36830" y="196850"/>
                </a:lnTo>
                <a:lnTo>
                  <a:pt x="54610" y="241300"/>
                </a:lnTo>
                <a:lnTo>
                  <a:pt x="54610" y="276860"/>
                </a:lnTo>
                <a:lnTo>
                  <a:pt x="63500" y="321310"/>
                </a:lnTo>
                <a:lnTo>
                  <a:pt x="81280" y="358140"/>
                </a:lnTo>
                <a:lnTo>
                  <a:pt x="90170" y="402590"/>
                </a:lnTo>
                <a:lnTo>
                  <a:pt x="99060" y="420370"/>
                </a:lnTo>
                <a:lnTo>
                  <a:pt x="143510" y="455930"/>
                </a:lnTo>
                <a:lnTo>
                  <a:pt x="179070" y="473710"/>
                </a:lnTo>
                <a:lnTo>
                  <a:pt x="223520" y="491490"/>
                </a:lnTo>
                <a:lnTo>
                  <a:pt x="259080" y="491490"/>
                </a:lnTo>
                <a:lnTo>
                  <a:pt x="294640" y="500380"/>
                </a:lnTo>
                <a:lnTo>
                  <a:pt x="331470" y="500380"/>
                </a:lnTo>
                <a:lnTo>
                  <a:pt x="367030" y="500380"/>
                </a:lnTo>
                <a:lnTo>
                  <a:pt x="411480" y="500380"/>
                </a:lnTo>
                <a:lnTo>
                  <a:pt x="455930" y="500380"/>
                </a:lnTo>
                <a:lnTo>
                  <a:pt x="500380" y="500380"/>
                </a:lnTo>
                <a:lnTo>
                  <a:pt x="527050" y="500380"/>
                </a:lnTo>
                <a:lnTo>
                  <a:pt x="562610" y="500380"/>
                </a:lnTo>
                <a:lnTo>
                  <a:pt x="599440" y="500380"/>
                </a:lnTo>
                <a:lnTo>
                  <a:pt x="635000" y="500380"/>
                </a:lnTo>
                <a:lnTo>
                  <a:pt x="679450" y="500380"/>
                </a:lnTo>
                <a:lnTo>
                  <a:pt x="715010" y="500380"/>
                </a:lnTo>
                <a:lnTo>
                  <a:pt x="759460" y="500380"/>
                </a:lnTo>
                <a:lnTo>
                  <a:pt x="803910" y="500380"/>
                </a:lnTo>
                <a:lnTo>
                  <a:pt x="839470" y="500380"/>
                </a:lnTo>
                <a:lnTo>
                  <a:pt x="866140" y="500380"/>
                </a:lnTo>
                <a:lnTo>
                  <a:pt x="883920" y="500380"/>
                </a:lnTo>
                <a:lnTo>
                  <a:pt x="929640" y="491490"/>
                </a:lnTo>
                <a:lnTo>
                  <a:pt x="974090" y="491490"/>
                </a:lnTo>
                <a:lnTo>
                  <a:pt x="1000760" y="491490"/>
                </a:lnTo>
                <a:lnTo>
                  <a:pt x="1018540" y="491490"/>
                </a:lnTo>
                <a:lnTo>
                  <a:pt x="1062990" y="491490"/>
                </a:lnTo>
                <a:lnTo>
                  <a:pt x="1107440" y="491490"/>
                </a:lnTo>
                <a:lnTo>
                  <a:pt x="1151890" y="491490"/>
                </a:lnTo>
                <a:lnTo>
                  <a:pt x="1197610" y="491490"/>
                </a:lnTo>
                <a:lnTo>
                  <a:pt x="1215390" y="491490"/>
                </a:lnTo>
                <a:lnTo>
                  <a:pt x="1259840" y="491490"/>
                </a:lnTo>
                <a:lnTo>
                  <a:pt x="1304290" y="491490"/>
                </a:lnTo>
                <a:lnTo>
                  <a:pt x="1330960" y="491490"/>
                </a:lnTo>
                <a:lnTo>
                  <a:pt x="1348740" y="491490"/>
                </a:lnTo>
                <a:lnTo>
                  <a:pt x="1393190" y="491490"/>
                </a:lnTo>
                <a:lnTo>
                  <a:pt x="1437640" y="491490"/>
                </a:lnTo>
                <a:lnTo>
                  <a:pt x="1465580" y="491490"/>
                </a:lnTo>
                <a:lnTo>
                  <a:pt x="1483360" y="491490"/>
                </a:lnTo>
                <a:lnTo>
                  <a:pt x="1527810" y="500380"/>
                </a:lnTo>
                <a:lnTo>
                  <a:pt x="1572260" y="500380"/>
                </a:lnTo>
                <a:lnTo>
                  <a:pt x="1616710" y="500380"/>
                </a:lnTo>
                <a:lnTo>
                  <a:pt x="1652270" y="509270"/>
                </a:lnTo>
                <a:lnTo>
                  <a:pt x="1696720" y="509270"/>
                </a:lnTo>
                <a:lnTo>
                  <a:pt x="1732280" y="518160"/>
                </a:lnTo>
                <a:lnTo>
                  <a:pt x="1769110" y="518160"/>
                </a:lnTo>
                <a:lnTo>
                  <a:pt x="1804670" y="518160"/>
                </a:lnTo>
                <a:lnTo>
                  <a:pt x="1840230" y="527050"/>
                </a:lnTo>
                <a:lnTo>
                  <a:pt x="1866900" y="535940"/>
                </a:lnTo>
                <a:lnTo>
                  <a:pt x="1911350" y="535940"/>
                </a:lnTo>
                <a:lnTo>
                  <a:pt x="1946910" y="535940"/>
                </a:lnTo>
                <a:lnTo>
                  <a:pt x="1982470" y="535940"/>
                </a:lnTo>
                <a:lnTo>
                  <a:pt x="2009140" y="535940"/>
                </a:lnTo>
                <a:lnTo>
                  <a:pt x="2026920" y="527050"/>
                </a:lnTo>
                <a:lnTo>
                  <a:pt x="2045970" y="518160"/>
                </a:lnTo>
                <a:lnTo>
                  <a:pt x="2072640" y="473710"/>
                </a:lnTo>
                <a:lnTo>
                  <a:pt x="2081530" y="455930"/>
                </a:lnTo>
                <a:lnTo>
                  <a:pt x="2090420" y="420370"/>
                </a:lnTo>
                <a:lnTo>
                  <a:pt x="2090420" y="375920"/>
                </a:lnTo>
                <a:lnTo>
                  <a:pt x="2090420" y="340360"/>
                </a:lnTo>
                <a:lnTo>
                  <a:pt x="2090420" y="303530"/>
                </a:lnTo>
                <a:lnTo>
                  <a:pt x="2090420" y="259080"/>
                </a:lnTo>
                <a:lnTo>
                  <a:pt x="2090420" y="223520"/>
                </a:lnTo>
                <a:lnTo>
                  <a:pt x="2081530" y="187960"/>
                </a:lnTo>
                <a:lnTo>
                  <a:pt x="2063750" y="143510"/>
                </a:lnTo>
                <a:lnTo>
                  <a:pt x="2063750" y="1257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SMARTINK"/>
          <p:cNvSpPr/>
          <p:nvPr/>
        </p:nvSpPr>
        <p:spPr>
          <a:xfrm>
            <a:off x="1946910" y="4152900"/>
            <a:ext cx="44451" cy="248921"/>
          </a:xfrm>
          <a:custGeom>
            <a:avLst/>
            <a:gdLst/>
            <a:ahLst/>
            <a:cxnLst/>
            <a:rect l="0" t="0" r="0" b="0"/>
            <a:pathLst>
              <a:path w="44451" h="248921">
                <a:moveTo>
                  <a:pt x="0" y="0"/>
                </a:moveTo>
                <a:lnTo>
                  <a:pt x="17780" y="17780"/>
                </a:lnTo>
                <a:lnTo>
                  <a:pt x="26670" y="35560"/>
                </a:lnTo>
                <a:lnTo>
                  <a:pt x="26670" y="80010"/>
                </a:lnTo>
                <a:lnTo>
                  <a:pt x="35560" y="115570"/>
                </a:lnTo>
                <a:lnTo>
                  <a:pt x="35560" y="151130"/>
                </a:lnTo>
                <a:lnTo>
                  <a:pt x="35560" y="195580"/>
                </a:lnTo>
                <a:lnTo>
                  <a:pt x="35560" y="240030"/>
                </a:lnTo>
                <a:lnTo>
                  <a:pt x="44450" y="2489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2830830" y="919480"/>
            <a:ext cx="142241" cy="4357371"/>
          </a:xfrm>
          <a:custGeom>
            <a:avLst/>
            <a:gdLst/>
            <a:ahLst/>
            <a:cxnLst/>
            <a:rect l="0" t="0" r="0" b="0"/>
            <a:pathLst>
              <a:path w="142241" h="4357371">
                <a:moveTo>
                  <a:pt x="142240" y="0"/>
                </a:moveTo>
                <a:lnTo>
                  <a:pt x="142240" y="26670"/>
                </a:lnTo>
                <a:lnTo>
                  <a:pt x="142240" y="62230"/>
                </a:lnTo>
                <a:lnTo>
                  <a:pt x="142240" y="107950"/>
                </a:lnTo>
                <a:lnTo>
                  <a:pt x="142240" y="152400"/>
                </a:lnTo>
                <a:lnTo>
                  <a:pt x="142240" y="187960"/>
                </a:lnTo>
                <a:lnTo>
                  <a:pt x="142240" y="232410"/>
                </a:lnTo>
                <a:lnTo>
                  <a:pt x="142240" y="276860"/>
                </a:lnTo>
                <a:lnTo>
                  <a:pt x="142240" y="312420"/>
                </a:lnTo>
                <a:lnTo>
                  <a:pt x="142240" y="356870"/>
                </a:lnTo>
                <a:lnTo>
                  <a:pt x="142240" y="384810"/>
                </a:lnTo>
                <a:lnTo>
                  <a:pt x="142240" y="420370"/>
                </a:lnTo>
                <a:lnTo>
                  <a:pt x="142240" y="455930"/>
                </a:lnTo>
                <a:lnTo>
                  <a:pt x="142240" y="491490"/>
                </a:lnTo>
                <a:lnTo>
                  <a:pt x="142240" y="527050"/>
                </a:lnTo>
                <a:lnTo>
                  <a:pt x="142240" y="562610"/>
                </a:lnTo>
                <a:lnTo>
                  <a:pt x="142240" y="598170"/>
                </a:lnTo>
                <a:lnTo>
                  <a:pt x="133350" y="633730"/>
                </a:lnTo>
                <a:lnTo>
                  <a:pt x="133350" y="670560"/>
                </a:lnTo>
                <a:lnTo>
                  <a:pt x="133350" y="706120"/>
                </a:lnTo>
                <a:lnTo>
                  <a:pt x="124460" y="741680"/>
                </a:lnTo>
                <a:lnTo>
                  <a:pt x="124460" y="786130"/>
                </a:lnTo>
                <a:lnTo>
                  <a:pt x="124460" y="830580"/>
                </a:lnTo>
                <a:lnTo>
                  <a:pt x="124460" y="866140"/>
                </a:lnTo>
                <a:lnTo>
                  <a:pt x="124460" y="910590"/>
                </a:lnTo>
                <a:lnTo>
                  <a:pt x="124460" y="956310"/>
                </a:lnTo>
                <a:lnTo>
                  <a:pt x="124460" y="1000760"/>
                </a:lnTo>
                <a:lnTo>
                  <a:pt x="124460" y="1018540"/>
                </a:lnTo>
                <a:lnTo>
                  <a:pt x="115570" y="1045210"/>
                </a:lnTo>
                <a:lnTo>
                  <a:pt x="115570" y="1071880"/>
                </a:lnTo>
                <a:lnTo>
                  <a:pt x="115570" y="1089660"/>
                </a:lnTo>
                <a:lnTo>
                  <a:pt x="115570" y="1116330"/>
                </a:lnTo>
                <a:lnTo>
                  <a:pt x="115570" y="1143000"/>
                </a:lnTo>
                <a:lnTo>
                  <a:pt x="115570" y="1160780"/>
                </a:lnTo>
                <a:lnTo>
                  <a:pt x="115570" y="1187450"/>
                </a:lnTo>
                <a:lnTo>
                  <a:pt x="115570" y="1214120"/>
                </a:lnTo>
                <a:lnTo>
                  <a:pt x="115570" y="1242060"/>
                </a:lnTo>
                <a:lnTo>
                  <a:pt x="106680" y="1268730"/>
                </a:lnTo>
                <a:lnTo>
                  <a:pt x="106680" y="1295400"/>
                </a:lnTo>
                <a:lnTo>
                  <a:pt x="106680" y="1322070"/>
                </a:lnTo>
                <a:lnTo>
                  <a:pt x="106680" y="1348740"/>
                </a:lnTo>
                <a:lnTo>
                  <a:pt x="106680" y="1375410"/>
                </a:lnTo>
                <a:lnTo>
                  <a:pt x="106680" y="1402080"/>
                </a:lnTo>
                <a:lnTo>
                  <a:pt x="97790" y="1428750"/>
                </a:lnTo>
                <a:lnTo>
                  <a:pt x="97790" y="1455420"/>
                </a:lnTo>
                <a:lnTo>
                  <a:pt x="97790" y="1482090"/>
                </a:lnTo>
                <a:lnTo>
                  <a:pt x="97790" y="1508760"/>
                </a:lnTo>
                <a:lnTo>
                  <a:pt x="97790" y="1536700"/>
                </a:lnTo>
                <a:lnTo>
                  <a:pt x="97790" y="1563370"/>
                </a:lnTo>
                <a:lnTo>
                  <a:pt x="88900" y="1598930"/>
                </a:lnTo>
                <a:lnTo>
                  <a:pt x="88900" y="1625600"/>
                </a:lnTo>
                <a:lnTo>
                  <a:pt x="88900" y="1652270"/>
                </a:lnTo>
                <a:lnTo>
                  <a:pt x="88900" y="1678940"/>
                </a:lnTo>
                <a:lnTo>
                  <a:pt x="88900" y="1714500"/>
                </a:lnTo>
                <a:lnTo>
                  <a:pt x="88900" y="1741170"/>
                </a:lnTo>
                <a:lnTo>
                  <a:pt x="88900" y="1776730"/>
                </a:lnTo>
                <a:lnTo>
                  <a:pt x="88900" y="1804670"/>
                </a:lnTo>
                <a:lnTo>
                  <a:pt x="88900" y="1840230"/>
                </a:lnTo>
                <a:lnTo>
                  <a:pt x="88900" y="1866900"/>
                </a:lnTo>
                <a:lnTo>
                  <a:pt x="88900" y="1902460"/>
                </a:lnTo>
                <a:lnTo>
                  <a:pt x="88900" y="1929130"/>
                </a:lnTo>
                <a:lnTo>
                  <a:pt x="88900" y="1964690"/>
                </a:lnTo>
                <a:lnTo>
                  <a:pt x="88900" y="2000250"/>
                </a:lnTo>
                <a:lnTo>
                  <a:pt x="88900" y="2026920"/>
                </a:lnTo>
                <a:lnTo>
                  <a:pt x="88900" y="2062480"/>
                </a:lnTo>
                <a:lnTo>
                  <a:pt x="88900" y="2099310"/>
                </a:lnTo>
                <a:lnTo>
                  <a:pt x="88900" y="2125980"/>
                </a:lnTo>
                <a:lnTo>
                  <a:pt x="80010" y="2161540"/>
                </a:lnTo>
                <a:lnTo>
                  <a:pt x="80010" y="2197100"/>
                </a:lnTo>
                <a:lnTo>
                  <a:pt x="80010" y="2232660"/>
                </a:lnTo>
                <a:lnTo>
                  <a:pt x="80010" y="2268220"/>
                </a:lnTo>
                <a:lnTo>
                  <a:pt x="80010" y="2303780"/>
                </a:lnTo>
                <a:lnTo>
                  <a:pt x="80010" y="2339340"/>
                </a:lnTo>
                <a:lnTo>
                  <a:pt x="71120" y="2376170"/>
                </a:lnTo>
                <a:lnTo>
                  <a:pt x="71120" y="2411730"/>
                </a:lnTo>
                <a:lnTo>
                  <a:pt x="62230" y="2447290"/>
                </a:lnTo>
                <a:lnTo>
                  <a:pt x="62230" y="2482850"/>
                </a:lnTo>
                <a:lnTo>
                  <a:pt x="62230" y="2518410"/>
                </a:lnTo>
                <a:lnTo>
                  <a:pt x="62230" y="2553970"/>
                </a:lnTo>
                <a:lnTo>
                  <a:pt x="62230" y="2589530"/>
                </a:lnTo>
                <a:lnTo>
                  <a:pt x="53340" y="2625090"/>
                </a:lnTo>
                <a:lnTo>
                  <a:pt x="53340" y="2661920"/>
                </a:lnTo>
                <a:lnTo>
                  <a:pt x="53340" y="2697480"/>
                </a:lnTo>
                <a:lnTo>
                  <a:pt x="53340" y="2733040"/>
                </a:lnTo>
                <a:lnTo>
                  <a:pt x="53340" y="2768600"/>
                </a:lnTo>
                <a:lnTo>
                  <a:pt x="44450" y="2813050"/>
                </a:lnTo>
                <a:lnTo>
                  <a:pt x="44450" y="2848610"/>
                </a:lnTo>
                <a:lnTo>
                  <a:pt x="44450" y="2884170"/>
                </a:lnTo>
                <a:lnTo>
                  <a:pt x="44450" y="2919730"/>
                </a:lnTo>
                <a:lnTo>
                  <a:pt x="44450" y="2956560"/>
                </a:lnTo>
                <a:lnTo>
                  <a:pt x="44450" y="2992120"/>
                </a:lnTo>
                <a:lnTo>
                  <a:pt x="44450" y="3036570"/>
                </a:lnTo>
                <a:lnTo>
                  <a:pt x="44450" y="3072130"/>
                </a:lnTo>
                <a:lnTo>
                  <a:pt x="44450" y="3107690"/>
                </a:lnTo>
                <a:lnTo>
                  <a:pt x="44450" y="3143250"/>
                </a:lnTo>
                <a:lnTo>
                  <a:pt x="44450" y="3187700"/>
                </a:lnTo>
                <a:lnTo>
                  <a:pt x="44450" y="3223260"/>
                </a:lnTo>
                <a:lnTo>
                  <a:pt x="44450" y="3268980"/>
                </a:lnTo>
                <a:lnTo>
                  <a:pt x="44450" y="3304540"/>
                </a:lnTo>
                <a:lnTo>
                  <a:pt x="44450" y="3348990"/>
                </a:lnTo>
                <a:lnTo>
                  <a:pt x="35560" y="3384550"/>
                </a:lnTo>
                <a:lnTo>
                  <a:pt x="35560" y="3420110"/>
                </a:lnTo>
                <a:lnTo>
                  <a:pt x="35560" y="3464560"/>
                </a:lnTo>
                <a:lnTo>
                  <a:pt x="35560" y="3500120"/>
                </a:lnTo>
                <a:lnTo>
                  <a:pt x="35560" y="3545840"/>
                </a:lnTo>
                <a:lnTo>
                  <a:pt x="35560" y="3581400"/>
                </a:lnTo>
                <a:lnTo>
                  <a:pt x="35560" y="3625850"/>
                </a:lnTo>
                <a:lnTo>
                  <a:pt x="35560" y="3661410"/>
                </a:lnTo>
                <a:lnTo>
                  <a:pt x="35560" y="3705860"/>
                </a:lnTo>
                <a:lnTo>
                  <a:pt x="26670" y="3741420"/>
                </a:lnTo>
                <a:lnTo>
                  <a:pt x="26670" y="3785870"/>
                </a:lnTo>
                <a:lnTo>
                  <a:pt x="26670" y="3822700"/>
                </a:lnTo>
                <a:lnTo>
                  <a:pt x="26670" y="3867150"/>
                </a:lnTo>
                <a:lnTo>
                  <a:pt x="17780" y="3902710"/>
                </a:lnTo>
                <a:lnTo>
                  <a:pt x="17780" y="3947160"/>
                </a:lnTo>
                <a:lnTo>
                  <a:pt x="17780" y="3982720"/>
                </a:lnTo>
                <a:lnTo>
                  <a:pt x="17780" y="4018280"/>
                </a:lnTo>
                <a:lnTo>
                  <a:pt x="17780" y="4062730"/>
                </a:lnTo>
                <a:lnTo>
                  <a:pt x="17780" y="4099560"/>
                </a:lnTo>
                <a:lnTo>
                  <a:pt x="8890" y="4135120"/>
                </a:lnTo>
                <a:lnTo>
                  <a:pt x="8890" y="4179570"/>
                </a:lnTo>
                <a:lnTo>
                  <a:pt x="8890" y="4215130"/>
                </a:lnTo>
                <a:lnTo>
                  <a:pt x="0" y="4250690"/>
                </a:lnTo>
                <a:lnTo>
                  <a:pt x="0" y="4286250"/>
                </a:lnTo>
                <a:lnTo>
                  <a:pt x="0" y="4321810"/>
                </a:lnTo>
                <a:lnTo>
                  <a:pt x="0" y="43573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48360" y="3134360"/>
            <a:ext cx="4509771" cy="187961"/>
          </a:xfrm>
          <a:custGeom>
            <a:avLst/>
            <a:gdLst/>
            <a:ahLst/>
            <a:cxnLst/>
            <a:rect l="0" t="0" r="0" b="0"/>
            <a:pathLst>
              <a:path w="4509771" h="187961">
                <a:moveTo>
                  <a:pt x="0" y="0"/>
                </a:moveTo>
                <a:lnTo>
                  <a:pt x="3556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87960" y="0"/>
                </a:lnTo>
                <a:lnTo>
                  <a:pt x="214630" y="0"/>
                </a:lnTo>
                <a:lnTo>
                  <a:pt x="250190" y="0"/>
                </a:lnTo>
                <a:lnTo>
                  <a:pt x="285750" y="0"/>
                </a:lnTo>
                <a:lnTo>
                  <a:pt x="321310" y="0"/>
                </a:lnTo>
                <a:lnTo>
                  <a:pt x="356870" y="0"/>
                </a:lnTo>
                <a:lnTo>
                  <a:pt x="392430" y="0"/>
                </a:lnTo>
                <a:lnTo>
                  <a:pt x="427990" y="0"/>
                </a:lnTo>
                <a:lnTo>
                  <a:pt x="464820" y="8890"/>
                </a:lnTo>
                <a:lnTo>
                  <a:pt x="509270" y="8890"/>
                </a:lnTo>
                <a:lnTo>
                  <a:pt x="544830" y="8890"/>
                </a:lnTo>
                <a:lnTo>
                  <a:pt x="589280" y="8890"/>
                </a:lnTo>
                <a:lnTo>
                  <a:pt x="633730" y="8890"/>
                </a:lnTo>
                <a:lnTo>
                  <a:pt x="651510" y="8890"/>
                </a:lnTo>
                <a:lnTo>
                  <a:pt x="695960" y="8890"/>
                </a:lnTo>
                <a:lnTo>
                  <a:pt x="741680" y="8890"/>
                </a:lnTo>
                <a:lnTo>
                  <a:pt x="768350" y="8890"/>
                </a:lnTo>
                <a:lnTo>
                  <a:pt x="786130" y="8890"/>
                </a:lnTo>
                <a:lnTo>
                  <a:pt x="830580" y="8890"/>
                </a:lnTo>
                <a:lnTo>
                  <a:pt x="857250" y="8890"/>
                </a:lnTo>
                <a:lnTo>
                  <a:pt x="875030" y="8890"/>
                </a:lnTo>
                <a:lnTo>
                  <a:pt x="901700" y="8890"/>
                </a:lnTo>
                <a:lnTo>
                  <a:pt x="928370" y="8890"/>
                </a:lnTo>
                <a:lnTo>
                  <a:pt x="955040" y="8890"/>
                </a:lnTo>
                <a:lnTo>
                  <a:pt x="972820" y="8890"/>
                </a:lnTo>
                <a:lnTo>
                  <a:pt x="999490" y="8890"/>
                </a:lnTo>
                <a:lnTo>
                  <a:pt x="1027430" y="8890"/>
                </a:lnTo>
                <a:lnTo>
                  <a:pt x="1054100" y="8890"/>
                </a:lnTo>
                <a:lnTo>
                  <a:pt x="1080770" y="8890"/>
                </a:lnTo>
                <a:lnTo>
                  <a:pt x="1107440" y="8890"/>
                </a:lnTo>
                <a:lnTo>
                  <a:pt x="1134110" y="8890"/>
                </a:lnTo>
                <a:lnTo>
                  <a:pt x="1160780" y="8890"/>
                </a:lnTo>
                <a:lnTo>
                  <a:pt x="1187450" y="8890"/>
                </a:lnTo>
                <a:lnTo>
                  <a:pt x="1214120" y="8890"/>
                </a:lnTo>
                <a:lnTo>
                  <a:pt x="1240790" y="8890"/>
                </a:lnTo>
                <a:lnTo>
                  <a:pt x="1267460" y="17780"/>
                </a:lnTo>
                <a:lnTo>
                  <a:pt x="1295400" y="17780"/>
                </a:lnTo>
                <a:lnTo>
                  <a:pt x="1322070" y="17780"/>
                </a:lnTo>
                <a:lnTo>
                  <a:pt x="1348740" y="17780"/>
                </a:lnTo>
                <a:lnTo>
                  <a:pt x="1375410" y="17780"/>
                </a:lnTo>
                <a:lnTo>
                  <a:pt x="1402080" y="17780"/>
                </a:lnTo>
                <a:lnTo>
                  <a:pt x="1428750" y="17780"/>
                </a:lnTo>
                <a:lnTo>
                  <a:pt x="1455420" y="17780"/>
                </a:lnTo>
                <a:lnTo>
                  <a:pt x="1482090" y="17780"/>
                </a:lnTo>
                <a:lnTo>
                  <a:pt x="1517650" y="17780"/>
                </a:lnTo>
                <a:lnTo>
                  <a:pt x="1544320" y="17780"/>
                </a:lnTo>
                <a:lnTo>
                  <a:pt x="1570990" y="17780"/>
                </a:lnTo>
                <a:lnTo>
                  <a:pt x="1598930" y="26670"/>
                </a:lnTo>
                <a:lnTo>
                  <a:pt x="1634490" y="26670"/>
                </a:lnTo>
                <a:lnTo>
                  <a:pt x="1661160" y="26670"/>
                </a:lnTo>
                <a:lnTo>
                  <a:pt x="1687830" y="26670"/>
                </a:lnTo>
                <a:lnTo>
                  <a:pt x="1723390" y="26670"/>
                </a:lnTo>
                <a:lnTo>
                  <a:pt x="1750060" y="26670"/>
                </a:lnTo>
                <a:lnTo>
                  <a:pt x="1776730" y="26670"/>
                </a:lnTo>
                <a:lnTo>
                  <a:pt x="1812290" y="26670"/>
                </a:lnTo>
                <a:lnTo>
                  <a:pt x="1838960" y="26670"/>
                </a:lnTo>
                <a:lnTo>
                  <a:pt x="1866900" y="35560"/>
                </a:lnTo>
                <a:lnTo>
                  <a:pt x="1902460" y="35560"/>
                </a:lnTo>
                <a:lnTo>
                  <a:pt x="1929130" y="35560"/>
                </a:lnTo>
                <a:lnTo>
                  <a:pt x="1955800" y="35560"/>
                </a:lnTo>
                <a:lnTo>
                  <a:pt x="1991360" y="35560"/>
                </a:lnTo>
                <a:lnTo>
                  <a:pt x="2018030" y="35560"/>
                </a:lnTo>
                <a:lnTo>
                  <a:pt x="2044700" y="44450"/>
                </a:lnTo>
                <a:lnTo>
                  <a:pt x="2080260" y="44450"/>
                </a:lnTo>
                <a:lnTo>
                  <a:pt x="2106930" y="44450"/>
                </a:lnTo>
                <a:lnTo>
                  <a:pt x="2142490" y="44450"/>
                </a:lnTo>
                <a:lnTo>
                  <a:pt x="2179320" y="44450"/>
                </a:lnTo>
                <a:lnTo>
                  <a:pt x="2205990" y="44450"/>
                </a:lnTo>
                <a:lnTo>
                  <a:pt x="2241550" y="53340"/>
                </a:lnTo>
                <a:lnTo>
                  <a:pt x="2268220" y="53340"/>
                </a:lnTo>
                <a:lnTo>
                  <a:pt x="2303780" y="53340"/>
                </a:lnTo>
                <a:lnTo>
                  <a:pt x="2330450" y="53340"/>
                </a:lnTo>
                <a:lnTo>
                  <a:pt x="2366010" y="53340"/>
                </a:lnTo>
                <a:lnTo>
                  <a:pt x="2392680" y="53340"/>
                </a:lnTo>
                <a:lnTo>
                  <a:pt x="2428240" y="62230"/>
                </a:lnTo>
                <a:lnTo>
                  <a:pt x="2465070" y="62230"/>
                </a:lnTo>
                <a:lnTo>
                  <a:pt x="2491740" y="62230"/>
                </a:lnTo>
                <a:lnTo>
                  <a:pt x="2527300" y="62230"/>
                </a:lnTo>
                <a:lnTo>
                  <a:pt x="2562860" y="62230"/>
                </a:lnTo>
                <a:lnTo>
                  <a:pt x="2598420" y="62230"/>
                </a:lnTo>
                <a:lnTo>
                  <a:pt x="2633980" y="71120"/>
                </a:lnTo>
                <a:lnTo>
                  <a:pt x="2660650" y="71120"/>
                </a:lnTo>
                <a:lnTo>
                  <a:pt x="2696210" y="71120"/>
                </a:lnTo>
                <a:lnTo>
                  <a:pt x="2733040" y="71120"/>
                </a:lnTo>
                <a:lnTo>
                  <a:pt x="2759710" y="71120"/>
                </a:lnTo>
                <a:lnTo>
                  <a:pt x="2795270" y="71120"/>
                </a:lnTo>
                <a:lnTo>
                  <a:pt x="2830830" y="80010"/>
                </a:lnTo>
                <a:lnTo>
                  <a:pt x="2866390" y="80010"/>
                </a:lnTo>
                <a:lnTo>
                  <a:pt x="2901950" y="80010"/>
                </a:lnTo>
                <a:lnTo>
                  <a:pt x="2937510" y="80010"/>
                </a:lnTo>
                <a:lnTo>
                  <a:pt x="2964180" y="88900"/>
                </a:lnTo>
                <a:lnTo>
                  <a:pt x="2999740" y="88900"/>
                </a:lnTo>
                <a:lnTo>
                  <a:pt x="3036570" y="88900"/>
                </a:lnTo>
                <a:lnTo>
                  <a:pt x="3072130" y="97790"/>
                </a:lnTo>
                <a:lnTo>
                  <a:pt x="3107690" y="97790"/>
                </a:lnTo>
                <a:lnTo>
                  <a:pt x="3134360" y="97790"/>
                </a:lnTo>
                <a:lnTo>
                  <a:pt x="3169920" y="97790"/>
                </a:lnTo>
                <a:lnTo>
                  <a:pt x="3205480" y="97790"/>
                </a:lnTo>
                <a:lnTo>
                  <a:pt x="3241040" y="97790"/>
                </a:lnTo>
                <a:lnTo>
                  <a:pt x="3267710" y="106680"/>
                </a:lnTo>
                <a:lnTo>
                  <a:pt x="3304540" y="106680"/>
                </a:lnTo>
                <a:lnTo>
                  <a:pt x="3340100" y="106680"/>
                </a:lnTo>
                <a:lnTo>
                  <a:pt x="3375660" y="115570"/>
                </a:lnTo>
                <a:lnTo>
                  <a:pt x="3411220" y="115570"/>
                </a:lnTo>
                <a:lnTo>
                  <a:pt x="3446780" y="115570"/>
                </a:lnTo>
                <a:lnTo>
                  <a:pt x="3482340" y="124460"/>
                </a:lnTo>
                <a:lnTo>
                  <a:pt x="3517900" y="124460"/>
                </a:lnTo>
                <a:lnTo>
                  <a:pt x="3553460" y="124460"/>
                </a:lnTo>
                <a:lnTo>
                  <a:pt x="3590290" y="133350"/>
                </a:lnTo>
                <a:lnTo>
                  <a:pt x="3625850" y="133350"/>
                </a:lnTo>
                <a:lnTo>
                  <a:pt x="3661410" y="133350"/>
                </a:lnTo>
                <a:lnTo>
                  <a:pt x="3696970" y="142240"/>
                </a:lnTo>
                <a:lnTo>
                  <a:pt x="3732530" y="142240"/>
                </a:lnTo>
                <a:lnTo>
                  <a:pt x="3759200" y="142240"/>
                </a:lnTo>
                <a:lnTo>
                  <a:pt x="3794760" y="152400"/>
                </a:lnTo>
                <a:lnTo>
                  <a:pt x="3830320" y="152400"/>
                </a:lnTo>
                <a:lnTo>
                  <a:pt x="3865880" y="152400"/>
                </a:lnTo>
                <a:lnTo>
                  <a:pt x="3902710" y="152400"/>
                </a:lnTo>
                <a:lnTo>
                  <a:pt x="3938270" y="152400"/>
                </a:lnTo>
                <a:lnTo>
                  <a:pt x="3973830" y="152400"/>
                </a:lnTo>
                <a:lnTo>
                  <a:pt x="4009390" y="152400"/>
                </a:lnTo>
                <a:lnTo>
                  <a:pt x="4044950" y="152400"/>
                </a:lnTo>
                <a:lnTo>
                  <a:pt x="4071620" y="161290"/>
                </a:lnTo>
                <a:lnTo>
                  <a:pt x="4107180" y="161290"/>
                </a:lnTo>
                <a:lnTo>
                  <a:pt x="4142740" y="161290"/>
                </a:lnTo>
                <a:lnTo>
                  <a:pt x="4179570" y="161290"/>
                </a:lnTo>
                <a:lnTo>
                  <a:pt x="4215130" y="170180"/>
                </a:lnTo>
                <a:lnTo>
                  <a:pt x="4250690" y="170180"/>
                </a:lnTo>
                <a:lnTo>
                  <a:pt x="4277360" y="170180"/>
                </a:lnTo>
                <a:lnTo>
                  <a:pt x="4312920" y="179070"/>
                </a:lnTo>
                <a:lnTo>
                  <a:pt x="4348480" y="179070"/>
                </a:lnTo>
                <a:lnTo>
                  <a:pt x="4384040" y="179070"/>
                </a:lnTo>
                <a:lnTo>
                  <a:pt x="4410710" y="179070"/>
                </a:lnTo>
                <a:lnTo>
                  <a:pt x="4447540" y="179070"/>
                </a:lnTo>
                <a:lnTo>
                  <a:pt x="4483100" y="179070"/>
                </a:lnTo>
                <a:lnTo>
                  <a:pt x="4509770" y="1879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3276600" y="3009900"/>
            <a:ext cx="19051" cy="240031"/>
          </a:xfrm>
          <a:custGeom>
            <a:avLst/>
            <a:gdLst/>
            <a:ahLst/>
            <a:cxnLst/>
            <a:rect l="0" t="0" r="0" b="0"/>
            <a:pathLst>
              <a:path w="19051" h="240031">
                <a:moveTo>
                  <a:pt x="19050" y="0"/>
                </a:moveTo>
                <a:lnTo>
                  <a:pt x="0" y="8890"/>
                </a:lnTo>
                <a:lnTo>
                  <a:pt x="0" y="53340"/>
                </a:lnTo>
                <a:lnTo>
                  <a:pt x="0" y="97790"/>
                </a:lnTo>
                <a:lnTo>
                  <a:pt x="0" y="142240"/>
                </a:lnTo>
                <a:lnTo>
                  <a:pt x="10160" y="177800"/>
                </a:lnTo>
                <a:lnTo>
                  <a:pt x="10160" y="222250"/>
                </a:lnTo>
                <a:lnTo>
                  <a:pt x="1905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3205480" y="5223510"/>
            <a:ext cx="17781" cy="44451"/>
          </a:xfrm>
          <a:custGeom>
            <a:avLst/>
            <a:gdLst/>
            <a:ahLst/>
            <a:cxnLst/>
            <a:rect l="0" t="0" r="0" b="0"/>
            <a:pathLst>
              <a:path w="17781" h="44451">
                <a:moveTo>
                  <a:pt x="17780" y="44450"/>
                </a:moveTo>
                <a:lnTo>
                  <a:pt x="0" y="88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3169920" y="4919980"/>
            <a:ext cx="8891" cy="53341"/>
          </a:xfrm>
          <a:custGeom>
            <a:avLst/>
            <a:gdLst/>
            <a:ahLst/>
            <a:cxnLst/>
            <a:rect l="0" t="0" r="0" b="0"/>
            <a:pathLst>
              <a:path w="8891" h="53341">
                <a:moveTo>
                  <a:pt x="8890" y="53340"/>
                </a:moveTo>
                <a:lnTo>
                  <a:pt x="0" y="3556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3161030" y="4616450"/>
            <a:ext cx="8891" cy="62231"/>
          </a:xfrm>
          <a:custGeom>
            <a:avLst/>
            <a:gdLst/>
            <a:ahLst/>
            <a:cxnLst/>
            <a:rect l="0" t="0" r="0" b="0"/>
            <a:pathLst>
              <a:path w="8891" h="62231">
                <a:moveTo>
                  <a:pt x="8890" y="62230"/>
                </a:moveTo>
                <a:lnTo>
                  <a:pt x="0" y="4445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3187700" y="4268470"/>
            <a:ext cx="8891" cy="97791"/>
          </a:xfrm>
          <a:custGeom>
            <a:avLst/>
            <a:gdLst/>
            <a:ahLst/>
            <a:cxnLst/>
            <a:rect l="0" t="0" r="0" b="0"/>
            <a:pathLst>
              <a:path w="8891" h="97791">
                <a:moveTo>
                  <a:pt x="0" y="97790"/>
                </a:moveTo>
                <a:lnTo>
                  <a:pt x="0" y="53340"/>
                </a:lnTo>
                <a:lnTo>
                  <a:pt x="0" y="1778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3223260" y="3821430"/>
            <a:ext cx="8891" cy="143511"/>
          </a:xfrm>
          <a:custGeom>
            <a:avLst/>
            <a:gdLst/>
            <a:ahLst/>
            <a:cxnLst/>
            <a:rect l="0" t="0" r="0" b="0"/>
            <a:pathLst>
              <a:path w="8891" h="143511">
                <a:moveTo>
                  <a:pt x="0" y="143510"/>
                </a:moveTo>
                <a:lnTo>
                  <a:pt x="0" y="107950"/>
                </a:lnTo>
                <a:lnTo>
                  <a:pt x="0" y="63500"/>
                </a:lnTo>
                <a:lnTo>
                  <a:pt x="0" y="2667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3241040" y="3500120"/>
            <a:ext cx="17781" cy="134621"/>
          </a:xfrm>
          <a:custGeom>
            <a:avLst/>
            <a:gdLst/>
            <a:ahLst/>
            <a:cxnLst/>
            <a:rect l="0" t="0" r="0" b="0"/>
            <a:pathLst>
              <a:path w="17781" h="134621">
                <a:moveTo>
                  <a:pt x="0" y="134620"/>
                </a:moveTo>
                <a:lnTo>
                  <a:pt x="0" y="99060"/>
                </a:lnTo>
                <a:lnTo>
                  <a:pt x="0" y="62230"/>
                </a:lnTo>
                <a:lnTo>
                  <a:pt x="8890" y="1778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295650" y="3125470"/>
            <a:ext cx="8891" cy="97791"/>
          </a:xfrm>
          <a:custGeom>
            <a:avLst/>
            <a:gdLst/>
            <a:ahLst/>
            <a:cxnLst/>
            <a:rect l="0" t="0" r="0" b="0"/>
            <a:pathLst>
              <a:path w="8891" h="97791">
                <a:moveTo>
                  <a:pt x="8890" y="97790"/>
                </a:moveTo>
                <a:lnTo>
                  <a:pt x="0" y="62230"/>
                </a:lnTo>
                <a:lnTo>
                  <a:pt x="0" y="2667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295650" y="2795270"/>
            <a:ext cx="17781" cy="97791"/>
          </a:xfrm>
          <a:custGeom>
            <a:avLst/>
            <a:gdLst/>
            <a:ahLst/>
            <a:cxnLst/>
            <a:rect l="0" t="0" r="0" b="0"/>
            <a:pathLst>
              <a:path w="17781" h="97791">
                <a:moveTo>
                  <a:pt x="17780" y="97790"/>
                </a:moveTo>
                <a:lnTo>
                  <a:pt x="0" y="71120"/>
                </a:lnTo>
                <a:lnTo>
                  <a:pt x="0" y="53340"/>
                </a:lnTo>
                <a:lnTo>
                  <a:pt x="0" y="889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304540" y="2491740"/>
            <a:ext cx="8891" cy="71121"/>
          </a:xfrm>
          <a:custGeom>
            <a:avLst/>
            <a:gdLst/>
            <a:ahLst/>
            <a:cxnLst/>
            <a:rect l="0" t="0" r="0" b="0"/>
            <a:pathLst>
              <a:path w="8891" h="71121">
                <a:moveTo>
                  <a:pt x="8890" y="71120"/>
                </a:moveTo>
                <a:lnTo>
                  <a:pt x="0" y="53340"/>
                </a:lnTo>
                <a:lnTo>
                  <a:pt x="0" y="1778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3304540" y="2179320"/>
            <a:ext cx="17781" cy="88901"/>
          </a:xfrm>
          <a:custGeom>
            <a:avLst/>
            <a:gdLst/>
            <a:ahLst/>
            <a:cxnLst/>
            <a:rect l="0" t="0" r="0" b="0"/>
            <a:pathLst>
              <a:path w="17781" h="88901">
                <a:moveTo>
                  <a:pt x="8890" y="88900"/>
                </a:moveTo>
                <a:lnTo>
                  <a:pt x="0" y="71120"/>
                </a:lnTo>
                <a:lnTo>
                  <a:pt x="8890" y="2667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357880" y="1893570"/>
            <a:ext cx="8891" cy="88901"/>
          </a:xfrm>
          <a:custGeom>
            <a:avLst/>
            <a:gdLst/>
            <a:ahLst/>
            <a:cxnLst/>
            <a:rect l="0" t="0" r="0" b="0"/>
            <a:pathLst>
              <a:path w="8891" h="88901">
                <a:moveTo>
                  <a:pt x="8890" y="88900"/>
                </a:moveTo>
                <a:lnTo>
                  <a:pt x="0" y="71120"/>
                </a:lnTo>
                <a:lnTo>
                  <a:pt x="0" y="53340"/>
                </a:lnTo>
                <a:lnTo>
                  <a:pt x="0" y="17780"/>
                </a:lnTo>
                <a:lnTo>
                  <a:pt x="88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402330" y="1634490"/>
            <a:ext cx="17781" cy="71121"/>
          </a:xfrm>
          <a:custGeom>
            <a:avLst/>
            <a:gdLst/>
            <a:ahLst/>
            <a:cxnLst/>
            <a:rect l="0" t="0" r="0" b="0"/>
            <a:pathLst>
              <a:path w="17781" h="71121">
                <a:moveTo>
                  <a:pt x="0" y="71120"/>
                </a:moveTo>
                <a:lnTo>
                  <a:pt x="0" y="44450"/>
                </a:lnTo>
                <a:lnTo>
                  <a:pt x="8890" y="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429000" y="1410970"/>
            <a:ext cx="17781" cy="62231"/>
          </a:xfrm>
          <a:custGeom>
            <a:avLst/>
            <a:gdLst/>
            <a:ahLst/>
            <a:cxnLst/>
            <a:rect l="0" t="0" r="0" b="0"/>
            <a:pathLst>
              <a:path w="17781" h="62231">
                <a:moveTo>
                  <a:pt x="8890" y="62230"/>
                </a:moveTo>
                <a:lnTo>
                  <a:pt x="0" y="44450"/>
                </a:lnTo>
                <a:lnTo>
                  <a:pt x="177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3473450" y="1009650"/>
            <a:ext cx="62231" cy="222251"/>
          </a:xfrm>
          <a:custGeom>
            <a:avLst/>
            <a:gdLst/>
            <a:ahLst/>
            <a:cxnLst/>
            <a:rect l="0" t="0" r="0" b="0"/>
            <a:pathLst>
              <a:path w="62231" h="222251">
                <a:moveTo>
                  <a:pt x="0" y="222250"/>
                </a:moveTo>
                <a:lnTo>
                  <a:pt x="17780" y="177800"/>
                </a:lnTo>
                <a:lnTo>
                  <a:pt x="17780" y="160020"/>
                </a:lnTo>
                <a:lnTo>
                  <a:pt x="17780" y="115570"/>
                </a:lnTo>
                <a:lnTo>
                  <a:pt x="26670" y="80010"/>
                </a:lnTo>
                <a:lnTo>
                  <a:pt x="35560" y="62230"/>
                </a:lnTo>
                <a:lnTo>
                  <a:pt x="44450" y="26670"/>
                </a:lnTo>
                <a:lnTo>
                  <a:pt x="622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3232150" y="509270"/>
            <a:ext cx="161291" cy="223521"/>
          </a:xfrm>
          <a:custGeom>
            <a:avLst/>
            <a:gdLst/>
            <a:ahLst/>
            <a:cxnLst/>
            <a:rect l="0" t="0" r="0" b="0"/>
            <a:pathLst>
              <a:path w="161291" h="223521">
                <a:moveTo>
                  <a:pt x="0" y="0"/>
                </a:moveTo>
                <a:lnTo>
                  <a:pt x="8890" y="26670"/>
                </a:lnTo>
                <a:lnTo>
                  <a:pt x="17780" y="71120"/>
                </a:lnTo>
                <a:lnTo>
                  <a:pt x="26670" y="115570"/>
                </a:lnTo>
                <a:lnTo>
                  <a:pt x="35560" y="151130"/>
                </a:lnTo>
                <a:lnTo>
                  <a:pt x="44450" y="177800"/>
                </a:lnTo>
                <a:lnTo>
                  <a:pt x="72390" y="204470"/>
                </a:lnTo>
                <a:lnTo>
                  <a:pt x="90170" y="223520"/>
                </a:lnTo>
                <a:lnTo>
                  <a:pt x="107950" y="223520"/>
                </a:lnTo>
                <a:lnTo>
                  <a:pt x="125730" y="214630"/>
                </a:lnTo>
                <a:lnTo>
                  <a:pt x="134620" y="177800"/>
                </a:lnTo>
                <a:lnTo>
                  <a:pt x="143510" y="133350"/>
                </a:lnTo>
                <a:lnTo>
                  <a:pt x="152400" y="88900"/>
                </a:lnTo>
                <a:lnTo>
                  <a:pt x="152400" y="44450"/>
                </a:lnTo>
                <a:lnTo>
                  <a:pt x="152400" y="8890"/>
                </a:lnTo>
                <a:lnTo>
                  <a:pt x="1612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3473450" y="455930"/>
            <a:ext cx="143511" cy="240031"/>
          </a:xfrm>
          <a:custGeom>
            <a:avLst/>
            <a:gdLst/>
            <a:ahLst/>
            <a:cxnLst/>
            <a:rect l="0" t="0" r="0" b="0"/>
            <a:pathLst>
              <a:path w="143511" h="240031">
                <a:moveTo>
                  <a:pt x="44450" y="0"/>
                </a:moveTo>
                <a:lnTo>
                  <a:pt x="26670" y="26670"/>
                </a:lnTo>
                <a:lnTo>
                  <a:pt x="17780" y="62230"/>
                </a:lnTo>
                <a:lnTo>
                  <a:pt x="8890" y="9779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0" y="240030"/>
                </a:lnTo>
                <a:lnTo>
                  <a:pt x="17780" y="240030"/>
                </a:lnTo>
                <a:lnTo>
                  <a:pt x="26670" y="195580"/>
                </a:lnTo>
                <a:lnTo>
                  <a:pt x="26670" y="151130"/>
                </a:lnTo>
                <a:lnTo>
                  <a:pt x="35560" y="106680"/>
                </a:lnTo>
                <a:lnTo>
                  <a:pt x="44450" y="71120"/>
                </a:lnTo>
                <a:lnTo>
                  <a:pt x="44450" y="53340"/>
                </a:lnTo>
                <a:lnTo>
                  <a:pt x="62230" y="53340"/>
                </a:lnTo>
                <a:lnTo>
                  <a:pt x="71120" y="80010"/>
                </a:lnTo>
                <a:lnTo>
                  <a:pt x="80010" y="106680"/>
                </a:lnTo>
                <a:lnTo>
                  <a:pt x="88900" y="124460"/>
                </a:lnTo>
                <a:lnTo>
                  <a:pt x="97790" y="160020"/>
                </a:lnTo>
                <a:lnTo>
                  <a:pt x="116840" y="204470"/>
                </a:lnTo>
                <a:lnTo>
                  <a:pt x="125730" y="222250"/>
                </a:lnTo>
                <a:lnTo>
                  <a:pt x="143510" y="240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3491230" y="571500"/>
            <a:ext cx="152401" cy="62231"/>
          </a:xfrm>
          <a:custGeom>
            <a:avLst/>
            <a:gdLst/>
            <a:ahLst/>
            <a:cxnLst/>
            <a:rect l="0" t="0" r="0" b="0"/>
            <a:pathLst>
              <a:path w="152401" h="62231">
                <a:moveTo>
                  <a:pt x="0" y="62230"/>
                </a:moveTo>
                <a:lnTo>
                  <a:pt x="17780" y="44450"/>
                </a:lnTo>
                <a:lnTo>
                  <a:pt x="53340" y="26670"/>
                </a:lnTo>
                <a:lnTo>
                  <a:pt x="80010" y="17780"/>
                </a:lnTo>
                <a:lnTo>
                  <a:pt x="116840" y="889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3785870" y="419100"/>
            <a:ext cx="62231" cy="276861"/>
          </a:xfrm>
          <a:custGeom>
            <a:avLst/>
            <a:gdLst/>
            <a:ahLst/>
            <a:cxnLst/>
            <a:rect l="0" t="0" r="0" b="0"/>
            <a:pathLst>
              <a:path w="62231" h="276861">
                <a:moveTo>
                  <a:pt x="62230" y="0"/>
                </a:moveTo>
                <a:lnTo>
                  <a:pt x="53340" y="19050"/>
                </a:lnTo>
                <a:lnTo>
                  <a:pt x="44450" y="54610"/>
                </a:lnTo>
                <a:lnTo>
                  <a:pt x="35560" y="90170"/>
                </a:lnTo>
                <a:lnTo>
                  <a:pt x="26670" y="134620"/>
                </a:lnTo>
                <a:lnTo>
                  <a:pt x="17780" y="179070"/>
                </a:lnTo>
                <a:lnTo>
                  <a:pt x="8890" y="214630"/>
                </a:lnTo>
                <a:lnTo>
                  <a:pt x="0" y="259080"/>
                </a:lnTo>
                <a:lnTo>
                  <a:pt x="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3776980" y="482600"/>
            <a:ext cx="161291" cy="177801"/>
          </a:xfrm>
          <a:custGeom>
            <a:avLst/>
            <a:gdLst/>
            <a:ahLst/>
            <a:cxnLst/>
            <a:rect l="0" t="0" r="0" b="0"/>
            <a:pathLst>
              <a:path w="161291" h="177801">
                <a:moveTo>
                  <a:pt x="0" y="0"/>
                </a:moveTo>
                <a:lnTo>
                  <a:pt x="0" y="17780"/>
                </a:lnTo>
                <a:lnTo>
                  <a:pt x="26670" y="53340"/>
                </a:lnTo>
                <a:lnTo>
                  <a:pt x="62230" y="97790"/>
                </a:lnTo>
                <a:lnTo>
                  <a:pt x="99060" y="133350"/>
                </a:lnTo>
                <a:lnTo>
                  <a:pt x="134620" y="168910"/>
                </a:lnTo>
                <a:lnTo>
                  <a:pt x="16129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3920490" y="491490"/>
            <a:ext cx="151131" cy="53341"/>
          </a:xfrm>
          <a:custGeom>
            <a:avLst/>
            <a:gdLst/>
            <a:ahLst/>
            <a:cxnLst/>
            <a:rect l="0" t="0" r="0" b="0"/>
            <a:pathLst>
              <a:path w="151131" h="53341">
                <a:moveTo>
                  <a:pt x="0" y="53340"/>
                </a:moveTo>
                <a:lnTo>
                  <a:pt x="35560" y="26670"/>
                </a:lnTo>
                <a:lnTo>
                  <a:pt x="62230" y="8890"/>
                </a:lnTo>
                <a:lnTo>
                  <a:pt x="106680" y="0"/>
                </a:lnTo>
                <a:lnTo>
                  <a:pt x="15113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4036060" y="580390"/>
            <a:ext cx="88901" cy="17781"/>
          </a:xfrm>
          <a:custGeom>
            <a:avLst/>
            <a:gdLst/>
            <a:ahLst/>
            <a:cxnLst/>
            <a:rect l="0" t="0" r="0" b="0"/>
            <a:pathLst>
              <a:path w="88901" h="17781">
                <a:moveTo>
                  <a:pt x="0" y="17780"/>
                </a:moveTo>
                <a:lnTo>
                  <a:pt x="44450" y="0"/>
                </a:lnTo>
                <a:lnTo>
                  <a:pt x="889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4170680" y="392430"/>
            <a:ext cx="88901" cy="259081"/>
          </a:xfrm>
          <a:custGeom>
            <a:avLst/>
            <a:gdLst/>
            <a:ahLst/>
            <a:cxnLst/>
            <a:rect l="0" t="0" r="0" b="0"/>
            <a:pathLst>
              <a:path w="88901" h="259081">
                <a:moveTo>
                  <a:pt x="0" y="0"/>
                </a:moveTo>
                <a:lnTo>
                  <a:pt x="8890" y="36830"/>
                </a:lnTo>
                <a:lnTo>
                  <a:pt x="26670" y="81280"/>
                </a:lnTo>
                <a:lnTo>
                  <a:pt x="35560" y="116840"/>
                </a:lnTo>
                <a:lnTo>
                  <a:pt x="44450" y="152400"/>
                </a:lnTo>
                <a:lnTo>
                  <a:pt x="62230" y="187960"/>
                </a:lnTo>
                <a:lnTo>
                  <a:pt x="80010" y="232410"/>
                </a:lnTo>
                <a:lnTo>
                  <a:pt x="8890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5572760" y="447040"/>
            <a:ext cx="115571" cy="543561"/>
          </a:xfrm>
          <a:custGeom>
            <a:avLst/>
            <a:gdLst/>
            <a:ahLst/>
            <a:cxnLst/>
            <a:rect l="0" t="0" r="0" b="0"/>
            <a:pathLst>
              <a:path w="115571" h="543561">
                <a:moveTo>
                  <a:pt x="80010" y="0"/>
                </a:moveTo>
                <a:lnTo>
                  <a:pt x="62230" y="0"/>
                </a:lnTo>
                <a:lnTo>
                  <a:pt x="35560" y="44450"/>
                </a:lnTo>
                <a:lnTo>
                  <a:pt x="26670" y="88900"/>
                </a:lnTo>
                <a:lnTo>
                  <a:pt x="17780" y="115570"/>
                </a:lnTo>
                <a:lnTo>
                  <a:pt x="8890" y="151130"/>
                </a:lnTo>
                <a:lnTo>
                  <a:pt x="0" y="195580"/>
                </a:lnTo>
                <a:lnTo>
                  <a:pt x="0" y="222250"/>
                </a:lnTo>
                <a:lnTo>
                  <a:pt x="0" y="257810"/>
                </a:lnTo>
                <a:lnTo>
                  <a:pt x="0" y="294640"/>
                </a:lnTo>
                <a:lnTo>
                  <a:pt x="8890" y="339090"/>
                </a:lnTo>
                <a:lnTo>
                  <a:pt x="17780" y="374650"/>
                </a:lnTo>
                <a:lnTo>
                  <a:pt x="35560" y="419100"/>
                </a:lnTo>
                <a:lnTo>
                  <a:pt x="44450" y="454660"/>
                </a:lnTo>
                <a:lnTo>
                  <a:pt x="62230" y="499110"/>
                </a:lnTo>
                <a:lnTo>
                  <a:pt x="80010" y="525780"/>
                </a:lnTo>
                <a:lnTo>
                  <a:pt x="97790" y="543560"/>
                </a:lnTo>
                <a:lnTo>
                  <a:pt x="115570" y="543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5876290" y="527050"/>
            <a:ext cx="8891" cy="419101"/>
          </a:xfrm>
          <a:custGeom>
            <a:avLst/>
            <a:gdLst/>
            <a:ahLst/>
            <a:cxnLst/>
            <a:rect l="0" t="0" r="0" b="0"/>
            <a:pathLst>
              <a:path w="8891" h="419101">
                <a:moveTo>
                  <a:pt x="8890" y="0"/>
                </a:moveTo>
                <a:lnTo>
                  <a:pt x="8890" y="44450"/>
                </a:lnTo>
                <a:lnTo>
                  <a:pt x="8890" y="71120"/>
                </a:lnTo>
                <a:lnTo>
                  <a:pt x="8890" y="115570"/>
                </a:lnTo>
                <a:lnTo>
                  <a:pt x="0" y="16002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5956300" y="732790"/>
            <a:ext cx="97791" cy="8891"/>
          </a:xfrm>
          <a:custGeom>
            <a:avLst/>
            <a:gdLst/>
            <a:ahLst/>
            <a:cxnLst/>
            <a:rect l="0" t="0" r="0" b="0"/>
            <a:pathLst>
              <a:path w="9779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9779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6206490" y="447040"/>
            <a:ext cx="17781" cy="195581"/>
          </a:xfrm>
          <a:custGeom>
            <a:avLst/>
            <a:gdLst/>
            <a:ahLst/>
            <a:cxnLst/>
            <a:rect l="0" t="0" r="0" b="0"/>
            <a:pathLst>
              <a:path w="17781" h="195581">
                <a:moveTo>
                  <a:pt x="889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24460"/>
                </a:lnTo>
                <a:lnTo>
                  <a:pt x="8890" y="168910"/>
                </a:lnTo>
                <a:lnTo>
                  <a:pt x="17780" y="195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6144260" y="67818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6206490" y="759460"/>
            <a:ext cx="186691" cy="204471"/>
          </a:xfrm>
          <a:custGeom>
            <a:avLst/>
            <a:gdLst/>
            <a:ahLst/>
            <a:cxnLst/>
            <a:rect l="0" t="0" r="0" b="0"/>
            <a:pathLst>
              <a:path w="186691" h="204471">
                <a:moveTo>
                  <a:pt x="0" y="80010"/>
                </a:moveTo>
                <a:lnTo>
                  <a:pt x="17780" y="88900"/>
                </a:lnTo>
                <a:lnTo>
                  <a:pt x="35560" y="106680"/>
                </a:lnTo>
                <a:lnTo>
                  <a:pt x="62230" y="106680"/>
                </a:lnTo>
                <a:lnTo>
                  <a:pt x="97790" y="106680"/>
                </a:lnTo>
                <a:lnTo>
                  <a:pt x="124460" y="97790"/>
                </a:lnTo>
                <a:lnTo>
                  <a:pt x="142240" y="80010"/>
                </a:lnTo>
                <a:lnTo>
                  <a:pt x="160020" y="53340"/>
                </a:lnTo>
                <a:lnTo>
                  <a:pt x="160020" y="35560"/>
                </a:lnTo>
                <a:lnTo>
                  <a:pt x="151130" y="17780"/>
                </a:lnTo>
                <a:lnTo>
                  <a:pt x="142240" y="0"/>
                </a:lnTo>
                <a:lnTo>
                  <a:pt x="124460" y="0"/>
                </a:lnTo>
                <a:lnTo>
                  <a:pt x="106680" y="8890"/>
                </a:lnTo>
                <a:lnTo>
                  <a:pt x="80010" y="44450"/>
                </a:lnTo>
                <a:lnTo>
                  <a:pt x="71120" y="71120"/>
                </a:lnTo>
                <a:lnTo>
                  <a:pt x="71120" y="106680"/>
                </a:lnTo>
                <a:lnTo>
                  <a:pt x="71120" y="133350"/>
                </a:lnTo>
                <a:lnTo>
                  <a:pt x="80010" y="177800"/>
                </a:lnTo>
                <a:lnTo>
                  <a:pt x="106680" y="204470"/>
                </a:lnTo>
                <a:lnTo>
                  <a:pt x="124460" y="204470"/>
                </a:lnTo>
                <a:lnTo>
                  <a:pt x="151130" y="195580"/>
                </a:lnTo>
                <a:lnTo>
                  <a:pt x="18669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6510020" y="883920"/>
            <a:ext cx="26671" cy="143511"/>
          </a:xfrm>
          <a:custGeom>
            <a:avLst/>
            <a:gdLst/>
            <a:ahLst/>
            <a:cxnLst/>
            <a:rect l="0" t="0" r="0" b="0"/>
            <a:pathLst>
              <a:path w="26671" h="143511">
                <a:moveTo>
                  <a:pt x="26670" y="0"/>
                </a:moveTo>
                <a:lnTo>
                  <a:pt x="17780" y="26670"/>
                </a:lnTo>
                <a:lnTo>
                  <a:pt x="8890" y="71120"/>
                </a:lnTo>
                <a:lnTo>
                  <a:pt x="0" y="10668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6598920" y="695960"/>
            <a:ext cx="106681" cy="8891"/>
          </a:xfrm>
          <a:custGeom>
            <a:avLst/>
            <a:gdLst/>
            <a:ahLst/>
            <a:cxnLst/>
            <a:rect l="0" t="0" r="0" b="0"/>
            <a:pathLst>
              <a:path w="106681" h="8891">
                <a:moveTo>
                  <a:pt x="0" y="8890"/>
                </a:moveTo>
                <a:lnTo>
                  <a:pt x="17780" y="0"/>
                </a:lnTo>
                <a:lnTo>
                  <a:pt x="62230" y="0"/>
                </a:lnTo>
                <a:lnTo>
                  <a:pt x="10668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6822440" y="482600"/>
            <a:ext cx="223521" cy="383541"/>
          </a:xfrm>
          <a:custGeom>
            <a:avLst/>
            <a:gdLst/>
            <a:ahLst/>
            <a:cxnLst/>
            <a:rect l="0" t="0" r="0" b="0"/>
            <a:pathLst>
              <a:path w="223521" h="383541">
                <a:moveTo>
                  <a:pt x="0" y="44450"/>
                </a:moveTo>
                <a:lnTo>
                  <a:pt x="8890" y="17780"/>
                </a:lnTo>
                <a:lnTo>
                  <a:pt x="35560" y="0"/>
                </a:lnTo>
                <a:lnTo>
                  <a:pt x="62230" y="0"/>
                </a:lnTo>
                <a:lnTo>
                  <a:pt x="88900" y="8890"/>
                </a:lnTo>
                <a:lnTo>
                  <a:pt x="97790" y="53340"/>
                </a:lnTo>
                <a:lnTo>
                  <a:pt x="97790" y="88900"/>
                </a:lnTo>
                <a:lnTo>
                  <a:pt x="88900" y="133350"/>
                </a:lnTo>
                <a:lnTo>
                  <a:pt x="80010" y="168910"/>
                </a:lnTo>
                <a:lnTo>
                  <a:pt x="71120" y="204470"/>
                </a:lnTo>
                <a:lnTo>
                  <a:pt x="53340" y="241300"/>
                </a:lnTo>
                <a:lnTo>
                  <a:pt x="44450" y="276860"/>
                </a:lnTo>
                <a:lnTo>
                  <a:pt x="26670" y="312420"/>
                </a:lnTo>
                <a:lnTo>
                  <a:pt x="0" y="356870"/>
                </a:lnTo>
                <a:lnTo>
                  <a:pt x="26670" y="347980"/>
                </a:lnTo>
                <a:lnTo>
                  <a:pt x="62230" y="347980"/>
                </a:lnTo>
                <a:lnTo>
                  <a:pt x="97790" y="347980"/>
                </a:lnTo>
                <a:lnTo>
                  <a:pt x="133350" y="347980"/>
                </a:lnTo>
                <a:lnTo>
                  <a:pt x="168910" y="356870"/>
                </a:lnTo>
                <a:lnTo>
                  <a:pt x="214630" y="374650"/>
                </a:lnTo>
                <a:lnTo>
                  <a:pt x="22352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7072630" y="383540"/>
            <a:ext cx="142241" cy="741681"/>
          </a:xfrm>
          <a:custGeom>
            <a:avLst/>
            <a:gdLst/>
            <a:ahLst/>
            <a:cxnLst/>
            <a:rect l="0" t="0" r="0" b="0"/>
            <a:pathLst>
              <a:path w="142241" h="741681">
                <a:moveTo>
                  <a:pt x="0" y="0"/>
                </a:moveTo>
                <a:lnTo>
                  <a:pt x="26670" y="35560"/>
                </a:lnTo>
                <a:lnTo>
                  <a:pt x="53340" y="81280"/>
                </a:lnTo>
                <a:lnTo>
                  <a:pt x="71120" y="116840"/>
                </a:lnTo>
                <a:lnTo>
                  <a:pt x="88900" y="152400"/>
                </a:lnTo>
                <a:lnTo>
                  <a:pt x="97790" y="187960"/>
                </a:lnTo>
                <a:lnTo>
                  <a:pt x="115570" y="232410"/>
                </a:lnTo>
                <a:lnTo>
                  <a:pt x="124460" y="267970"/>
                </a:lnTo>
                <a:lnTo>
                  <a:pt x="133350" y="312420"/>
                </a:lnTo>
                <a:lnTo>
                  <a:pt x="142240" y="358140"/>
                </a:lnTo>
                <a:lnTo>
                  <a:pt x="142240" y="384810"/>
                </a:lnTo>
                <a:lnTo>
                  <a:pt x="142240" y="420370"/>
                </a:lnTo>
                <a:lnTo>
                  <a:pt x="142240" y="455930"/>
                </a:lnTo>
                <a:lnTo>
                  <a:pt x="133350" y="491490"/>
                </a:lnTo>
                <a:lnTo>
                  <a:pt x="124460" y="527050"/>
                </a:lnTo>
                <a:lnTo>
                  <a:pt x="115570" y="562610"/>
                </a:lnTo>
                <a:lnTo>
                  <a:pt x="97790" y="607060"/>
                </a:lnTo>
                <a:lnTo>
                  <a:pt x="80010" y="643890"/>
                </a:lnTo>
                <a:lnTo>
                  <a:pt x="62230" y="679450"/>
                </a:lnTo>
                <a:lnTo>
                  <a:pt x="44450" y="715010"/>
                </a:lnTo>
                <a:lnTo>
                  <a:pt x="35560" y="741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5652770" y="1276350"/>
            <a:ext cx="168911" cy="580391"/>
          </a:xfrm>
          <a:custGeom>
            <a:avLst/>
            <a:gdLst/>
            <a:ahLst/>
            <a:cxnLst/>
            <a:rect l="0" t="0" r="0" b="0"/>
            <a:pathLst>
              <a:path w="168911" h="580391">
                <a:moveTo>
                  <a:pt x="44450" y="0"/>
                </a:moveTo>
                <a:lnTo>
                  <a:pt x="26670" y="36830"/>
                </a:lnTo>
                <a:lnTo>
                  <a:pt x="17780" y="81280"/>
                </a:lnTo>
                <a:lnTo>
                  <a:pt x="8890" y="107950"/>
                </a:lnTo>
                <a:lnTo>
                  <a:pt x="8890" y="143510"/>
                </a:lnTo>
                <a:lnTo>
                  <a:pt x="0" y="187960"/>
                </a:lnTo>
                <a:lnTo>
                  <a:pt x="0" y="232410"/>
                </a:lnTo>
                <a:lnTo>
                  <a:pt x="0" y="267970"/>
                </a:lnTo>
                <a:lnTo>
                  <a:pt x="0" y="313690"/>
                </a:lnTo>
                <a:lnTo>
                  <a:pt x="8890" y="349250"/>
                </a:lnTo>
                <a:lnTo>
                  <a:pt x="8890" y="384810"/>
                </a:lnTo>
                <a:lnTo>
                  <a:pt x="26670" y="429260"/>
                </a:lnTo>
                <a:lnTo>
                  <a:pt x="44450" y="464820"/>
                </a:lnTo>
                <a:lnTo>
                  <a:pt x="53340" y="500380"/>
                </a:lnTo>
                <a:lnTo>
                  <a:pt x="71120" y="518160"/>
                </a:lnTo>
                <a:lnTo>
                  <a:pt x="115570" y="544830"/>
                </a:lnTo>
                <a:lnTo>
                  <a:pt x="151130" y="571500"/>
                </a:lnTo>
                <a:lnTo>
                  <a:pt x="16891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5965190" y="1330960"/>
            <a:ext cx="232411" cy="410211"/>
          </a:xfrm>
          <a:custGeom>
            <a:avLst/>
            <a:gdLst/>
            <a:ahLst/>
            <a:cxnLst/>
            <a:rect l="0" t="0" r="0" b="0"/>
            <a:pathLst>
              <a:path w="232411" h="410211">
                <a:moveTo>
                  <a:pt x="44450" y="80010"/>
                </a:moveTo>
                <a:lnTo>
                  <a:pt x="26670" y="80010"/>
                </a:lnTo>
                <a:lnTo>
                  <a:pt x="8890" y="106680"/>
                </a:lnTo>
                <a:lnTo>
                  <a:pt x="0" y="151130"/>
                </a:lnTo>
                <a:lnTo>
                  <a:pt x="0" y="195580"/>
                </a:lnTo>
                <a:lnTo>
                  <a:pt x="0" y="241300"/>
                </a:lnTo>
                <a:lnTo>
                  <a:pt x="8890" y="285750"/>
                </a:lnTo>
                <a:lnTo>
                  <a:pt x="17780" y="330200"/>
                </a:lnTo>
                <a:lnTo>
                  <a:pt x="26670" y="365760"/>
                </a:lnTo>
                <a:lnTo>
                  <a:pt x="35560" y="383540"/>
                </a:lnTo>
                <a:lnTo>
                  <a:pt x="62230" y="401320"/>
                </a:lnTo>
                <a:lnTo>
                  <a:pt x="80010" y="410210"/>
                </a:lnTo>
                <a:lnTo>
                  <a:pt x="115570" y="410210"/>
                </a:lnTo>
                <a:lnTo>
                  <a:pt x="151130" y="392430"/>
                </a:lnTo>
                <a:lnTo>
                  <a:pt x="168910" y="392430"/>
                </a:lnTo>
                <a:lnTo>
                  <a:pt x="187960" y="374650"/>
                </a:lnTo>
                <a:lnTo>
                  <a:pt x="196850" y="356870"/>
                </a:lnTo>
                <a:lnTo>
                  <a:pt x="214630" y="312420"/>
                </a:lnTo>
                <a:lnTo>
                  <a:pt x="223520" y="276860"/>
                </a:lnTo>
                <a:lnTo>
                  <a:pt x="232410" y="241300"/>
                </a:lnTo>
                <a:lnTo>
                  <a:pt x="232410" y="204470"/>
                </a:lnTo>
                <a:lnTo>
                  <a:pt x="232410" y="160020"/>
                </a:lnTo>
                <a:lnTo>
                  <a:pt x="232410" y="124460"/>
                </a:lnTo>
                <a:lnTo>
                  <a:pt x="223520" y="106680"/>
                </a:lnTo>
                <a:lnTo>
                  <a:pt x="214630" y="71120"/>
                </a:lnTo>
                <a:lnTo>
                  <a:pt x="196850" y="44450"/>
                </a:lnTo>
                <a:lnTo>
                  <a:pt x="187960" y="26670"/>
                </a:lnTo>
                <a:lnTo>
                  <a:pt x="160020" y="8890"/>
                </a:lnTo>
                <a:lnTo>
                  <a:pt x="133350" y="0"/>
                </a:lnTo>
                <a:lnTo>
                  <a:pt x="115570" y="0"/>
                </a:lnTo>
                <a:lnTo>
                  <a:pt x="97790" y="35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6410960" y="1652270"/>
            <a:ext cx="17781" cy="232411"/>
          </a:xfrm>
          <a:custGeom>
            <a:avLst/>
            <a:gdLst/>
            <a:ahLst/>
            <a:cxnLst/>
            <a:rect l="0" t="0" r="0" b="0"/>
            <a:pathLst>
              <a:path w="17781" h="232411">
                <a:moveTo>
                  <a:pt x="8890" y="0"/>
                </a:move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0020"/>
                </a:lnTo>
                <a:lnTo>
                  <a:pt x="8890" y="204470"/>
                </a:lnTo>
                <a:lnTo>
                  <a:pt x="1778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6616700" y="1419860"/>
            <a:ext cx="196851" cy="321311"/>
          </a:xfrm>
          <a:custGeom>
            <a:avLst/>
            <a:gdLst/>
            <a:ahLst/>
            <a:cxnLst/>
            <a:rect l="0" t="0" r="0" b="0"/>
            <a:pathLst>
              <a:path w="196851" h="321311">
                <a:moveTo>
                  <a:pt x="26670" y="0"/>
                </a:moveTo>
                <a:lnTo>
                  <a:pt x="0" y="3556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187960"/>
                </a:lnTo>
                <a:lnTo>
                  <a:pt x="8890" y="232410"/>
                </a:lnTo>
                <a:lnTo>
                  <a:pt x="17780" y="267970"/>
                </a:lnTo>
                <a:lnTo>
                  <a:pt x="35560" y="303530"/>
                </a:lnTo>
                <a:lnTo>
                  <a:pt x="62230" y="321310"/>
                </a:lnTo>
                <a:lnTo>
                  <a:pt x="80010" y="321310"/>
                </a:lnTo>
                <a:lnTo>
                  <a:pt x="125730" y="312420"/>
                </a:lnTo>
                <a:lnTo>
                  <a:pt x="143510" y="303530"/>
                </a:lnTo>
                <a:lnTo>
                  <a:pt x="170180" y="259080"/>
                </a:lnTo>
                <a:lnTo>
                  <a:pt x="187960" y="232410"/>
                </a:lnTo>
                <a:lnTo>
                  <a:pt x="196850" y="196850"/>
                </a:lnTo>
                <a:lnTo>
                  <a:pt x="196850" y="152400"/>
                </a:lnTo>
                <a:lnTo>
                  <a:pt x="196850" y="115570"/>
                </a:lnTo>
                <a:lnTo>
                  <a:pt x="179070" y="80010"/>
                </a:lnTo>
                <a:lnTo>
                  <a:pt x="170180" y="62230"/>
                </a:lnTo>
                <a:lnTo>
                  <a:pt x="143510" y="35560"/>
                </a:lnTo>
                <a:lnTo>
                  <a:pt x="99060" y="17780"/>
                </a:lnTo>
                <a:lnTo>
                  <a:pt x="71120" y="17780"/>
                </a:lnTo>
                <a:lnTo>
                  <a:pt x="53340" y="17780"/>
                </a:lnTo>
                <a:lnTo>
                  <a:pt x="26670" y="26670"/>
                </a:lnTo>
                <a:lnTo>
                  <a:pt x="8890" y="44450"/>
                </a:lnTo>
                <a:lnTo>
                  <a:pt x="889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7028180" y="1339850"/>
            <a:ext cx="160021" cy="580391"/>
          </a:xfrm>
          <a:custGeom>
            <a:avLst/>
            <a:gdLst/>
            <a:ahLst/>
            <a:cxnLst/>
            <a:rect l="0" t="0" r="0" b="0"/>
            <a:pathLst>
              <a:path w="160021" h="580391">
                <a:moveTo>
                  <a:pt x="0" y="0"/>
                </a:moveTo>
                <a:lnTo>
                  <a:pt x="17780" y="0"/>
                </a:lnTo>
                <a:lnTo>
                  <a:pt x="62230" y="26670"/>
                </a:lnTo>
                <a:lnTo>
                  <a:pt x="88900" y="62230"/>
                </a:lnTo>
                <a:lnTo>
                  <a:pt x="106680" y="97790"/>
                </a:lnTo>
                <a:lnTo>
                  <a:pt x="124460" y="142240"/>
                </a:lnTo>
                <a:lnTo>
                  <a:pt x="133350" y="168910"/>
                </a:lnTo>
                <a:lnTo>
                  <a:pt x="151130" y="204470"/>
                </a:lnTo>
                <a:lnTo>
                  <a:pt x="160020" y="241300"/>
                </a:lnTo>
                <a:lnTo>
                  <a:pt x="160020" y="276860"/>
                </a:lnTo>
                <a:lnTo>
                  <a:pt x="160020" y="312420"/>
                </a:lnTo>
                <a:lnTo>
                  <a:pt x="160020" y="347980"/>
                </a:lnTo>
                <a:lnTo>
                  <a:pt x="160020" y="383540"/>
                </a:lnTo>
                <a:lnTo>
                  <a:pt x="151130" y="419100"/>
                </a:lnTo>
                <a:lnTo>
                  <a:pt x="142240" y="454660"/>
                </a:lnTo>
                <a:lnTo>
                  <a:pt x="124460" y="490220"/>
                </a:lnTo>
                <a:lnTo>
                  <a:pt x="115570" y="527050"/>
                </a:lnTo>
                <a:lnTo>
                  <a:pt x="97790" y="571500"/>
                </a:lnTo>
                <a:lnTo>
                  <a:pt x="9779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5697220" y="2143760"/>
            <a:ext cx="115571" cy="580391"/>
          </a:xfrm>
          <a:custGeom>
            <a:avLst/>
            <a:gdLst/>
            <a:ahLst/>
            <a:cxnLst/>
            <a:rect l="0" t="0" r="0" b="0"/>
            <a:pathLst>
              <a:path w="115571" h="580391">
                <a:moveTo>
                  <a:pt x="88900" y="0"/>
                </a:moveTo>
                <a:lnTo>
                  <a:pt x="62230" y="8890"/>
                </a:lnTo>
                <a:lnTo>
                  <a:pt x="44450" y="44450"/>
                </a:lnTo>
                <a:lnTo>
                  <a:pt x="35560" y="80010"/>
                </a:lnTo>
                <a:lnTo>
                  <a:pt x="17780" y="115570"/>
                </a:lnTo>
                <a:lnTo>
                  <a:pt x="8890" y="160020"/>
                </a:lnTo>
                <a:lnTo>
                  <a:pt x="0" y="186690"/>
                </a:lnTo>
                <a:lnTo>
                  <a:pt x="0" y="222250"/>
                </a:lnTo>
                <a:lnTo>
                  <a:pt x="0" y="248920"/>
                </a:lnTo>
                <a:lnTo>
                  <a:pt x="0" y="284480"/>
                </a:lnTo>
                <a:lnTo>
                  <a:pt x="0" y="312420"/>
                </a:lnTo>
                <a:lnTo>
                  <a:pt x="0" y="347980"/>
                </a:lnTo>
                <a:lnTo>
                  <a:pt x="0" y="374650"/>
                </a:lnTo>
                <a:lnTo>
                  <a:pt x="8890" y="419100"/>
                </a:lnTo>
                <a:lnTo>
                  <a:pt x="35560" y="454660"/>
                </a:lnTo>
                <a:lnTo>
                  <a:pt x="53340" y="490220"/>
                </a:lnTo>
                <a:lnTo>
                  <a:pt x="80010" y="534670"/>
                </a:lnTo>
                <a:lnTo>
                  <a:pt x="115570" y="5803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5974080" y="2214880"/>
            <a:ext cx="35561" cy="463551"/>
          </a:xfrm>
          <a:custGeom>
            <a:avLst/>
            <a:gdLst/>
            <a:ahLst/>
            <a:cxnLst/>
            <a:rect l="0" t="0" r="0" b="0"/>
            <a:pathLst>
              <a:path w="35561" h="46355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0" y="142240"/>
                </a:lnTo>
                <a:lnTo>
                  <a:pt x="0" y="177800"/>
                </a:lnTo>
                <a:lnTo>
                  <a:pt x="0" y="213360"/>
                </a:lnTo>
                <a:lnTo>
                  <a:pt x="8890" y="259080"/>
                </a:lnTo>
                <a:lnTo>
                  <a:pt x="8890" y="294640"/>
                </a:lnTo>
                <a:lnTo>
                  <a:pt x="8890" y="330200"/>
                </a:lnTo>
                <a:lnTo>
                  <a:pt x="8890" y="374650"/>
                </a:lnTo>
                <a:lnTo>
                  <a:pt x="17780" y="410210"/>
                </a:lnTo>
                <a:lnTo>
                  <a:pt x="26670" y="445770"/>
                </a:lnTo>
                <a:lnTo>
                  <a:pt x="35560" y="4635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6116320" y="2465070"/>
            <a:ext cx="90171" cy="8891"/>
          </a:xfrm>
          <a:custGeom>
            <a:avLst/>
            <a:gdLst/>
            <a:ahLst/>
            <a:cxnLst/>
            <a:rect l="0" t="0" r="0" b="0"/>
            <a:pathLst>
              <a:path w="90171" h="8891">
                <a:moveTo>
                  <a:pt x="0" y="0"/>
                </a:moveTo>
                <a:lnTo>
                  <a:pt x="45720" y="0"/>
                </a:lnTo>
                <a:lnTo>
                  <a:pt x="9017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6322060" y="2294890"/>
            <a:ext cx="187961" cy="303531"/>
          </a:xfrm>
          <a:custGeom>
            <a:avLst/>
            <a:gdLst/>
            <a:ahLst/>
            <a:cxnLst/>
            <a:rect l="0" t="0" r="0" b="0"/>
            <a:pathLst>
              <a:path w="187961" h="303531">
                <a:moveTo>
                  <a:pt x="0" y="115570"/>
                </a:moveTo>
                <a:lnTo>
                  <a:pt x="8890" y="133350"/>
                </a:lnTo>
                <a:lnTo>
                  <a:pt x="26670" y="152400"/>
                </a:lnTo>
                <a:lnTo>
                  <a:pt x="44450" y="161290"/>
                </a:lnTo>
                <a:lnTo>
                  <a:pt x="80010" y="161290"/>
                </a:lnTo>
                <a:lnTo>
                  <a:pt x="116840" y="133350"/>
                </a:lnTo>
                <a:lnTo>
                  <a:pt x="134620" y="115570"/>
                </a:lnTo>
                <a:lnTo>
                  <a:pt x="143510" y="80010"/>
                </a:lnTo>
                <a:lnTo>
                  <a:pt x="143510" y="53340"/>
                </a:lnTo>
                <a:lnTo>
                  <a:pt x="134620" y="26670"/>
                </a:lnTo>
                <a:lnTo>
                  <a:pt x="134620" y="8890"/>
                </a:lnTo>
                <a:lnTo>
                  <a:pt x="116840" y="0"/>
                </a:lnTo>
                <a:lnTo>
                  <a:pt x="88900" y="0"/>
                </a:lnTo>
                <a:lnTo>
                  <a:pt x="80010" y="17780"/>
                </a:lnTo>
                <a:lnTo>
                  <a:pt x="62230" y="62230"/>
                </a:lnTo>
                <a:lnTo>
                  <a:pt x="44450" y="106680"/>
                </a:lnTo>
                <a:lnTo>
                  <a:pt x="44450" y="143510"/>
                </a:lnTo>
                <a:lnTo>
                  <a:pt x="44450" y="179070"/>
                </a:lnTo>
                <a:lnTo>
                  <a:pt x="44450" y="214630"/>
                </a:lnTo>
                <a:lnTo>
                  <a:pt x="53340" y="259080"/>
                </a:lnTo>
                <a:lnTo>
                  <a:pt x="71120" y="276860"/>
                </a:lnTo>
                <a:lnTo>
                  <a:pt x="80010" y="294640"/>
                </a:lnTo>
                <a:lnTo>
                  <a:pt x="97790" y="303530"/>
                </a:lnTo>
                <a:lnTo>
                  <a:pt x="116840" y="303530"/>
                </a:lnTo>
                <a:lnTo>
                  <a:pt x="134620" y="294640"/>
                </a:lnTo>
                <a:lnTo>
                  <a:pt x="179070" y="285750"/>
                </a:lnTo>
                <a:lnTo>
                  <a:pt x="18796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6678930" y="2527300"/>
            <a:ext cx="8891" cy="160021"/>
          </a:xfrm>
          <a:custGeom>
            <a:avLst/>
            <a:gdLst/>
            <a:ahLst/>
            <a:cxnLst/>
            <a:rect l="0" t="0" r="0" b="0"/>
            <a:pathLst>
              <a:path w="8891" h="160021">
                <a:moveTo>
                  <a:pt x="889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6893560" y="2232660"/>
            <a:ext cx="196851" cy="392431"/>
          </a:xfrm>
          <a:custGeom>
            <a:avLst/>
            <a:gdLst/>
            <a:ahLst/>
            <a:cxnLst/>
            <a:rect l="0" t="0" r="0" b="0"/>
            <a:pathLst>
              <a:path w="196851" h="392431">
                <a:moveTo>
                  <a:pt x="0" y="80010"/>
                </a:moveTo>
                <a:lnTo>
                  <a:pt x="0" y="53340"/>
                </a:lnTo>
                <a:lnTo>
                  <a:pt x="8890" y="35560"/>
                </a:lnTo>
                <a:lnTo>
                  <a:pt x="44450" y="8890"/>
                </a:lnTo>
                <a:lnTo>
                  <a:pt x="62230" y="0"/>
                </a:lnTo>
                <a:lnTo>
                  <a:pt x="80010" y="0"/>
                </a:lnTo>
                <a:lnTo>
                  <a:pt x="97790" y="0"/>
                </a:lnTo>
                <a:lnTo>
                  <a:pt x="116840" y="17780"/>
                </a:lnTo>
                <a:lnTo>
                  <a:pt x="116840" y="44450"/>
                </a:lnTo>
                <a:lnTo>
                  <a:pt x="116840" y="80010"/>
                </a:lnTo>
                <a:lnTo>
                  <a:pt x="106680" y="115570"/>
                </a:lnTo>
                <a:lnTo>
                  <a:pt x="97790" y="160020"/>
                </a:lnTo>
                <a:lnTo>
                  <a:pt x="80010" y="195580"/>
                </a:lnTo>
                <a:lnTo>
                  <a:pt x="71120" y="232410"/>
                </a:lnTo>
                <a:lnTo>
                  <a:pt x="44450" y="267970"/>
                </a:lnTo>
                <a:lnTo>
                  <a:pt x="35560" y="303530"/>
                </a:lnTo>
                <a:lnTo>
                  <a:pt x="17780" y="347980"/>
                </a:lnTo>
                <a:lnTo>
                  <a:pt x="17780" y="365760"/>
                </a:lnTo>
                <a:lnTo>
                  <a:pt x="26670" y="383540"/>
                </a:lnTo>
                <a:lnTo>
                  <a:pt x="80010" y="392430"/>
                </a:lnTo>
                <a:lnTo>
                  <a:pt x="116840" y="392430"/>
                </a:lnTo>
                <a:lnTo>
                  <a:pt x="161290" y="392430"/>
                </a:lnTo>
                <a:lnTo>
                  <a:pt x="196850" y="392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7134860" y="2115820"/>
            <a:ext cx="232411" cy="830581"/>
          </a:xfrm>
          <a:custGeom>
            <a:avLst/>
            <a:gdLst/>
            <a:ahLst/>
            <a:cxnLst/>
            <a:rect l="0" t="0" r="0" b="0"/>
            <a:pathLst>
              <a:path w="232411" h="830581">
                <a:moveTo>
                  <a:pt x="8890" y="0"/>
                </a:moveTo>
                <a:lnTo>
                  <a:pt x="26670" y="8890"/>
                </a:lnTo>
                <a:lnTo>
                  <a:pt x="62230" y="45720"/>
                </a:lnTo>
                <a:lnTo>
                  <a:pt x="80010" y="63500"/>
                </a:lnTo>
                <a:lnTo>
                  <a:pt x="124460" y="107950"/>
                </a:lnTo>
                <a:lnTo>
                  <a:pt x="161290" y="152400"/>
                </a:lnTo>
                <a:lnTo>
                  <a:pt x="179070" y="187960"/>
                </a:lnTo>
                <a:lnTo>
                  <a:pt x="196850" y="223520"/>
                </a:lnTo>
                <a:lnTo>
                  <a:pt x="214630" y="267970"/>
                </a:lnTo>
                <a:lnTo>
                  <a:pt x="232410" y="294640"/>
                </a:lnTo>
                <a:lnTo>
                  <a:pt x="232410" y="331470"/>
                </a:lnTo>
                <a:lnTo>
                  <a:pt x="232410" y="358140"/>
                </a:lnTo>
                <a:lnTo>
                  <a:pt x="232410" y="393700"/>
                </a:lnTo>
                <a:lnTo>
                  <a:pt x="223520" y="420370"/>
                </a:lnTo>
                <a:lnTo>
                  <a:pt x="214630" y="455930"/>
                </a:lnTo>
                <a:lnTo>
                  <a:pt x="205740" y="491490"/>
                </a:lnTo>
                <a:lnTo>
                  <a:pt x="187960" y="527050"/>
                </a:lnTo>
                <a:lnTo>
                  <a:pt x="170180" y="562610"/>
                </a:lnTo>
                <a:lnTo>
                  <a:pt x="152400" y="599440"/>
                </a:lnTo>
                <a:lnTo>
                  <a:pt x="124460" y="635000"/>
                </a:lnTo>
                <a:lnTo>
                  <a:pt x="97790" y="670560"/>
                </a:lnTo>
                <a:lnTo>
                  <a:pt x="80010" y="706120"/>
                </a:lnTo>
                <a:lnTo>
                  <a:pt x="53340" y="741680"/>
                </a:lnTo>
                <a:lnTo>
                  <a:pt x="26670" y="777240"/>
                </a:lnTo>
                <a:lnTo>
                  <a:pt x="0" y="812800"/>
                </a:lnTo>
                <a:lnTo>
                  <a:pt x="0" y="830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5848350" y="179070"/>
            <a:ext cx="116841" cy="88901"/>
          </a:xfrm>
          <a:custGeom>
            <a:avLst/>
            <a:gdLst/>
            <a:ahLst/>
            <a:cxnLst/>
            <a:rect l="0" t="0" r="0" b="0"/>
            <a:pathLst>
              <a:path w="116841" h="88901">
                <a:moveTo>
                  <a:pt x="0" y="88900"/>
                </a:moveTo>
                <a:lnTo>
                  <a:pt x="0" y="62230"/>
                </a:lnTo>
                <a:lnTo>
                  <a:pt x="8890" y="26670"/>
                </a:lnTo>
                <a:lnTo>
                  <a:pt x="27940" y="8890"/>
                </a:lnTo>
                <a:lnTo>
                  <a:pt x="54610" y="8890"/>
                </a:lnTo>
                <a:lnTo>
                  <a:pt x="99060" y="0"/>
                </a:lnTo>
                <a:lnTo>
                  <a:pt x="1168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5894070" y="259080"/>
            <a:ext cx="133351" cy="80011"/>
          </a:xfrm>
          <a:custGeom>
            <a:avLst/>
            <a:gdLst/>
            <a:ahLst/>
            <a:cxnLst/>
            <a:rect l="0" t="0" r="0" b="0"/>
            <a:pathLst>
              <a:path w="133351" h="80011">
                <a:moveTo>
                  <a:pt x="0" y="80010"/>
                </a:moveTo>
                <a:lnTo>
                  <a:pt x="0" y="53340"/>
                </a:lnTo>
                <a:lnTo>
                  <a:pt x="8890" y="26670"/>
                </a:lnTo>
                <a:lnTo>
                  <a:pt x="35560" y="0"/>
                </a:lnTo>
                <a:lnTo>
                  <a:pt x="53340" y="0"/>
                </a:lnTo>
                <a:lnTo>
                  <a:pt x="71120" y="8890"/>
                </a:lnTo>
                <a:lnTo>
                  <a:pt x="88900" y="35560"/>
                </a:lnTo>
                <a:lnTo>
                  <a:pt x="115570" y="35560"/>
                </a:lnTo>
                <a:lnTo>
                  <a:pt x="13335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6125210" y="27686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"/>
          <p:cNvSpPr/>
          <p:nvPr/>
        </p:nvSpPr>
        <p:spPr>
          <a:xfrm>
            <a:off x="6197600" y="71120"/>
            <a:ext cx="106681" cy="205741"/>
          </a:xfrm>
          <a:custGeom>
            <a:avLst/>
            <a:gdLst/>
            <a:ahLst/>
            <a:cxnLst/>
            <a:rect l="0" t="0" r="0" b="0"/>
            <a:pathLst>
              <a:path w="106681" h="205741">
                <a:moveTo>
                  <a:pt x="0" y="0"/>
                </a:moveTo>
                <a:lnTo>
                  <a:pt x="0" y="17780"/>
                </a:lnTo>
                <a:lnTo>
                  <a:pt x="0" y="44450"/>
                </a:lnTo>
                <a:lnTo>
                  <a:pt x="0" y="90170"/>
                </a:lnTo>
                <a:lnTo>
                  <a:pt x="8890" y="134620"/>
                </a:lnTo>
                <a:lnTo>
                  <a:pt x="17780" y="161290"/>
                </a:lnTo>
                <a:lnTo>
                  <a:pt x="44450" y="179070"/>
                </a:lnTo>
                <a:lnTo>
                  <a:pt x="62230" y="179070"/>
                </a:lnTo>
                <a:lnTo>
                  <a:pt x="97790" y="152400"/>
                </a:lnTo>
                <a:lnTo>
                  <a:pt x="106680" y="116840"/>
                </a:lnTo>
                <a:lnTo>
                  <a:pt x="106680" y="90170"/>
                </a:lnTo>
                <a:lnTo>
                  <a:pt x="88900" y="81280"/>
                </a:lnTo>
                <a:lnTo>
                  <a:pt x="62230" y="116840"/>
                </a:lnTo>
                <a:lnTo>
                  <a:pt x="53340" y="161290"/>
                </a:lnTo>
                <a:lnTo>
                  <a:pt x="53340" y="179070"/>
                </a:lnTo>
                <a:lnTo>
                  <a:pt x="97790" y="205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"/>
          <p:cNvSpPr/>
          <p:nvPr/>
        </p:nvSpPr>
        <p:spPr>
          <a:xfrm>
            <a:off x="6348730" y="26670"/>
            <a:ext cx="134621" cy="187961"/>
          </a:xfrm>
          <a:custGeom>
            <a:avLst/>
            <a:gdLst/>
            <a:ahLst/>
            <a:cxnLst/>
            <a:rect l="0" t="0" r="0" b="0"/>
            <a:pathLst>
              <a:path w="134621" h="187961">
                <a:moveTo>
                  <a:pt x="0" y="35560"/>
                </a:moveTo>
                <a:lnTo>
                  <a:pt x="8890" y="17780"/>
                </a:lnTo>
                <a:lnTo>
                  <a:pt x="26670" y="0"/>
                </a:lnTo>
                <a:lnTo>
                  <a:pt x="53340" y="0"/>
                </a:lnTo>
                <a:lnTo>
                  <a:pt x="80010" y="0"/>
                </a:lnTo>
                <a:lnTo>
                  <a:pt x="90170" y="17780"/>
                </a:lnTo>
                <a:lnTo>
                  <a:pt x="90170" y="35560"/>
                </a:lnTo>
                <a:lnTo>
                  <a:pt x="71120" y="53340"/>
                </a:lnTo>
                <a:lnTo>
                  <a:pt x="62230" y="71120"/>
                </a:lnTo>
                <a:lnTo>
                  <a:pt x="99060" y="53340"/>
                </a:lnTo>
                <a:lnTo>
                  <a:pt x="116840" y="62230"/>
                </a:lnTo>
                <a:lnTo>
                  <a:pt x="134620" y="71120"/>
                </a:lnTo>
                <a:lnTo>
                  <a:pt x="134620" y="88900"/>
                </a:lnTo>
                <a:lnTo>
                  <a:pt x="134620" y="106680"/>
                </a:lnTo>
                <a:lnTo>
                  <a:pt x="134620" y="125730"/>
                </a:lnTo>
                <a:lnTo>
                  <a:pt x="125730" y="143510"/>
                </a:lnTo>
                <a:lnTo>
                  <a:pt x="107950" y="161290"/>
                </a:lnTo>
                <a:lnTo>
                  <a:pt x="62230" y="179070"/>
                </a:lnTo>
                <a:lnTo>
                  <a:pt x="5334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"/>
          <p:cNvSpPr/>
          <p:nvPr/>
        </p:nvSpPr>
        <p:spPr>
          <a:xfrm>
            <a:off x="6062980" y="2053590"/>
            <a:ext cx="143511" cy="80011"/>
          </a:xfrm>
          <a:custGeom>
            <a:avLst/>
            <a:gdLst/>
            <a:ahLst/>
            <a:cxnLst/>
            <a:rect l="0" t="0" r="0" b="0"/>
            <a:pathLst>
              <a:path w="143511" h="80011">
                <a:moveTo>
                  <a:pt x="8890" y="80010"/>
                </a:moveTo>
                <a:lnTo>
                  <a:pt x="0" y="62230"/>
                </a:lnTo>
                <a:lnTo>
                  <a:pt x="8890" y="35560"/>
                </a:lnTo>
                <a:lnTo>
                  <a:pt x="17780" y="17780"/>
                </a:lnTo>
                <a:lnTo>
                  <a:pt x="35560" y="17780"/>
                </a:lnTo>
                <a:lnTo>
                  <a:pt x="53340" y="17780"/>
                </a:lnTo>
                <a:lnTo>
                  <a:pt x="90170" y="17780"/>
                </a:lnTo>
                <a:lnTo>
                  <a:pt x="1435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"/>
          <p:cNvSpPr/>
          <p:nvPr/>
        </p:nvSpPr>
        <p:spPr>
          <a:xfrm>
            <a:off x="6170930" y="2152650"/>
            <a:ext cx="124461" cy="35561"/>
          </a:xfrm>
          <a:custGeom>
            <a:avLst/>
            <a:gdLst/>
            <a:ahLst/>
            <a:cxnLst/>
            <a:rect l="0" t="0" r="0" b="0"/>
            <a:pathLst>
              <a:path w="124461" h="35561">
                <a:moveTo>
                  <a:pt x="17780" y="26670"/>
                </a:moveTo>
                <a:lnTo>
                  <a:pt x="0" y="35560"/>
                </a:lnTo>
                <a:lnTo>
                  <a:pt x="0" y="17780"/>
                </a:lnTo>
                <a:lnTo>
                  <a:pt x="44450" y="17780"/>
                </a:lnTo>
                <a:lnTo>
                  <a:pt x="71120" y="17780"/>
                </a:lnTo>
                <a:lnTo>
                  <a:pt x="11557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393180" y="2071370"/>
            <a:ext cx="45721" cy="17781"/>
          </a:xfrm>
          <a:custGeom>
            <a:avLst/>
            <a:gdLst/>
            <a:ahLst/>
            <a:cxnLst/>
            <a:rect l="0" t="0" r="0" b="0"/>
            <a:pathLst>
              <a:path w="45721" h="17781">
                <a:moveTo>
                  <a:pt x="0" y="17780"/>
                </a:moveTo>
                <a:lnTo>
                  <a:pt x="17780" y="8890"/>
                </a:lnTo>
                <a:lnTo>
                  <a:pt x="35560" y="8890"/>
                </a:lnTo>
                <a:lnTo>
                  <a:pt x="457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510020" y="1964690"/>
            <a:ext cx="71121" cy="187961"/>
          </a:xfrm>
          <a:custGeom>
            <a:avLst/>
            <a:gdLst/>
            <a:ahLst/>
            <a:cxnLst/>
            <a:rect l="0" t="0" r="0" b="0"/>
            <a:pathLst>
              <a:path w="71121" h="187961">
                <a:moveTo>
                  <a:pt x="0" y="0"/>
                </a:moveTo>
                <a:lnTo>
                  <a:pt x="8890" y="44450"/>
                </a:lnTo>
                <a:lnTo>
                  <a:pt x="26670" y="88900"/>
                </a:lnTo>
                <a:lnTo>
                  <a:pt x="44450" y="124460"/>
                </a:lnTo>
                <a:lnTo>
                  <a:pt x="62230" y="168910"/>
                </a:lnTo>
                <a:lnTo>
                  <a:pt x="7112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661150" y="209804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643370" y="1929130"/>
            <a:ext cx="125731" cy="151131"/>
          </a:xfrm>
          <a:custGeom>
            <a:avLst/>
            <a:gdLst/>
            <a:ahLst/>
            <a:cxnLst/>
            <a:rect l="0" t="0" r="0" b="0"/>
            <a:pathLst>
              <a:path w="125731" h="151131">
                <a:moveTo>
                  <a:pt x="0" y="35560"/>
                </a:moveTo>
                <a:lnTo>
                  <a:pt x="35560" y="8890"/>
                </a:lnTo>
                <a:lnTo>
                  <a:pt x="53340" y="0"/>
                </a:lnTo>
                <a:lnTo>
                  <a:pt x="72390" y="8890"/>
                </a:lnTo>
                <a:lnTo>
                  <a:pt x="90170" y="62230"/>
                </a:lnTo>
                <a:lnTo>
                  <a:pt x="99060" y="97790"/>
                </a:lnTo>
                <a:lnTo>
                  <a:pt x="107950" y="133350"/>
                </a:lnTo>
                <a:lnTo>
                  <a:pt x="125730" y="151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"/>
          <p:cNvSpPr/>
          <p:nvPr/>
        </p:nvSpPr>
        <p:spPr>
          <a:xfrm>
            <a:off x="6831330" y="1884680"/>
            <a:ext cx="106681" cy="151131"/>
          </a:xfrm>
          <a:custGeom>
            <a:avLst/>
            <a:gdLst/>
            <a:ahLst/>
            <a:cxnLst/>
            <a:rect l="0" t="0" r="0" b="0"/>
            <a:pathLst>
              <a:path w="106681" h="151131">
                <a:moveTo>
                  <a:pt x="0" y="35560"/>
                </a:moveTo>
                <a:lnTo>
                  <a:pt x="8890" y="8890"/>
                </a:lnTo>
                <a:lnTo>
                  <a:pt x="26670" y="0"/>
                </a:lnTo>
                <a:lnTo>
                  <a:pt x="35560" y="35560"/>
                </a:lnTo>
                <a:lnTo>
                  <a:pt x="35560" y="53340"/>
                </a:lnTo>
                <a:lnTo>
                  <a:pt x="35560" y="97790"/>
                </a:lnTo>
                <a:lnTo>
                  <a:pt x="26670" y="142240"/>
                </a:lnTo>
                <a:lnTo>
                  <a:pt x="44450" y="151130"/>
                </a:lnTo>
                <a:lnTo>
                  <a:pt x="88900" y="124460"/>
                </a:lnTo>
                <a:lnTo>
                  <a:pt x="106680" y="115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"/>
          <p:cNvSpPr/>
          <p:nvPr/>
        </p:nvSpPr>
        <p:spPr>
          <a:xfrm>
            <a:off x="2795270" y="3517900"/>
            <a:ext cx="160021" cy="17781"/>
          </a:xfrm>
          <a:custGeom>
            <a:avLst/>
            <a:gdLst/>
            <a:ahLst/>
            <a:cxnLst/>
            <a:rect l="0" t="0" r="0" b="0"/>
            <a:pathLst>
              <a:path w="160021" h="17781">
                <a:moveTo>
                  <a:pt x="0" y="17780"/>
                </a:moveTo>
                <a:lnTo>
                  <a:pt x="17780" y="0"/>
                </a:lnTo>
                <a:lnTo>
                  <a:pt x="44450" y="0"/>
                </a:lnTo>
                <a:lnTo>
                  <a:pt x="88900" y="0"/>
                </a:lnTo>
                <a:lnTo>
                  <a:pt x="133350" y="8890"/>
                </a:lnTo>
                <a:lnTo>
                  <a:pt x="16002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"/>
          <p:cNvSpPr/>
          <p:nvPr/>
        </p:nvSpPr>
        <p:spPr>
          <a:xfrm>
            <a:off x="2786380" y="3911600"/>
            <a:ext cx="151131" cy="17781"/>
          </a:xfrm>
          <a:custGeom>
            <a:avLst/>
            <a:gdLst/>
            <a:ahLst/>
            <a:cxnLst/>
            <a:rect l="0" t="0" r="0" b="0"/>
            <a:pathLst>
              <a:path w="15113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8890"/>
                </a:lnTo>
                <a:lnTo>
                  <a:pt x="1511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"/>
          <p:cNvSpPr/>
          <p:nvPr/>
        </p:nvSpPr>
        <p:spPr>
          <a:xfrm>
            <a:off x="3054350" y="3902710"/>
            <a:ext cx="71121" cy="53341"/>
          </a:xfrm>
          <a:custGeom>
            <a:avLst/>
            <a:gdLst/>
            <a:ahLst/>
            <a:cxnLst/>
            <a:rect l="0" t="0" r="0" b="0"/>
            <a:pathLst>
              <a:path w="71121" h="53341">
                <a:moveTo>
                  <a:pt x="62230" y="35560"/>
                </a:moveTo>
                <a:lnTo>
                  <a:pt x="44450" y="35560"/>
                </a:lnTo>
                <a:lnTo>
                  <a:pt x="62230" y="26670"/>
                </a:lnTo>
                <a:lnTo>
                  <a:pt x="44450" y="35560"/>
                </a:lnTo>
                <a:lnTo>
                  <a:pt x="44450" y="17780"/>
                </a:lnTo>
                <a:lnTo>
                  <a:pt x="71120" y="8890"/>
                </a:lnTo>
                <a:lnTo>
                  <a:pt x="71120" y="26670"/>
                </a:lnTo>
                <a:lnTo>
                  <a:pt x="53340" y="26670"/>
                </a:lnTo>
                <a:lnTo>
                  <a:pt x="35560" y="1778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26670"/>
                </a:lnTo>
                <a:lnTo>
                  <a:pt x="26670" y="35560"/>
                </a:lnTo>
                <a:lnTo>
                  <a:pt x="26670" y="17780"/>
                </a:lnTo>
                <a:lnTo>
                  <a:pt x="44450" y="8890"/>
                </a:lnTo>
                <a:lnTo>
                  <a:pt x="62230" y="26670"/>
                </a:lnTo>
                <a:lnTo>
                  <a:pt x="53340" y="44450"/>
                </a:lnTo>
                <a:lnTo>
                  <a:pt x="26670" y="53340"/>
                </a:lnTo>
                <a:lnTo>
                  <a:pt x="8890" y="35560"/>
                </a:lnTo>
                <a:lnTo>
                  <a:pt x="17780" y="17780"/>
                </a:lnTo>
                <a:lnTo>
                  <a:pt x="35560" y="8890"/>
                </a:lnTo>
                <a:lnTo>
                  <a:pt x="44450" y="26670"/>
                </a:lnTo>
                <a:lnTo>
                  <a:pt x="35560" y="44450"/>
                </a:lnTo>
                <a:lnTo>
                  <a:pt x="17780" y="53340"/>
                </a:lnTo>
                <a:lnTo>
                  <a:pt x="0" y="44450"/>
                </a:lnTo>
                <a:lnTo>
                  <a:pt x="0" y="17780"/>
                </a:lnTo>
                <a:lnTo>
                  <a:pt x="17780" y="8890"/>
                </a:lnTo>
                <a:lnTo>
                  <a:pt x="35560" y="8890"/>
                </a:lnTo>
                <a:lnTo>
                  <a:pt x="53340" y="8890"/>
                </a:lnTo>
                <a:lnTo>
                  <a:pt x="53340" y="26670"/>
                </a:lnTo>
                <a:lnTo>
                  <a:pt x="44450" y="44450"/>
                </a:lnTo>
                <a:lnTo>
                  <a:pt x="26670" y="44450"/>
                </a:lnTo>
                <a:lnTo>
                  <a:pt x="8890" y="35560"/>
                </a:lnTo>
                <a:lnTo>
                  <a:pt x="8890" y="17780"/>
                </a:lnTo>
                <a:lnTo>
                  <a:pt x="17780" y="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26670"/>
                </a:lnTo>
                <a:lnTo>
                  <a:pt x="35560" y="4445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"/>
          <p:cNvSpPr/>
          <p:nvPr/>
        </p:nvSpPr>
        <p:spPr>
          <a:xfrm>
            <a:off x="3393440" y="3741420"/>
            <a:ext cx="106681" cy="464821"/>
          </a:xfrm>
          <a:custGeom>
            <a:avLst/>
            <a:gdLst/>
            <a:ahLst/>
            <a:cxnLst/>
            <a:rect l="0" t="0" r="0" b="0"/>
            <a:pathLst>
              <a:path w="106681" h="464821">
                <a:moveTo>
                  <a:pt x="62230" y="0"/>
                </a:moveTo>
                <a:lnTo>
                  <a:pt x="35560" y="35560"/>
                </a:lnTo>
                <a:lnTo>
                  <a:pt x="17780" y="80010"/>
                </a:lnTo>
                <a:lnTo>
                  <a:pt x="889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41300"/>
                </a:lnTo>
                <a:lnTo>
                  <a:pt x="8890" y="276860"/>
                </a:lnTo>
                <a:lnTo>
                  <a:pt x="17780" y="312420"/>
                </a:lnTo>
                <a:lnTo>
                  <a:pt x="26670" y="347980"/>
                </a:lnTo>
                <a:lnTo>
                  <a:pt x="35560" y="374650"/>
                </a:lnTo>
                <a:lnTo>
                  <a:pt x="62230" y="420370"/>
                </a:lnTo>
                <a:lnTo>
                  <a:pt x="106680" y="464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3625850" y="3839210"/>
            <a:ext cx="35561" cy="349251"/>
          </a:xfrm>
          <a:custGeom>
            <a:avLst/>
            <a:gdLst/>
            <a:ahLst/>
            <a:cxnLst/>
            <a:rect l="0" t="0" r="0" b="0"/>
            <a:pathLst>
              <a:path w="35561" h="349251">
                <a:moveTo>
                  <a:pt x="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0" y="152400"/>
                </a:lnTo>
                <a:lnTo>
                  <a:pt x="0" y="187960"/>
                </a:lnTo>
                <a:lnTo>
                  <a:pt x="8890" y="223520"/>
                </a:lnTo>
                <a:lnTo>
                  <a:pt x="17780" y="267970"/>
                </a:lnTo>
                <a:lnTo>
                  <a:pt x="26670" y="303530"/>
                </a:lnTo>
                <a:lnTo>
                  <a:pt x="35560" y="349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3785870" y="3947160"/>
            <a:ext cx="72391" cy="1"/>
          </a:xfrm>
          <a:custGeom>
            <a:avLst/>
            <a:gdLst/>
            <a:ahLst/>
            <a:cxnLst/>
            <a:rect l="0" t="0" r="0" b="0"/>
            <a:pathLst>
              <a:path w="72391" h="1">
                <a:moveTo>
                  <a:pt x="0" y="0"/>
                </a:moveTo>
                <a:lnTo>
                  <a:pt x="35560" y="0"/>
                </a:lnTo>
                <a:lnTo>
                  <a:pt x="723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4071620" y="3768090"/>
            <a:ext cx="1" cy="116841"/>
          </a:xfrm>
          <a:custGeom>
            <a:avLst/>
            <a:gdLst/>
            <a:ahLst/>
            <a:cxnLst/>
            <a:rect l="0" t="0" r="0" b="0"/>
            <a:pathLst>
              <a:path w="1" h="11684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0" y="116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4000500" y="397383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106680" y="8890"/>
                </a:lnTo>
                <a:lnTo>
                  <a:pt x="124460" y="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4036060" y="4027170"/>
            <a:ext cx="161291" cy="179071"/>
          </a:xfrm>
          <a:custGeom>
            <a:avLst/>
            <a:gdLst/>
            <a:ahLst/>
            <a:cxnLst/>
            <a:rect l="0" t="0" r="0" b="0"/>
            <a:pathLst>
              <a:path w="161291" h="179071">
                <a:moveTo>
                  <a:pt x="0" y="53340"/>
                </a:moveTo>
                <a:lnTo>
                  <a:pt x="8890" y="71120"/>
                </a:lnTo>
                <a:lnTo>
                  <a:pt x="26670" y="80010"/>
                </a:lnTo>
                <a:lnTo>
                  <a:pt x="53340" y="88900"/>
                </a:lnTo>
                <a:lnTo>
                  <a:pt x="80010" y="88900"/>
                </a:lnTo>
                <a:lnTo>
                  <a:pt x="97790" y="62230"/>
                </a:lnTo>
                <a:lnTo>
                  <a:pt x="97790" y="26670"/>
                </a:lnTo>
                <a:lnTo>
                  <a:pt x="88900" y="8890"/>
                </a:lnTo>
                <a:lnTo>
                  <a:pt x="71120" y="0"/>
                </a:lnTo>
                <a:lnTo>
                  <a:pt x="53340" y="8890"/>
                </a:lnTo>
                <a:lnTo>
                  <a:pt x="26670" y="35560"/>
                </a:lnTo>
                <a:lnTo>
                  <a:pt x="17780" y="80010"/>
                </a:lnTo>
                <a:lnTo>
                  <a:pt x="17780" y="106680"/>
                </a:lnTo>
                <a:lnTo>
                  <a:pt x="26670" y="143510"/>
                </a:lnTo>
                <a:lnTo>
                  <a:pt x="62230" y="179070"/>
                </a:lnTo>
                <a:lnTo>
                  <a:pt x="80010" y="179070"/>
                </a:lnTo>
                <a:lnTo>
                  <a:pt x="116840" y="161290"/>
                </a:lnTo>
                <a:lnTo>
                  <a:pt x="134620" y="152400"/>
                </a:lnTo>
                <a:lnTo>
                  <a:pt x="161290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4312920" y="4098290"/>
            <a:ext cx="26671" cy="143511"/>
          </a:xfrm>
          <a:custGeom>
            <a:avLst/>
            <a:gdLst/>
            <a:ahLst/>
            <a:cxnLst/>
            <a:rect l="0" t="0" r="0" b="0"/>
            <a:pathLst>
              <a:path w="26671" h="143511">
                <a:moveTo>
                  <a:pt x="26670" y="0"/>
                </a:moveTo>
                <a:lnTo>
                  <a:pt x="17780" y="44450"/>
                </a:lnTo>
                <a:lnTo>
                  <a:pt x="8890" y="72390"/>
                </a:lnTo>
                <a:lnTo>
                  <a:pt x="0" y="116840"/>
                </a:lnTo>
                <a:lnTo>
                  <a:pt x="0" y="1435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4410710" y="3938270"/>
            <a:ext cx="81281" cy="8891"/>
          </a:xfrm>
          <a:custGeom>
            <a:avLst/>
            <a:gdLst/>
            <a:ahLst/>
            <a:cxnLst/>
            <a:rect l="0" t="0" r="0" b="0"/>
            <a:pathLst>
              <a:path w="81281" h="8891">
                <a:moveTo>
                  <a:pt x="0" y="8890"/>
                </a:moveTo>
                <a:lnTo>
                  <a:pt x="36830" y="0"/>
                </a:lnTo>
                <a:lnTo>
                  <a:pt x="812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4607560" y="3812540"/>
            <a:ext cx="152401" cy="267971"/>
          </a:xfrm>
          <a:custGeom>
            <a:avLst/>
            <a:gdLst/>
            <a:ahLst/>
            <a:cxnLst/>
            <a:rect l="0" t="0" r="0" b="0"/>
            <a:pathLst>
              <a:path w="152401" h="267971">
                <a:moveTo>
                  <a:pt x="53340" y="8890"/>
                </a:moveTo>
                <a:lnTo>
                  <a:pt x="71120" y="0"/>
                </a:lnTo>
                <a:lnTo>
                  <a:pt x="106680" y="17780"/>
                </a:lnTo>
                <a:lnTo>
                  <a:pt x="125730" y="45720"/>
                </a:lnTo>
                <a:lnTo>
                  <a:pt x="143510" y="99060"/>
                </a:lnTo>
                <a:lnTo>
                  <a:pt x="143510" y="116840"/>
                </a:lnTo>
                <a:lnTo>
                  <a:pt x="125730" y="161290"/>
                </a:lnTo>
                <a:lnTo>
                  <a:pt x="116840" y="196850"/>
                </a:lnTo>
                <a:lnTo>
                  <a:pt x="71120" y="232410"/>
                </a:lnTo>
                <a:lnTo>
                  <a:pt x="53340" y="259080"/>
                </a:lnTo>
                <a:lnTo>
                  <a:pt x="35560" y="267970"/>
                </a:lnTo>
                <a:lnTo>
                  <a:pt x="17780" y="259080"/>
                </a:lnTo>
                <a:lnTo>
                  <a:pt x="0" y="232410"/>
                </a:lnTo>
                <a:lnTo>
                  <a:pt x="0" y="214630"/>
                </a:lnTo>
                <a:lnTo>
                  <a:pt x="0" y="187960"/>
                </a:lnTo>
                <a:lnTo>
                  <a:pt x="26670" y="170180"/>
                </a:lnTo>
                <a:lnTo>
                  <a:pt x="44450" y="170180"/>
                </a:lnTo>
                <a:lnTo>
                  <a:pt x="88900" y="179070"/>
                </a:lnTo>
                <a:lnTo>
                  <a:pt x="106680" y="179070"/>
                </a:lnTo>
                <a:lnTo>
                  <a:pt x="125730" y="196850"/>
                </a:lnTo>
                <a:lnTo>
                  <a:pt x="143510" y="223520"/>
                </a:lnTo>
                <a:lnTo>
                  <a:pt x="152400" y="250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4822190" y="3759200"/>
            <a:ext cx="142241" cy="500381"/>
          </a:xfrm>
          <a:custGeom>
            <a:avLst/>
            <a:gdLst/>
            <a:ahLst/>
            <a:cxnLst/>
            <a:rect l="0" t="0" r="0" b="0"/>
            <a:pathLst>
              <a:path w="142241" h="500381">
                <a:moveTo>
                  <a:pt x="0" y="0"/>
                </a:moveTo>
                <a:lnTo>
                  <a:pt x="35560" y="17780"/>
                </a:lnTo>
                <a:lnTo>
                  <a:pt x="53340" y="26670"/>
                </a:lnTo>
                <a:lnTo>
                  <a:pt x="88900" y="71120"/>
                </a:lnTo>
                <a:lnTo>
                  <a:pt x="106680" y="99060"/>
                </a:lnTo>
                <a:lnTo>
                  <a:pt x="124460" y="143510"/>
                </a:lnTo>
                <a:lnTo>
                  <a:pt x="142240" y="187960"/>
                </a:lnTo>
                <a:lnTo>
                  <a:pt x="142240" y="232410"/>
                </a:lnTo>
                <a:lnTo>
                  <a:pt x="142240" y="259080"/>
                </a:lnTo>
                <a:lnTo>
                  <a:pt x="133350" y="294640"/>
                </a:lnTo>
                <a:lnTo>
                  <a:pt x="115570" y="330200"/>
                </a:lnTo>
                <a:lnTo>
                  <a:pt x="97790" y="365760"/>
                </a:lnTo>
                <a:lnTo>
                  <a:pt x="71120" y="402590"/>
                </a:lnTo>
                <a:lnTo>
                  <a:pt x="44450" y="438150"/>
                </a:lnTo>
                <a:lnTo>
                  <a:pt x="8890" y="482600"/>
                </a:lnTo>
                <a:lnTo>
                  <a:pt x="8890" y="500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875280" y="3107690"/>
            <a:ext cx="88901" cy="124461"/>
          </a:xfrm>
          <a:custGeom>
            <a:avLst/>
            <a:gdLst/>
            <a:ahLst/>
            <a:cxnLst/>
            <a:rect l="0" t="0" r="0" b="0"/>
            <a:pathLst>
              <a:path w="88901" h="124461">
                <a:moveTo>
                  <a:pt x="17780" y="26670"/>
                </a:moveTo>
                <a:lnTo>
                  <a:pt x="17780" y="8890"/>
                </a:lnTo>
                <a:lnTo>
                  <a:pt x="44450" y="17780"/>
                </a:lnTo>
                <a:lnTo>
                  <a:pt x="53340" y="35560"/>
                </a:lnTo>
                <a:lnTo>
                  <a:pt x="71120" y="80010"/>
                </a:lnTo>
                <a:lnTo>
                  <a:pt x="71120" y="97790"/>
                </a:lnTo>
                <a:lnTo>
                  <a:pt x="62230" y="115570"/>
                </a:lnTo>
                <a:lnTo>
                  <a:pt x="44450" y="124460"/>
                </a:lnTo>
                <a:lnTo>
                  <a:pt x="26670" y="106680"/>
                </a:lnTo>
                <a:lnTo>
                  <a:pt x="17780" y="80010"/>
                </a:lnTo>
                <a:lnTo>
                  <a:pt x="26670" y="44450"/>
                </a:lnTo>
                <a:lnTo>
                  <a:pt x="35560" y="17780"/>
                </a:lnTo>
                <a:lnTo>
                  <a:pt x="53340" y="0"/>
                </a:lnTo>
                <a:lnTo>
                  <a:pt x="80010" y="0"/>
                </a:lnTo>
                <a:lnTo>
                  <a:pt x="88900" y="26670"/>
                </a:lnTo>
                <a:lnTo>
                  <a:pt x="88900" y="44450"/>
                </a:lnTo>
                <a:lnTo>
                  <a:pt x="44450" y="80010"/>
                </a:lnTo>
                <a:lnTo>
                  <a:pt x="26670" y="88900"/>
                </a:lnTo>
                <a:lnTo>
                  <a:pt x="8890" y="88900"/>
                </a:lnTo>
                <a:lnTo>
                  <a:pt x="0" y="71120"/>
                </a:lnTo>
                <a:lnTo>
                  <a:pt x="0" y="44450"/>
                </a:lnTo>
                <a:lnTo>
                  <a:pt x="8890" y="26670"/>
                </a:lnTo>
                <a:lnTo>
                  <a:pt x="26670" y="17780"/>
                </a:lnTo>
                <a:lnTo>
                  <a:pt x="53340" y="26670"/>
                </a:lnTo>
                <a:lnTo>
                  <a:pt x="71120" y="44450"/>
                </a:lnTo>
                <a:lnTo>
                  <a:pt x="71120" y="62230"/>
                </a:lnTo>
                <a:lnTo>
                  <a:pt x="62230" y="88900"/>
                </a:lnTo>
                <a:lnTo>
                  <a:pt x="44450" y="97790"/>
                </a:lnTo>
                <a:lnTo>
                  <a:pt x="26670" y="97790"/>
                </a:lnTo>
                <a:lnTo>
                  <a:pt x="8890" y="80010"/>
                </a:lnTo>
                <a:lnTo>
                  <a:pt x="8890" y="53340"/>
                </a:lnTo>
                <a:lnTo>
                  <a:pt x="8890" y="35560"/>
                </a:lnTo>
                <a:lnTo>
                  <a:pt x="26670" y="17780"/>
                </a:lnTo>
                <a:lnTo>
                  <a:pt x="44450" y="17780"/>
                </a:lnTo>
                <a:lnTo>
                  <a:pt x="44450" y="53340"/>
                </a:lnTo>
                <a:lnTo>
                  <a:pt x="3556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3054350" y="2669540"/>
            <a:ext cx="106681" cy="384811"/>
          </a:xfrm>
          <a:custGeom>
            <a:avLst/>
            <a:gdLst/>
            <a:ahLst/>
            <a:cxnLst/>
            <a:rect l="0" t="0" r="0" b="0"/>
            <a:pathLst>
              <a:path w="106681" h="384811">
                <a:moveTo>
                  <a:pt x="53340" y="0"/>
                </a:moveTo>
                <a:lnTo>
                  <a:pt x="35560" y="17780"/>
                </a:lnTo>
                <a:lnTo>
                  <a:pt x="17780" y="63500"/>
                </a:lnTo>
                <a:lnTo>
                  <a:pt x="8890" y="9906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8890" y="241300"/>
                </a:lnTo>
                <a:lnTo>
                  <a:pt x="17780" y="285750"/>
                </a:lnTo>
                <a:lnTo>
                  <a:pt x="44450" y="330200"/>
                </a:lnTo>
                <a:lnTo>
                  <a:pt x="80010" y="367030"/>
                </a:lnTo>
                <a:lnTo>
                  <a:pt x="106680" y="384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205480" y="2724150"/>
            <a:ext cx="196851" cy="213361"/>
          </a:xfrm>
          <a:custGeom>
            <a:avLst/>
            <a:gdLst/>
            <a:ahLst/>
            <a:cxnLst/>
            <a:rect l="0" t="0" r="0" b="0"/>
            <a:pathLst>
              <a:path w="196851" h="213361">
                <a:moveTo>
                  <a:pt x="62230" y="0"/>
                </a:moveTo>
                <a:lnTo>
                  <a:pt x="44450" y="17780"/>
                </a:lnTo>
                <a:lnTo>
                  <a:pt x="26670" y="62230"/>
                </a:lnTo>
                <a:lnTo>
                  <a:pt x="17780" y="106680"/>
                </a:lnTo>
                <a:lnTo>
                  <a:pt x="17780" y="133350"/>
                </a:lnTo>
                <a:lnTo>
                  <a:pt x="26670" y="168910"/>
                </a:lnTo>
                <a:lnTo>
                  <a:pt x="35560" y="186690"/>
                </a:lnTo>
                <a:lnTo>
                  <a:pt x="62230" y="213360"/>
                </a:lnTo>
                <a:lnTo>
                  <a:pt x="90170" y="213360"/>
                </a:lnTo>
                <a:lnTo>
                  <a:pt x="125730" y="213360"/>
                </a:lnTo>
                <a:lnTo>
                  <a:pt x="143510" y="204470"/>
                </a:lnTo>
                <a:lnTo>
                  <a:pt x="170180" y="186690"/>
                </a:lnTo>
                <a:lnTo>
                  <a:pt x="187960" y="151130"/>
                </a:lnTo>
                <a:lnTo>
                  <a:pt x="196850" y="115570"/>
                </a:lnTo>
                <a:lnTo>
                  <a:pt x="196850" y="80010"/>
                </a:lnTo>
                <a:lnTo>
                  <a:pt x="179070" y="44450"/>
                </a:lnTo>
                <a:lnTo>
                  <a:pt x="170180" y="26670"/>
                </a:lnTo>
                <a:lnTo>
                  <a:pt x="152400" y="8890"/>
                </a:lnTo>
                <a:lnTo>
                  <a:pt x="125730" y="0"/>
                </a:lnTo>
                <a:lnTo>
                  <a:pt x="90170" y="0"/>
                </a:lnTo>
                <a:lnTo>
                  <a:pt x="53340" y="17780"/>
                </a:lnTo>
                <a:lnTo>
                  <a:pt x="26670" y="26670"/>
                </a:lnTo>
                <a:lnTo>
                  <a:pt x="17780" y="53340"/>
                </a:lnTo>
                <a:lnTo>
                  <a:pt x="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411220" y="2848610"/>
            <a:ext cx="53341" cy="161291"/>
          </a:xfrm>
          <a:custGeom>
            <a:avLst/>
            <a:gdLst/>
            <a:ahLst/>
            <a:cxnLst/>
            <a:rect l="0" t="0" r="0" b="0"/>
            <a:pathLst>
              <a:path w="53341" h="161291">
                <a:moveTo>
                  <a:pt x="53340" y="0"/>
                </a:moveTo>
                <a:lnTo>
                  <a:pt x="53340" y="26670"/>
                </a:lnTo>
                <a:lnTo>
                  <a:pt x="53340" y="71120"/>
                </a:lnTo>
                <a:lnTo>
                  <a:pt x="35560" y="115570"/>
                </a:lnTo>
                <a:lnTo>
                  <a:pt x="26670" y="133350"/>
                </a:lnTo>
                <a:lnTo>
                  <a:pt x="0" y="161290"/>
                </a:lnTo>
                <a:lnTo>
                  <a:pt x="17780" y="161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553460" y="2733040"/>
            <a:ext cx="223521" cy="195581"/>
          </a:xfrm>
          <a:custGeom>
            <a:avLst/>
            <a:gdLst/>
            <a:ahLst/>
            <a:cxnLst/>
            <a:rect l="0" t="0" r="0" b="0"/>
            <a:pathLst>
              <a:path w="223521" h="195581">
                <a:moveTo>
                  <a:pt x="63500" y="0"/>
                </a:moveTo>
                <a:lnTo>
                  <a:pt x="27940" y="35560"/>
                </a:lnTo>
                <a:lnTo>
                  <a:pt x="8890" y="80010"/>
                </a:lnTo>
                <a:lnTo>
                  <a:pt x="0" y="115570"/>
                </a:lnTo>
                <a:lnTo>
                  <a:pt x="0" y="133350"/>
                </a:lnTo>
                <a:lnTo>
                  <a:pt x="0" y="151130"/>
                </a:lnTo>
                <a:lnTo>
                  <a:pt x="17780" y="177800"/>
                </a:lnTo>
                <a:lnTo>
                  <a:pt x="36830" y="186690"/>
                </a:lnTo>
                <a:lnTo>
                  <a:pt x="54610" y="195580"/>
                </a:lnTo>
                <a:lnTo>
                  <a:pt x="90170" y="195580"/>
                </a:lnTo>
                <a:lnTo>
                  <a:pt x="125730" y="195580"/>
                </a:lnTo>
                <a:lnTo>
                  <a:pt x="152400" y="195580"/>
                </a:lnTo>
                <a:lnTo>
                  <a:pt x="196850" y="168910"/>
                </a:lnTo>
                <a:lnTo>
                  <a:pt x="214630" y="151130"/>
                </a:lnTo>
                <a:lnTo>
                  <a:pt x="223520" y="133350"/>
                </a:lnTo>
                <a:lnTo>
                  <a:pt x="223520" y="115570"/>
                </a:lnTo>
                <a:lnTo>
                  <a:pt x="223520" y="97790"/>
                </a:lnTo>
                <a:lnTo>
                  <a:pt x="179070" y="53340"/>
                </a:lnTo>
                <a:lnTo>
                  <a:pt x="152400" y="53340"/>
                </a:lnTo>
                <a:lnTo>
                  <a:pt x="116840" y="53340"/>
                </a:lnTo>
                <a:lnTo>
                  <a:pt x="81280" y="53340"/>
                </a:lnTo>
                <a:lnTo>
                  <a:pt x="45720" y="622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794760" y="2616200"/>
            <a:ext cx="99061" cy="347981"/>
          </a:xfrm>
          <a:custGeom>
            <a:avLst/>
            <a:gdLst/>
            <a:ahLst/>
            <a:cxnLst/>
            <a:rect l="0" t="0" r="0" b="0"/>
            <a:pathLst>
              <a:path w="99061" h="347981">
                <a:moveTo>
                  <a:pt x="0" y="0"/>
                </a:moveTo>
                <a:lnTo>
                  <a:pt x="17780" y="8890"/>
                </a:lnTo>
                <a:lnTo>
                  <a:pt x="35560" y="26670"/>
                </a:lnTo>
                <a:lnTo>
                  <a:pt x="63500" y="44450"/>
                </a:lnTo>
                <a:lnTo>
                  <a:pt x="72390" y="71120"/>
                </a:lnTo>
                <a:lnTo>
                  <a:pt x="90170" y="107950"/>
                </a:lnTo>
                <a:lnTo>
                  <a:pt x="99060" y="143510"/>
                </a:lnTo>
                <a:lnTo>
                  <a:pt x="99060" y="187960"/>
                </a:lnTo>
                <a:lnTo>
                  <a:pt x="99060" y="205740"/>
                </a:lnTo>
                <a:lnTo>
                  <a:pt x="90170" y="250190"/>
                </a:lnTo>
                <a:lnTo>
                  <a:pt x="72390" y="285750"/>
                </a:lnTo>
                <a:lnTo>
                  <a:pt x="63500" y="303530"/>
                </a:lnTo>
                <a:lnTo>
                  <a:pt x="44450" y="321310"/>
                </a:lnTo>
                <a:lnTo>
                  <a:pt x="17780" y="3479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2473960" y="3072130"/>
            <a:ext cx="1" cy="177801"/>
          </a:xfrm>
          <a:custGeom>
            <a:avLst/>
            <a:gdLst/>
            <a:ahLst/>
            <a:cxnLst/>
            <a:rect l="0" t="0" r="0" b="0"/>
            <a:pathLst>
              <a:path w="1" h="177801">
                <a:moveTo>
                  <a:pt x="0" y="0"/>
                </a:moveTo>
                <a:lnTo>
                  <a:pt x="0" y="44450"/>
                </a:lnTo>
                <a:lnTo>
                  <a:pt x="0" y="80010"/>
                </a:lnTo>
                <a:lnTo>
                  <a:pt x="0" y="115570"/>
                </a:lnTo>
                <a:lnTo>
                  <a:pt x="0" y="15113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1964690" y="3027680"/>
            <a:ext cx="8891" cy="186691"/>
          </a:xfrm>
          <a:custGeom>
            <a:avLst/>
            <a:gdLst/>
            <a:ahLst/>
            <a:cxnLst/>
            <a:rect l="0" t="0" r="0" b="0"/>
            <a:pathLst>
              <a:path w="8891" h="186691">
                <a:moveTo>
                  <a:pt x="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889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2821940" y="2777490"/>
            <a:ext cx="214631" cy="17781"/>
          </a:xfrm>
          <a:custGeom>
            <a:avLst/>
            <a:gdLst/>
            <a:ahLst/>
            <a:cxnLst/>
            <a:rect l="0" t="0" r="0" b="0"/>
            <a:pathLst>
              <a:path w="214631" h="17781">
                <a:moveTo>
                  <a:pt x="0" y="889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42240" y="0"/>
                </a:lnTo>
                <a:lnTo>
                  <a:pt x="177800" y="8890"/>
                </a:lnTo>
                <a:lnTo>
                  <a:pt x="21463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2786380" y="2366010"/>
            <a:ext cx="276861" cy="44451"/>
          </a:xfrm>
          <a:custGeom>
            <a:avLst/>
            <a:gdLst/>
            <a:ahLst/>
            <a:cxnLst/>
            <a:rect l="0" t="0" r="0" b="0"/>
            <a:pathLst>
              <a:path w="276861" h="44451">
                <a:moveTo>
                  <a:pt x="0" y="2667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0"/>
                </a:lnTo>
                <a:lnTo>
                  <a:pt x="151130" y="8890"/>
                </a:lnTo>
                <a:lnTo>
                  <a:pt x="195580" y="8890"/>
                </a:lnTo>
                <a:lnTo>
                  <a:pt x="232410" y="17780"/>
                </a:lnTo>
                <a:lnTo>
                  <a:pt x="276860" y="44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2098040" y="2401570"/>
            <a:ext cx="99061" cy="63501"/>
          </a:xfrm>
          <a:custGeom>
            <a:avLst/>
            <a:gdLst/>
            <a:ahLst/>
            <a:cxnLst/>
            <a:rect l="0" t="0" r="0" b="0"/>
            <a:pathLst>
              <a:path w="99061" h="63501">
                <a:moveTo>
                  <a:pt x="81280" y="54610"/>
                </a:moveTo>
                <a:lnTo>
                  <a:pt x="72390" y="36830"/>
                </a:lnTo>
                <a:lnTo>
                  <a:pt x="81280" y="17780"/>
                </a:lnTo>
                <a:lnTo>
                  <a:pt x="99060" y="26670"/>
                </a:lnTo>
                <a:lnTo>
                  <a:pt x="90170" y="45720"/>
                </a:lnTo>
                <a:lnTo>
                  <a:pt x="63500" y="63500"/>
                </a:lnTo>
                <a:lnTo>
                  <a:pt x="35560" y="63500"/>
                </a:lnTo>
                <a:lnTo>
                  <a:pt x="17780" y="54610"/>
                </a:lnTo>
                <a:lnTo>
                  <a:pt x="26670" y="26670"/>
                </a:lnTo>
                <a:lnTo>
                  <a:pt x="45720" y="17780"/>
                </a:lnTo>
                <a:lnTo>
                  <a:pt x="63500" y="36830"/>
                </a:lnTo>
                <a:lnTo>
                  <a:pt x="54610" y="54610"/>
                </a:lnTo>
                <a:lnTo>
                  <a:pt x="35560" y="54610"/>
                </a:lnTo>
                <a:lnTo>
                  <a:pt x="17780" y="45720"/>
                </a:lnTo>
                <a:lnTo>
                  <a:pt x="8890" y="26670"/>
                </a:lnTo>
                <a:lnTo>
                  <a:pt x="17780" y="8890"/>
                </a:lnTo>
                <a:lnTo>
                  <a:pt x="45720" y="0"/>
                </a:lnTo>
                <a:lnTo>
                  <a:pt x="72390" y="0"/>
                </a:lnTo>
                <a:lnTo>
                  <a:pt x="90170" y="0"/>
                </a:lnTo>
                <a:lnTo>
                  <a:pt x="99060" y="17780"/>
                </a:lnTo>
                <a:lnTo>
                  <a:pt x="90170" y="36830"/>
                </a:lnTo>
                <a:lnTo>
                  <a:pt x="72390" y="54610"/>
                </a:lnTo>
                <a:lnTo>
                  <a:pt x="54610" y="63500"/>
                </a:lnTo>
                <a:lnTo>
                  <a:pt x="35560" y="63500"/>
                </a:lnTo>
                <a:lnTo>
                  <a:pt x="17780" y="63500"/>
                </a:lnTo>
                <a:lnTo>
                  <a:pt x="0" y="54610"/>
                </a:lnTo>
                <a:lnTo>
                  <a:pt x="0" y="36830"/>
                </a:lnTo>
                <a:lnTo>
                  <a:pt x="8890" y="17780"/>
                </a:lnTo>
                <a:lnTo>
                  <a:pt x="54610" y="0"/>
                </a:lnTo>
                <a:lnTo>
                  <a:pt x="72390" y="0"/>
                </a:lnTo>
                <a:lnTo>
                  <a:pt x="81280" y="17780"/>
                </a:lnTo>
                <a:lnTo>
                  <a:pt x="72390" y="36830"/>
                </a:lnTo>
                <a:lnTo>
                  <a:pt x="54610" y="45720"/>
                </a:lnTo>
                <a:lnTo>
                  <a:pt x="17780" y="36830"/>
                </a:lnTo>
                <a:lnTo>
                  <a:pt x="1778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1616710" y="1526540"/>
            <a:ext cx="106681" cy="447041"/>
          </a:xfrm>
          <a:custGeom>
            <a:avLst/>
            <a:gdLst/>
            <a:ahLst/>
            <a:cxnLst/>
            <a:rect l="0" t="0" r="0" b="0"/>
            <a:pathLst>
              <a:path w="106681" h="447041">
                <a:moveTo>
                  <a:pt x="88900" y="0"/>
                </a:moveTo>
                <a:lnTo>
                  <a:pt x="44450" y="35560"/>
                </a:lnTo>
                <a:lnTo>
                  <a:pt x="26670" y="81280"/>
                </a:lnTo>
                <a:lnTo>
                  <a:pt x="17780" y="12573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32410"/>
                </a:lnTo>
                <a:lnTo>
                  <a:pt x="0" y="267970"/>
                </a:lnTo>
                <a:lnTo>
                  <a:pt x="0" y="312420"/>
                </a:lnTo>
                <a:lnTo>
                  <a:pt x="17780" y="349250"/>
                </a:lnTo>
                <a:lnTo>
                  <a:pt x="26670" y="367030"/>
                </a:lnTo>
                <a:lnTo>
                  <a:pt x="53340" y="411480"/>
                </a:lnTo>
                <a:lnTo>
                  <a:pt x="88900" y="429260"/>
                </a:lnTo>
                <a:lnTo>
                  <a:pt x="106680" y="447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1785620" y="1625600"/>
            <a:ext cx="26671" cy="267971"/>
          </a:xfrm>
          <a:custGeom>
            <a:avLst/>
            <a:gdLst/>
            <a:ahLst/>
            <a:cxnLst/>
            <a:rect l="0" t="0" r="0" b="0"/>
            <a:pathLst>
              <a:path w="26671" h="267971">
                <a:moveTo>
                  <a:pt x="26670" y="0"/>
                </a:moveTo>
                <a:lnTo>
                  <a:pt x="8890" y="35560"/>
                </a:lnTo>
                <a:lnTo>
                  <a:pt x="0" y="71120"/>
                </a:lnTo>
                <a:lnTo>
                  <a:pt x="0" y="97790"/>
                </a:lnTo>
                <a:lnTo>
                  <a:pt x="0" y="142240"/>
                </a:lnTo>
                <a:lnTo>
                  <a:pt x="8890" y="177800"/>
                </a:lnTo>
                <a:lnTo>
                  <a:pt x="8890" y="213360"/>
                </a:lnTo>
                <a:lnTo>
                  <a:pt x="17780" y="241300"/>
                </a:lnTo>
                <a:lnTo>
                  <a:pt x="2667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1856740" y="1714500"/>
            <a:ext cx="99061" cy="17781"/>
          </a:xfrm>
          <a:custGeom>
            <a:avLst/>
            <a:gdLst/>
            <a:ahLst/>
            <a:cxnLst/>
            <a:rect l="0" t="0" r="0" b="0"/>
            <a:pathLst>
              <a:path w="99061" h="17781">
                <a:moveTo>
                  <a:pt x="0" y="17780"/>
                </a:moveTo>
                <a:lnTo>
                  <a:pt x="45720" y="8890"/>
                </a:lnTo>
                <a:lnTo>
                  <a:pt x="90170" y="0"/>
                </a:lnTo>
                <a:lnTo>
                  <a:pt x="990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2009140" y="162560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35560" y="133350"/>
                </a:moveTo>
                <a:lnTo>
                  <a:pt x="71120" y="133350"/>
                </a:lnTo>
                <a:lnTo>
                  <a:pt x="97790" y="124460"/>
                </a:lnTo>
                <a:lnTo>
                  <a:pt x="115570" y="115570"/>
                </a:lnTo>
                <a:lnTo>
                  <a:pt x="134620" y="97790"/>
                </a:lnTo>
                <a:lnTo>
                  <a:pt x="134620" y="80010"/>
                </a:lnTo>
                <a:lnTo>
                  <a:pt x="134620" y="62230"/>
                </a:lnTo>
                <a:lnTo>
                  <a:pt x="124460" y="44450"/>
                </a:lnTo>
                <a:lnTo>
                  <a:pt x="124460" y="26670"/>
                </a:lnTo>
                <a:lnTo>
                  <a:pt x="106680" y="8890"/>
                </a:lnTo>
                <a:lnTo>
                  <a:pt x="88900" y="0"/>
                </a:lnTo>
                <a:lnTo>
                  <a:pt x="62230" y="8890"/>
                </a:lnTo>
                <a:lnTo>
                  <a:pt x="44450" y="17780"/>
                </a:lnTo>
                <a:lnTo>
                  <a:pt x="26670" y="44450"/>
                </a:lnTo>
                <a:lnTo>
                  <a:pt x="8890" y="88900"/>
                </a:lnTo>
                <a:lnTo>
                  <a:pt x="0" y="106680"/>
                </a:lnTo>
                <a:lnTo>
                  <a:pt x="0" y="142240"/>
                </a:lnTo>
                <a:lnTo>
                  <a:pt x="8890" y="168910"/>
                </a:lnTo>
                <a:lnTo>
                  <a:pt x="17780" y="195580"/>
                </a:lnTo>
                <a:lnTo>
                  <a:pt x="35560" y="213360"/>
                </a:lnTo>
                <a:lnTo>
                  <a:pt x="53340" y="222250"/>
                </a:lnTo>
                <a:lnTo>
                  <a:pt x="71120" y="222250"/>
                </a:lnTo>
                <a:lnTo>
                  <a:pt x="115570" y="213360"/>
                </a:lnTo>
                <a:lnTo>
                  <a:pt x="134620" y="204470"/>
                </a:lnTo>
                <a:lnTo>
                  <a:pt x="15240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2143760" y="1750060"/>
            <a:ext cx="88901" cy="187961"/>
          </a:xfrm>
          <a:custGeom>
            <a:avLst/>
            <a:gdLst/>
            <a:ahLst/>
            <a:cxnLst/>
            <a:rect l="0" t="0" r="0" b="0"/>
            <a:pathLst>
              <a:path w="88901" h="187961">
                <a:moveTo>
                  <a:pt x="88900" y="0"/>
                </a:moveTo>
                <a:lnTo>
                  <a:pt x="88900" y="35560"/>
                </a:lnTo>
                <a:lnTo>
                  <a:pt x="71120" y="71120"/>
                </a:lnTo>
                <a:lnTo>
                  <a:pt x="71120" y="88900"/>
                </a:lnTo>
                <a:lnTo>
                  <a:pt x="44450" y="134620"/>
                </a:lnTo>
                <a:lnTo>
                  <a:pt x="0" y="179070"/>
                </a:lnTo>
                <a:lnTo>
                  <a:pt x="0" y="187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2339340" y="1535430"/>
            <a:ext cx="205741" cy="232411"/>
          </a:xfrm>
          <a:custGeom>
            <a:avLst/>
            <a:gdLst/>
            <a:ahLst/>
            <a:cxnLst/>
            <a:rect l="0" t="0" r="0" b="0"/>
            <a:pathLst>
              <a:path w="205741" h="232411">
                <a:moveTo>
                  <a:pt x="0" y="63500"/>
                </a:moveTo>
                <a:lnTo>
                  <a:pt x="8890" y="36830"/>
                </a:lnTo>
                <a:lnTo>
                  <a:pt x="53340" y="8890"/>
                </a:lnTo>
                <a:lnTo>
                  <a:pt x="80010" y="0"/>
                </a:lnTo>
                <a:lnTo>
                  <a:pt x="116840" y="0"/>
                </a:lnTo>
                <a:lnTo>
                  <a:pt x="134620" y="0"/>
                </a:lnTo>
                <a:lnTo>
                  <a:pt x="152400" y="8890"/>
                </a:lnTo>
                <a:lnTo>
                  <a:pt x="152400" y="26670"/>
                </a:lnTo>
                <a:lnTo>
                  <a:pt x="143510" y="72390"/>
                </a:lnTo>
                <a:lnTo>
                  <a:pt x="134620" y="107950"/>
                </a:lnTo>
                <a:lnTo>
                  <a:pt x="107950" y="143510"/>
                </a:lnTo>
                <a:lnTo>
                  <a:pt x="71120" y="179070"/>
                </a:lnTo>
                <a:lnTo>
                  <a:pt x="44450" y="223520"/>
                </a:lnTo>
                <a:lnTo>
                  <a:pt x="99060" y="232410"/>
                </a:lnTo>
                <a:lnTo>
                  <a:pt x="134620" y="232410"/>
                </a:lnTo>
                <a:lnTo>
                  <a:pt x="170180" y="232410"/>
                </a:lnTo>
                <a:lnTo>
                  <a:pt x="20574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2571750" y="1419860"/>
            <a:ext cx="106681" cy="436881"/>
          </a:xfrm>
          <a:custGeom>
            <a:avLst/>
            <a:gdLst/>
            <a:ahLst/>
            <a:cxnLst/>
            <a:rect l="0" t="0" r="0" b="0"/>
            <a:pathLst>
              <a:path w="106681" h="436881">
                <a:moveTo>
                  <a:pt x="0" y="0"/>
                </a:moveTo>
                <a:lnTo>
                  <a:pt x="17780" y="8890"/>
                </a:lnTo>
                <a:lnTo>
                  <a:pt x="53340" y="62230"/>
                </a:lnTo>
                <a:lnTo>
                  <a:pt x="71120" y="106680"/>
                </a:lnTo>
                <a:lnTo>
                  <a:pt x="88900" y="142240"/>
                </a:lnTo>
                <a:lnTo>
                  <a:pt x="97790" y="187960"/>
                </a:lnTo>
                <a:lnTo>
                  <a:pt x="106680" y="223520"/>
                </a:lnTo>
                <a:lnTo>
                  <a:pt x="106680" y="250190"/>
                </a:lnTo>
                <a:lnTo>
                  <a:pt x="106680" y="285750"/>
                </a:lnTo>
                <a:lnTo>
                  <a:pt x="97790" y="321310"/>
                </a:lnTo>
                <a:lnTo>
                  <a:pt x="80010" y="365760"/>
                </a:lnTo>
                <a:lnTo>
                  <a:pt x="44450" y="401320"/>
                </a:lnTo>
                <a:lnTo>
                  <a:pt x="26670" y="436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330200" y="990600"/>
            <a:ext cx="2750821" cy="4286251"/>
          </a:xfrm>
          <a:custGeom>
            <a:avLst/>
            <a:gdLst/>
            <a:ahLst/>
            <a:cxnLst/>
            <a:rect l="0" t="0" r="0" b="0"/>
            <a:pathLst>
              <a:path w="2750821" h="4286251">
                <a:moveTo>
                  <a:pt x="2741930" y="4286250"/>
                </a:moveTo>
                <a:lnTo>
                  <a:pt x="2733040" y="4250690"/>
                </a:lnTo>
                <a:lnTo>
                  <a:pt x="2733040" y="4215130"/>
                </a:lnTo>
                <a:lnTo>
                  <a:pt x="2733040" y="4170680"/>
                </a:lnTo>
                <a:lnTo>
                  <a:pt x="2733040" y="4135120"/>
                </a:lnTo>
                <a:lnTo>
                  <a:pt x="2733040" y="4090670"/>
                </a:lnTo>
                <a:lnTo>
                  <a:pt x="2733040" y="4046220"/>
                </a:lnTo>
                <a:lnTo>
                  <a:pt x="2733040" y="4010660"/>
                </a:lnTo>
                <a:lnTo>
                  <a:pt x="2733040" y="3973830"/>
                </a:lnTo>
                <a:lnTo>
                  <a:pt x="2733040" y="3938270"/>
                </a:lnTo>
                <a:lnTo>
                  <a:pt x="2733040" y="3893820"/>
                </a:lnTo>
                <a:lnTo>
                  <a:pt x="2733040" y="3858260"/>
                </a:lnTo>
                <a:lnTo>
                  <a:pt x="2733040" y="3822700"/>
                </a:lnTo>
                <a:lnTo>
                  <a:pt x="2733040" y="3787140"/>
                </a:lnTo>
                <a:lnTo>
                  <a:pt x="2733040" y="3742690"/>
                </a:lnTo>
                <a:lnTo>
                  <a:pt x="2741930" y="3705860"/>
                </a:lnTo>
                <a:lnTo>
                  <a:pt x="2741930" y="3670300"/>
                </a:lnTo>
                <a:lnTo>
                  <a:pt x="2741930" y="3643630"/>
                </a:lnTo>
                <a:lnTo>
                  <a:pt x="2741930" y="3608070"/>
                </a:lnTo>
                <a:lnTo>
                  <a:pt x="2741930" y="3572510"/>
                </a:lnTo>
                <a:lnTo>
                  <a:pt x="2741930" y="3536950"/>
                </a:lnTo>
                <a:lnTo>
                  <a:pt x="2741930" y="3492500"/>
                </a:lnTo>
                <a:lnTo>
                  <a:pt x="2741930" y="3456940"/>
                </a:lnTo>
                <a:lnTo>
                  <a:pt x="2741930" y="3420110"/>
                </a:lnTo>
                <a:lnTo>
                  <a:pt x="2741930" y="3384550"/>
                </a:lnTo>
                <a:lnTo>
                  <a:pt x="2741930" y="3348990"/>
                </a:lnTo>
                <a:lnTo>
                  <a:pt x="2741930" y="3313430"/>
                </a:lnTo>
                <a:lnTo>
                  <a:pt x="2741930" y="3277870"/>
                </a:lnTo>
                <a:lnTo>
                  <a:pt x="2750820" y="3233420"/>
                </a:lnTo>
                <a:lnTo>
                  <a:pt x="2750820" y="3197860"/>
                </a:lnTo>
                <a:lnTo>
                  <a:pt x="2750820" y="3162300"/>
                </a:lnTo>
                <a:lnTo>
                  <a:pt x="2750820" y="3125470"/>
                </a:lnTo>
                <a:lnTo>
                  <a:pt x="2750820" y="3081020"/>
                </a:lnTo>
                <a:lnTo>
                  <a:pt x="2750820" y="3045460"/>
                </a:lnTo>
                <a:lnTo>
                  <a:pt x="2750820" y="3001010"/>
                </a:lnTo>
                <a:lnTo>
                  <a:pt x="2750820" y="2965450"/>
                </a:lnTo>
                <a:lnTo>
                  <a:pt x="2750820" y="2921000"/>
                </a:lnTo>
                <a:lnTo>
                  <a:pt x="2750820" y="2876550"/>
                </a:lnTo>
                <a:lnTo>
                  <a:pt x="2750820" y="2839720"/>
                </a:lnTo>
                <a:lnTo>
                  <a:pt x="2750820" y="2795270"/>
                </a:lnTo>
                <a:lnTo>
                  <a:pt x="2750820" y="2750820"/>
                </a:lnTo>
                <a:lnTo>
                  <a:pt x="2750820" y="2715260"/>
                </a:lnTo>
                <a:lnTo>
                  <a:pt x="2750820" y="2670810"/>
                </a:lnTo>
                <a:lnTo>
                  <a:pt x="2741930" y="2635250"/>
                </a:lnTo>
                <a:lnTo>
                  <a:pt x="2741930" y="2590800"/>
                </a:lnTo>
                <a:lnTo>
                  <a:pt x="2733040" y="2553970"/>
                </a:lnTo>
                <a:lnTo>
                  <a:pt x="2724150" y="2509520"/>
                </a:lnTo>
                <a:lnTo>
                  <a:pt x="2724150" y="2473960"/>
                </a:lnTo>
                <a:lnTo>
                  <a:pt x="2715260" y="2429510"/>
                </a:lnTo>
                <a:lnTo>
                  <a:pt x="2706370" y="2393950"/>
                </a:lnTo>
                <a:lnTo>
                  <a:pt x="2697480" y="2358390"/>
                </a:lnTo>
                <a:lnTo>
                  <a:pt x="2679700" y="2313940"/>
                </a:lnTo>
                <a:lnTo>
                  <a:pt x="2669540" y="2268220"/>
                </a:lnTo>
                <a:lnTo>
                  <a:pt x="2651760" y="2223770"/>
                </a:lnTo>
                <a:lnTo>
                  <a:pt x="2633980" y="2188210"/>
                </a:lnTo>
                <a:lnTo>
                  <a:pt x="2616200" y="2143760"/>
                </a:lnTo>
                <a:lnTo>
                  <a:pt x="2589530" y="2099310"/>
                </a:lnTo>
                <a:lnTo>
                  <a:pt x="2562860" y="2054860"/>
                </a:lnTo>
                <a:lnTo>
                  <a:pt x="2545080" y="2019300"/>
                </a:lnTo>
                <a:lnTo>
                  <a:pt x="2509520" y="1982470"/>
                </a:lnTo>
                <a:lnTo>
                  <a:pt x="2482850" y="1955800"/>
                </a:lnTo>
                <a:lnTo>
                  <a:pt x="2447290" y="1929130"/>
                </a:lnTo>
                <a:lnTo>
                  <a:pt x="2429510" y="1902460"/>
                </a:lnTo>
                <a:lnTo>
                  <a:pt x="2411730" y="1884680"/>
                </a:lnTo>
                <a:lnTo>
                  <a:pt x="2393950" y="1866900"/>
                </a:lnTo>
                <a:lnTo>
                  <a:pt x="2348230" y="1831340"/>
                </a:lnTo>
                <a:lnTo>
                  <a:pt x="2303780" y="1804670"/>
                </a:lnTo>
                <a:lnTo>
                  <a:pt x="2259330" y="1769110"/>
                </a:lnTo>
                <a:lnTo>
                  <a:pt x="2214880" y="1733550"/>
                </a:lnTo>
                <a:lnTo>
                  <a:pt x="2170430" y="1696720"/>
                </a:lnTo>
                <a:lnTo>
                  <a:pt x="2134870" y="1661160"/>
                </a:lnTo>
                <a:lnTo>
                  <a:pt x="2117090" y="1643380"/>
                </a:lnTo>
                <a:lnTo>
                  <a:pt x="2071370" y="1616710"/>
                </a:lnTo>
                <a:lnTo>
                  <a:pt x="2026920" y="1590040"/>
                </a:lnTo>
                <a:lnTo>
                  <a:pt x="1991360" y="1554480"/>
                </a:lnTo>
                <a:lnTo>
                  <a:pt x="1946910" y="1518920"/>
                </a:lnTo>
                <a:lnTo>
                  <a:pt x="1911350" y="1483360"/>
                </a:lnTo>
                <a:lnTo>
                  <a:pt x="1866900" y="1456690"/>
                </a:lnTo>
                <a:lnTo>
                  <a:pt x="1831340" y="1419860"/>
                </a:lnTo>
                <a:lnTo>
                  <a:pt x="1794510" y="1393190"/>
                </a:lnTo>
                <a:lnTo>
                  <a:pt x="1750060" y="1357630"/>
                </a:lnTo>
                <a:lnTo>
                  <a:pt x="1714500" y="1330960"/>
                </a:lnTo>
                <a:lnTo>
                  <a:pt x="1696720" y="1313180"/>
                </a:lnTo>
                <a:lnTo>
                  <a:pt x="1652270" y="1286510"/>
                </a:lnTo>
                <a:lnTo>
                  <a:pt x="1616710" y="1268730"/>
                </a:lnTo>
                <a:lnTo>
                  <a:pt x="1598930" y="1242060"/>
                </a:lnTo>
                <a:lnTo>
                  <a:pt x="1572260" y="1233170"/>
                </a:lnTo>
                <a:lnTo>
                  <a:pt x="1536700" y="1197610"/>
                </a:lnTo>
                <a:lnTo>
                  <a:pt x="1499870" y="1179830"/>
                </a:lnTo>
                <a:lnTo>
                  <a:pt x="1482090" y="1162050"/>
                </a:lnTo>
                <a:lnTo>
                  <a:pt x="1437640" y="1134110"/>
                </a:lnTo>
                <a:lnTo>
                  <a:pt x="1393190" y="1107440"/>
                </a:lnTo>
                <a:lnTo>
                  <a:pt x="1348740" y="1080770"/>
                </a:lnTo>
                <a:lnTo>
                  <a:pt x="1313180" y="1045210"/>
                </a:lnTo>
                <a:lnTo>
                  <a:pt x="1268730" y="1018540"/>
                </a:lnTo>
                <a:lnTo>
                  <a:pt x="1223010" y="991870"/>
                </a:lnTo>
                <a:lnTo>
                  <a:pt x="1178560" y="956310"/>
                </a:lnTo>
                <a:lnTo>
                  <a:pt x="1134110" y="920750"/>
                </a:lnTo>
                <a:lnTo>
                  <a:pt x="1089660" y="885190"/>
                </a:lnTo>
                <a:lnTo>
                  <a:pt x="1054100" y="866140"/>
                </a:lnTo>
                <a:lnTo>
                  <a:pt x="1009650" y="839470"/>
                </a:lnTo>
                <a:lnTo>
                  <a:pt x="965200" y="803910"/>
                </a:lnTo>
                <a:lnTo>
                  <a:pt x="919480" y="777240"/>
                </a:lnTo>
                <a:lnTo>
                  <a:pt x="875030" y="750570"/>
                </a:lnTo>
                <a:lnTo>
                  <a:pt x="830580" y="715010"/>
                </a:lnTo>
                <a:lnTo>
                  <a:pt x="795020" y="688340"/>
                </a:lnTo>
                <a:lnTo>
                  <a:pt x="750570" y="661670"/>
                </a:lnTo>
                <a:lnTo>
                  <a:pt x="706120" y="635000"/>
                </a:lnTo>
                <a:lnTo>
                  <a:pt x="660400" y="608330"/>
                </a:lnTo>
                <a:lnTo>
                  <a:pt x="624840" y="581660"/>
                </a:lnTo>
                <a:lnTo>
                  <a:pt x="580390" y="544830"/>
                </a:lnTo>
                <a:lnTo>
                  <a:pt x="544830" y="518160"/>
                </a:lnTo>
                <a:lnTo>
                  <a:pt x="509270" y="500380"/>
                </a:lnTo>
                <a:lnTo>
                  <a:pt x="464820" y="473710"/>
                </a:lnTo>
                <a:lnTo>
                  <a:pt x="429260" y="447040"/>
                </a:lnTo>
                <a:lnTo>
                  <a:pt x="393700" y="411480"/>
                </a:lnTo>
                <a:lnTo>
                  <a:pt x="356870" y="384810"/>
                </a:lnTo>
                <a:lnTo>
                  <a:pt x="321310" y="367030"/>
                </a:lnTo>
                <a:lnTo>
                  <a:pt x="303530" y="349250"/>
                </a:lnTo>
                <a:lnTo>
                  <a:pt x="259080" y="313690"/>
                </a:lnTo>
                <a:lnTo>
                  <a:pt x="214630" y="276860"/>
                </a:lnTo>
                <a:lnTo>
                  <a:pt x="170180" y="241300"/>
                </a:lnTo>
                <a:lnTo>
                  <a:pt x="125730" y="205740"/>
                </a:lnTo>
                <a:lnTo>
                  <a:pt x="88900" y="161290"/>
                </a:lnTo>
                <a:lnTo>
                  <a:pt x="44450" y="125730"/>
                </a:lnTo>
                <a:lnTo>
                  <a:pt x="17780" y="116840"/>
                </a:lnTo>
                <a:lnTo>
                  <a:pt x="0" y="125730"/>
                </a:lnTo>
                <a:lnTo>
                  <a:pt x="8890" y="170180"/>
                </a:lnTo>
                <a:lnTo>
                  <a:pt x="26670" y="214630"/>
                </a:lnTo>
                <a:lnTo>
                  <a:pt x="44450" y="259080"/>
                </a:lnTo>
                <a:lnTo>
                  <a:pt x="62230" y="276860"/>
                </a:lnTo>
                <a:lnTo>
                  <a:pt x="53340" y="250190"/>
                </a:lnTo>
                <a:lnTo>
                  <a:pt x="44450" y="205740"/>
                </a:lnTo>
                <a:lnTo>
                  <a:pt x="26670" y="170180"/>
                </a:lnTo>
                <a:lnTo>
                  <a:pt x="17780" y="134620"/>
                </a:lnTo>
                <a:lnTo>
                  <a:pt x="62230" y="107950"/>
                </a:lnTo>
                <a:lnTo>
                  <a:pt x="99060" y="81280"/>
                </a:lnTo>
                <a:lnTo>
                  <a:pt x="134620" y="63500"/>
                </a:lnTo>
                <a:lnTo>
                  <a:pt x="170180" y="36830"/>
                </a:lnTo>
                <a:lnTo>
                  <a:pt x="205740" y="19050"/>
                </a:lnTo>
                <a:lnTo>
                  <a:pt x="241300" y="0"/>
                </a:lnTo>
                <a:lnTo>
                  <a:pt x="276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2910840" y="5196840"/>
            <a:ext cx="179071" cy="187961"/>
          </a:xfrm>
          <a:custGeom>
            <a:avLst/>
            <a:gdLst/>
            <a:ahLst/>
            <a:cxnLst/>
            <a:rect l="0" t="0" r="0" b="0"/>
            <a:pathLst>
              <a:path w="179071" h="187961">
                <a:moveTo>
                  <a:pt x="0" y="0"/>
                </a:moveTo>
                <a:lnTo>
                  <a:pt x="8890" y="35560"/>
                </a:lnTo>
                <a:lnTo>
                  <a:pt x="17780" y="71120"/>
                </a:lnTo>
                <a:lnTo>
                  <a:pt x="26670" y="107950"/>
                </a:lnTo>
                <a:lnTo>
                  <a:pt x="35560" y="143510"/>
                </a:lnTo>
                <a:lnTo>
                  <a:pt x="53340" y="187960"/>
                </a:lnTo>
                <a:lnTo>
                  <a:pt x="107950" y="143510"/>
                </a:lnTo>
                <a:lnTo>
                  <a:pt x="134620" y="99060"/>
                </a:lnTo>
                <a:lnTo>
                  <a:pt x="152400" y="53340"/>
                </a:lnTo>
                <a:lnTo>
                  <a:pt x="17907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4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"/>
          <p:cNvSpPr/>
          <p:nvPr/>
        </p:nvSpPr>
        <p:spPr>
          <a:xfrm>
            <a:off x="704850" y="598170"/>
            <a:ext cx="27941" cy="383541"/>
          </a:xfrm>
          <a:custGeom>
            <a:avLst/>
            <a:gdLst/>
            <a:ahLst/>
            <a:cxnLst/>
            <a:rect l="0" t="0" r="0" b="0"/>
            <a:pathLst>
              <a:path w="27941" h="383541">
                <a:moveTo>
                  <a:pt x="0" y="0"/>
                </a:moveTo>
                <a:lnTo>
                  <a:pt x="8890" y="26670"/>
                </a:lnTo>
                <a:lnTo>
                  <a:pt x="8890" y="44450"/>
                </a:lnTo>
                <a:lnTo>
                  <a:pt x="8890" y="62230"/>
                </a:lnTo>
                <a:lnTo>
                  <a:pt x="8890" y="80010"/>
                </a:lnTo>
                <a:lnTo>
                  <a:pt x="8890" y="115570"/>
                </a:lnTo>
                <a:lnTo>
                  <a:pt x="889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76860"/>
                </a:lnTo>
                <a:lnTo>
                  <a:pt x="8890" y="312420"/>
                </a:lnTo>
                <a:lnTo>
                  <a:pt x="19050" y="356870"/>
                </a:lnTo>
                <a:lnTo>
                  <a:pt x="27940" y="383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"/>
          <p:cNvSpPr/>
          <p:nvPr/>
        </p:nvSpPr>
        <p:spPr>
          <a:xfrm>
            <a:off x="866140" y="990600"/>
            <a:ext cx="8891" cy="1"/>
          </a:xfrm>
          <a:custGeom>
            <a:avLst/>
            <a:gdLst/>
            <a:ahLst/>
            <a:cxnLst/>
            <a:rect l="0" t="0" r="0" b="0"/>
            <a:pathLst>
              <a:path w="8891" h="1">
                <a:moveTo>
                  <a:pt x="889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"/>
          <p:cNvSpPr/>
          <p:nvPr/>
        </p:nvSpPr>
        <p:spPr>
          <a:xfrm>
            <a:off x="1187450" y="695960"/>
            <a:ext cx="187961" cy="340361"/>
          </a:xfrm>
          <a:custGeom>
            <a:avLst/>
            <a:gdLst/>
            <a:ahLst/>
            <a:cxnLst/>
            <a:rect l="0" t="0" r="0" b="0"/>
            <a:pathLst>
              <a:path w="187961" h="340361">
                <a:moveTo>
                  <a:pt x="170180" y="8890"/>
                </a:moveTo>
                <a:lnTo>
                  <a:pt x="152400" y="0"/>
                </a:lnTo>
                <a:lnTo>
                  <a:pt x="134620" y="0"/>
                </a:lnTo>
                <a:lnTo>
                  <a:pt x="107950" y="0"/>
                </a:lnTo>
                <a:lnTo>
                  <a:pt x="88900" y="8890"/>
                </a:lnTo>
                <a:lnTo>
                  <a:pt x="62230" y="36830"/>
                </a:lnTo>
                <a:lnTo>
                  <a:pt x="35560" y="72390"/>
                </a:lnTo>
                <a:lnTo>
                  <a:pt x="26670" y="107950"/>
                </a:lnTo>
                <a:lnTo>
                  <a:pt x="17780" y="143510"/>
                </a:lnTo>
                <a:lnTo>
                  <a:pt x="8890" y="179070"/>
                </a:lnTo>
                <a:lnTo>
                  <a:pt x="0" y="196850"/>
                </a:lnTo>
                <a:lnTo>
                  <a:pt x="0" y="214630"/>
                </a:lnTo>
                <a:lnTo>
                  <a:pt x="8890" y="232410"/>
                </a:lnTo>
                <a:lnTo>
                  <a:pt x="35560" y="241300"/>
                </a:lnTo>
                <a:lnTo>
                  <a:pt x="53340" y="241300"/>
                </a:lnTo>
                <a:lnTo>
                  <a:pt x="71120" y="232410"/>
                </a:lnTo>
                <a:lnTo>
                  <a:pt x="88900" y="205740"/>
                </a:lnTo>
                <a:lnTo>
                  <a:pt x="125730" y="170180"/>
                </a:lnTo>
                <a:lnTo>
                  <a:pt x="143510" y="125730"/>
                </a:lnTo>
                <a:lnTo>
                  <a:pt x="161290" y="90170"/>
                </a:lnTo>
                <a:lnTo>
                  <a:pt x="161290" y="54610"/>
                </a:lnTo>
                <a:lnTo>
                  <a:pt x="161290" y="99060"/>
                </a:lnTo>
                <a:lnTo>
                  <a:pt x="161290" y="134620"/>
                </a:lnTo>
                <a:lnTo>
                  <a:pt x="161290" y="170180"/>
                </a:lnTo>
                <a:lnTo>
                  <a:pt x="161290" y="205740"/>
                </a:lnTo>
                <a:lnTo>
                  <a:pt x="161290" y="241300"/>
                </a:lnTo>
                <a:lnTo>
                  <a:pt x="170180" y="276860"/>
                </a:lnTo>
                <a:lnTo>
                  <a:pt x="179070" y="322580"/>
                </a:lnTo>
                <a:lnTo>
                  <a:pt x="187960" y="340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"/>
          <p:cNvSpPr/>
          <p:nvPr/>
        </p:nvSpPr>
        <p:spPr>
          <a:xfrm>
            <a:off x="1330960" y="509270"/>
            <a:ext cx="312421" cy="722631"/>
          </a:xfrm>
          <a:custGeom>
            <a:avLst/>
            <a:gdLst/>
            <a:ahLst/>
            <a:cxnLst/>
            <a:rect l="0" t="0" r="0" b="0"/>
            <a:pathLst>
              <a:path w="312421" h="722631">
                <a:moveTo>
                  <a:pt x="62230" y="0"/>
                </a:moveTo>
                <a:lnTo>
                  <a:pt x="97790" y="8890"/>
                </a:lnTo>
                <a:lnTo>
                  <a:pt x="133350" y="35560"/>
                </a:lnTo>
                <a:lnTo>
                  <a:pt x="177800" y="80010"/>
                </a:lnTo>
                <a:lnTo>
                  <a:pt x="213360" y="124460"/>
                </a:lnTo>
                <a:lnTo>
                  <a:pt x="250190" y="160020"/>
                </a:lnTo>
                <a:lnTo>
                  <a:pt x="259080" y="177800"/>
                </a:lnTo>
                <a:lnTo>
                  <a:pt x="276860" y="223520"/>
                </a:lnTo>
                <a:lnTo>
                  <a:pt x="285750" y="267970"/>
                </a:lnTo>
                <a:lnTo>
                  <a:pt x="303530" y="312420"/>
                </a:lnTo>
                <a:lnTo>
                  <a:pt x="312420" y="347980"/>
                </a:lnTo>
                <a:lnTo>
                  <a:pt x="312420" y="383540"/>
                </a:lnTo>
                <a:lnTo>
                  <a:pt x="312420" y="427990"/>
                </a:lnTo>
                <a:lnTo>
                  <a:pt x="294640" y="472440"/>
                </a:lnTo>
                <a:lnTo>
                  <a:pt x="276860" y="509270"/>
                </a:lnTo>
                <a:lnTo>
                  <a:pt x="250190" y="544830"/>
                </a:lnTo>
                <a:lnTo>
                  <a:pt x="213360" y="580390"/>
                </a:lnTo>
                <a:lnTo>
                  <a:pt x="168910" y="615950"/>
                </a:lnTo>
                <a:lnTo>
                  <a:pt x="133350" y="642620"/>
                </a:lnTo>
                <a:lnTo>
                  <a:pt x="106680" y="660400"/>
                </a:lnTo>
                <a:lnTo>
                  <a:pt x="71120" y="678180"/>
                </a:lnTo>
                <a:lnTo>
                  <a:pt x="26670" y="695960"/>
                </a:lnTo>
                <a:lnTo>
                  <a:pt x="0" y="7226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"/>
          <p:cNvSpPr/>
          <p:nvPr/>
        </p:nvSpPr>
        <p:spPr>
          <a:xfrm>
            <a:off x="2062480" y="678180"/>
            <a:ext cx="62231" cy="375921"/>
          </a:xfrm>
          <a:custGeom>
            <a:avLst/>
            <a:gdLst/>
            <a:ahLst/>
            <a:cxnLst/>
            <a:rect l="0" t="0" r="0" b="0"/>
            <a:pathLst>
              <a:path w="62231" h="375921">
                <a:moveTo>
                  <a:pt x="0" y="375920"/>
                </a:moveTo>
                <a:lnTo>
                  <a:pt x="17780" y="331470"/>
                </a:lnTo>
                <a:lnTo>
                  <a:pt x="17780" y="285750"/>
                </a:lnTo>
                <a:lnTo>
                  <a:pt x="26670" y="250190"/>
                </a:lnTo>
                <a:lnTo>
                  <a:pt x="35560" y="214630"/>
                </a:lnTo>
                <a:lnTo>
                  <a:pt x="35560" y="179070"/>
                </a:lnTo>
                <a:lnTo>
                  <a:pt x="35560" y="143510"/>
                </a:lnTo>
                <a:lnTo>
                  <a:pt x="35560" y="99060"/>
                </a:lnTo>
                <a:lnTo>
                  <a:pt x="35560" y="63500"/>
                </a:lnTo>
                <a:lnTo>
                  <a:pt x="35560" y="17780"/>
                </a:lnTo>
                <a:lnTo>
                  <a:pt x="17780" y="0"/>
                </a:lnTo>
                <a:lnTo>
                  <a:pt x="8890" y="26670"/>
                </a:lnTo>
                <a:lnTo>
                  <a:pt x="8890" y="72390"/>
                </a:lnTo>
                <a:lnTo>
                  <a:pt x="8890" y="99060"/>
                </a:lnTo>
                <a:lnTo>
                  <a:pt x="8890" y="134620"/>
                </a:lnTo>
                <a:lnTo>
                  <a:pt x="8890" y="179070"/>
                </a:lnTo>
                <a:lnTo>
                  <a:pt x="17780" y="223520"/>
                </a:lnTo>
                <a:lnTo>
                  <a:pt x="26670" y="259080"/>
                </a:lnTo>
                <a:lnTo>
                  <a:pt x="26670" y="285750"/>
                </a:lnTo>
                <a:lnTo>
                  <a:pt x="35560" y="303530"/>
                </a:lnTo>
                <a:lnTo>
                  <a:pt x="44450" y="340360"/>
                </a:lnTo>
                <a:lnTo>
                  <a:pt x="62230" y="375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"/>
          <p:cNvSpPr/>
          <p:nvPr/>
        </p:nvSpPr>
        <p:spPr>
          <a:xfrm>
            <a:off x="2170430" y="883920"/>
            <a:ext cx="62231" cy="143511"/>
          </a:xfrm>
          <a:custGeom>
            <a:avLst/>
            <a:gdLst/>
            <a:ahLst/>
            <a:cxnLst/>
            <a:rect l="0" t="0" r="0" b="0"/>
            <a:pathLst>
              <a:path w="62231" h="143511">
                <a:moveTo>
                  <a:pt x="26670" y="0"/>
                </a:moveTo>
                <a:lnTo>
                  <a:pt x="8890" y="0"/>
                </a:lnTo>
                <a:lnTo>
                  <a:pt x="0" y="35560"/>
                </a:lnTo>
                <a:lnTo>
                  <a:pt x="0" y="80010"/>
                </a:lnTo>
                <a:lnTo>
                  <a:pt x="0" y="106680"/>
                </a:lnTo>
                <a:lnTo>
                  <a:pt x="8890" y="125730"/>
                </a:lnTo>
                <a:lnTo>
                  <a:pt x="26670" y="143510"/>
                </a:lnTo>
                <a:lnTo>
                  <a:pt x="44450" y="143510"/>
                </a:lnTo>
                <a:lnTo>
                  <a:pt x="62230" y="134620"/>
                </a:lnTo>
                <a:lnTo>
                  <a:pt x="62230" y="116840"/>
                </a:lnTo>
                <a:lnTo>
                  <a:pt x="62230" y="80010"/>
                </a:lnTo>
                <a:lnTo>
                  <a:pt x="62230" y="53340"/>
                </a:lnTo>
                <a:lnTo>
                  <a:pt x="53340" y="35560"/>
                </a:lnTo>
                <a:lnTo>
                  <a:pt x="3556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"/>
          <p:cNvSpPr/>
          <p:nvPr/>
        </p:nvSpPr>
        <p:spPr>
          <a:xfrm>
            <a:off x="2268220" y="892810"/>
            <a:ext cx="115571" cy="250191"/>
          </a:xfrm>
          <a:custGeom>
            <a:avLst/>
            <a:gdLst/>
            <a:ahLst/>
            <a:cxnLst/>
            <a:rect l="0" t="0" r="0" b="0"/>
            <a:pathLst>
              <a:path w="115571" h="250191">
                <a:moveTo>
                  <a:pt x="53340" y="0"/>
                </a:moveTo>
                <a:lnTo>
                  <a:pt x="26670" y="8890"/>
                </a:lnTo>
                <a:lnTo>
                  <a:pt x="8890" y="35560"/>
                </a:lnTo>
                <a:lnTo>
                  <a:pt x="8890" y="53340"/>
                </a:lnTo>
                <a:lnTo>
                  <a:pt x="8890" y="71120"/>
                </a:lnTo>
                <a:lnTo>
                  <a:pt x="17780" y="88900"/>
                </a:lnTo>
                <a:lnTo>
                  <a:pt x="35560" y="88900"/>
                </a:lnTo>
                <a:lnTo>
                  <a:pt x="53340" y="88900"/>
                </a:lnTo>
                <a:lnTo>
                  <a:pt x="71120" y="80010"/>
                </a:lnTo>
                <a:lnTo>
                  <a:pt x="71120" y="62230"/>
                </a:lnTo>
                <a:lnTo>
                  <a:pt x="71120" y="35560"/>
                </a:lnTo>
                <a:lnTo>
                  <a:pt x="88900" y="35560"/>
                </a:lnTo>
                <a:lnTo>
                  <a:pt x="115570" y="71120"/>
                </a:lnTo>
                <a:lnTo>
                  <a:pt x="115570" y="107950"/>
                </a:lnTo>
                <a:lnTo>
                  <a:pt x="115570" y="134620"/>
                </a:lnTo>
                <a:lnTo>
                  <a:pt x="106680" y="179070"/>
                </a:lnTo>
                <a:lnTo>
                  <a:pt x="97790" y="205740"/>
                </a:lnTo>
                <a:lnTo>
                  <a:pt x="80010" y="223520"/>
                </a:lnTo>
                <a:lnTo>
                  <a:pt x="53340" y="241300"/>
                </a:lnTo>
                <a:lnTo>
                  <a:pt x="26670" y="250190"/>
                </a:lnTo>
                <a:lnTo>
                  <a:pt x="0" y="25019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"/>
          <p:cNvSpPr/>
          <p:nvPr/>
        </p:nvSpPr>
        <p:spPr>
          <a:xfrm>
            <a:off x="2438400" y="1018540"/>
            <a:ext cx="80011" cy="106681"/>
          </a:xfrm>
          <a:custGeom>
            <a:avLst/>
            <a:gdLst/>
            <a:ahLst/>
            <a:cxnLst/>
            <a:rect l="0" t="0" r="0" b="0"/>
            <a:pathLst>
              <a:path w="80011" h="106681">
                <a:moveTo>
                  <a:pt x="0" y="17780"/>
                </a:moveTo>
                <a:lnTo>
                  <a:pt x="8890" y="0"/>
                </a:lnTo>
                <a:lnTo>
                  <a:pt x="35560" y="0"/>
                </a:lnTo>
                <a:lnTo>
                  <a:pt x="53340" y="8890"/>
                </a:lnTo>
                <a:lnTo>
                  <a:pt x="53340" y="35560"/>
                </a:lnTo>
                <a:lnTo>
                  <a:pt x="26670" y="71120"/>
                </a:lnTo>
                <a:lnTo>
                  <a:pt x="35560" y="88900"/>
                </a:lnTo>
                <a:lnTo>
                  <a:pt x="53340" y="97790"/>
                </a:lnTo>
                <a:lnTo>
                  <a:pt x="80010" y="10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"/>
          <p:cNvSpPr/>
          <p:nvPr/>
        </p:nvSpPr>
        <p:spPr>
          <a:xfrm>
            <a:off x="2633980" y="786130"/>
            <a:ext cx="125731" cy="303531"/>
          </a:xfrm>
          <a:custGeom>
            <a:avLst/>
            <a:gdLst/>
            <a:ahLst/>
            <a:cxnLst/>
            <a:rect l="0" t="0" r="0" b="0"/>
            <a:pathLst>
              <a:path w="125731" h="303531">
                <a:moveTo>
                  <a:pt x="90170" y="53340"/>
                </a:moveTo>
                <a:lnTo>
                  <a:pt x="90170" y="35560"/>
                </a:lnTo>
                <a:lnTo>
                  <a:pt x="90170" y="17780"/>
                </a:lnTo>
                <a:lnTo>
                  <a:pt x="81280" y="0"/>
                </a:lnTo>
                <a:lnTo>
                  <a:pt x="53340" y="0"/>
                </a:lnTo>
                <a:lnTo>
                  <a:pt x="35560" y="8890"/>
                </a:lnTo>
                <a:lnTo>
                  <a:pt x="8890" y="35560"/>
                </a:lnTo>
                <a:lnTo>
                  <a:pt x="0" y="71120"/>
                </a:lnTo>
                <a:lnTo>
                  <a:pt x="0" y="88900"/>
                </a:lnTo>
                <a:lnTo>
                  <a:pt x="8890" y="115570"/>
                </a:lnTo>
                <a:lnTo>
                  <a:pt x="17780" y="133350"/>
                </a:lnTo>
                <a:lnTo>
                  <a:pt x="35560" y="142240"/>
                </a:lnTo>
                <a:lnTo>
                  <a:pt x="53340" y="142240"/>
                </a:lnTo>
                <a:lnTo>
                  <a:pt x="90170" y="106680"/>
                </a:lnTo>
                <a:lnTo>
                  <a:pt x="107950" y="80010"/>
                </a:lnTo>
                <a:lnTo>
                  <a:pt x="107950" y="53340"/>
                </a:lnTo>
                <a:lnTo>
                  <a:pt x="116840" y="71120"/>
                </a:lnTo>
                <a:lnTo>
                  <a:pt x="116840" y="106680"/>
                </a:lnTo>
                <a:lnTo>
                  <a:pt x="116840" y="142240"/>
                </a:lnTo>
                <a:lnTo>
                  <a:pt x="116840" y="186690"/>
                </a:lnTo>
                <a:lnTo>
                  <a:pt x="116840" y="232410"/>
                </a:lnTo>
                <a:lnTo>
                  <a:pt x="116840" y="267970"/>
                </a:lnTo>
                <a:lnTo>
                  <a:pt x="12573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"/>
          <p:cNvSpPr/>
          <p:nvPr/>
        </p:nvSpPr>
        <p:spPr>
          <a:xfrm>
            <a:off x="3732530" y="695960"/>
            <a:ext cx="97791" cy="375921"/>
          </a:xfrm>
          <a:custGeom>
            <a:avLst/>
            <a:gdLst/>
            <a:ahLst/>
            <a:cxnLst/>
            <a:rect l="0" t="0" r="0" b="0"/>
            <a:pathLst>
              <a:path w="97791" h="375921">
                <a:moveTo>
                  <a:pt x="0" y="375920"/>
                </a:moveTo>
                <a:lnTo>
                  <a:pt x="17780" y="331470"/>
                </a:lnTo>
                <a:lnTo>
                  <a:pt x="35560" y="285750"/>
                </a:lnTo>
                <a:lnTo>
                  <a:pt x="53340" y="259080"/>
                </a:lnTo>
                <a:lnTo>
                  <a:pt x="62230" y="232410"/>
                </a:lnTo>
                <a:lnTo>
                  <a:pt x="80010" y="187960"/>
                </a:lnTo>
                <a:lnTo>
                  <a:pt x="88900" y="152400"/>
                </a:lnTo>
                <a:lnTo>
                  <a:pt x="97790" y="116840"/>
                </a:lnTo>
                <a:lnTo>
                  <a:pt x="97790" y="81280"/>
                </a:lnTo>
                <a:lnTo>
                  <a:pt x="97790" y="45720"/>
                </a:lnTo>
                <a:lnTo>
                  <a:pt x="97790" y="27940"/>
                </a:lnTo>
                <a:lnTo>
                  <a:pt x="88900" y="8890"/>
                </a:lnTo>
                <a:lnTo>
                  <a:pt x="71120" y="0"/>
                </a:lnTo>
                <a:lnTo>
                  <a:pt x="53340" y="8890"/>
                </a:lnTo>
                <a:lnTo>
                  <a:pt x="44450" y="27940"/>
                </a:lnTo>
                <a:lnTo>
                  <a:pt x="44450" y="63500"/>
                </a:lnTo>
                <a:lnTo>
                  <a:pt x="44450" y="107950"/>
                </a:lnTo>
                <a:lnTo>
                  <a:pt x="44450" y="152400"/>
                </a:lnTo>
                <a:lnTo>
                  <a:pt x="53340" y="196850"/>
                </a:lnTo>
                <a:lnTo>
                  <a:pt x="53340" y="241300"/>
                </a:lnTo>
                <a:lnTo>
                  <a:pt x="53340" y="276860"/>
                </a:lnTo>
                <a:lnTo>
                  <a:pt x="53340" y="313690"/>
                </a:lnTo>
                <a:lnTo>
                  <a:pt x="62230" y="340360"/>
                </a:lnTo>
                <a:lnTo>
                  <a:pt x="71120" y="367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"/>
          <p:cNvSpPr/>
          <p:nvPr/>
        </p:nvSpPr>
        <p:spPr>
          <a:xfrm>
            <a:off x="3884930" y="901700"/>
            <a:ext cx="62231" cy="143511"/>
          </a:xfrm>
          <a:custGeom>
            <a:avLst/>
            <a:gdLst/>
            <a:ahLst/>
            <a:cxnLst/>
            <a:rect l="0" t="0" r="0" b="0"/>
            <a:pathLst>
              <a:path w="62231" h="143511">
                <a:moveTo>
                  <a:pt x="62230" y="35560"/>
                </a:moveTo>
                <a:lnTo>
                  <a:pt x="53340" y="17780"/>
                </a:lnTo>
                <a:lnTo>
                  <a:pt x="53340" y="0"/>
                </a:lnTo>
                <a:lnTo>
                  <a:pt x="35560" y="0"/>
                </a:lnTo>
                <a:lnTo>
                  <a:pt x="8890" y="35560"/>
                </a:lnTo>
                <a:lnTo>
                  <a:pt x="0" y="71120"/>
                </a:lnTo>
                <a:lnTo>
                  <a:pt x="0" y="99060"/>
                </a:lnTo>
                <a:lnTo>
                  <a:pt x="0" y="116840"/>
                </a:lnTo>
                <a:lnTo>
                  <a:pt x="8890" y="134620"/>
                </a:lnTo>
                <a:lnTo>
                  <a:pt x="35560" y="143510"/>
                </a:lnTo>
                <a:lnTo>
                  <a:pt x="53340" y="125730"/>
                </a:lnTo>
                <a:lnTo>
                  <a:pt x="62230" y="107950"/>
                </a:lnTo>
                <a:lnTo>
                  <a:pt x="62230" y="80010"/>
                </a:lnTo>
                <a:lnTo>
                  <a:pt x="62230" y="53340"/>
                </a:lnTo>
                <a:lnTo>
                  <a:pt x="53340" y="35560"/>
                </a:lnTo>
                <a:lnTo>
                  <a:pt x="44450" y="266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"/>
          <p:cNvSpPr/>
          <p:nvPr/>
        </p:nvSpPr>
        <p:spPr>
          <a:xfrm>
            <a:off x="3991610" y="892810"/>
            <a:ext cx="80011" cy="259081"/>
          </a:xfrm>
          <a:custGeom>
            <a:avLst/>
            <a:gdLst/>
            <a:ahLst/>
            <a:cxnLst/>
            <a:rect l="0" t="0" r="0" b="0"/>
            <a:pathLst>
              <a:path w="80011" h="259081">
                <a:moveTo>
                  <a:pt x="71120" y="0"/>
                </a:moveTo>
                <a:lnTo>
                  <a:pt x="44450" y="8890"/>
                </a:lnTo>
                <a:lnTo>
                  <a:pt x="26670" y="35560"/>
                </a:lnTo>
                <a:lnTo>
                  <a:pt x="26670" y="80010"/>
                </a:lnTo>
                <a:lnTo>
                  <a:pt x="35560" y="97790"/>
                </a:lnTo>
                <a:lnTo>
                  <a:pt x="53340" y="88900"/>
                </a:lnTo>
                <a:lnTo>
                  <a:pt x="62230" y="53340"/>
                </a:lnTo>
                <a:lnTo>
                  <a:pt x="71120" y="17780"/>
                </a:lnTo>
                <a:lnTo>
                  <a:pt x="80010" y="35560"/>
                </a:lnTo>
                <a:lnTo>
                  <a:pt x="80010" y="80010"/>
                </a:lnTo>
                <a:lnTo>
                  <a:pt x="80010" y="116840"/>
                </a:lnTo>
                <a:lnTo>
                  <a:pt x="80010" y="143510"/>
                </a:lnTo>
                <a:lnTo>
                  <a:pt x="62230" y="187960"/>
                </a:lnTo>
                <a:lnTo>
                  <a:pt x="44450" y="232410"/>
                </a:lnTo>
                <a:lnTo>
                  <a:pt x="26670" y="250190"/>
                </a:lnTo>
                <a:lnTo>
                  <a:pt x="0" y="259080"/>
                </a:lnTo>
                <a:lnTo>
                  <a:pt x="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"/>
          <p:cNvSpPr/>
          <p:nvPr/>
        </p:nvSpPr>
        <p:spPr>
          <a:xfrm>
            <a:off x="4224020" y="786130"/>
            <a:ext cx="115571" cy="186691"/>
          </a:xfrm>
          <a:custGeom>
            <a:avLst/>
            <a:gdLst/>
            <a:ahLst/>
            <a:cxnLst/>
            <a:rect l="0" t="0" r="0" b="0"/>
            <a:pathLst>
              <a:path w="115571" h="186691">
                <a:moveTo>
                  <a:pt x="62230" y="35560"/>
                </a:moveTo>
                <a:lnTo>
                  <a:pt x="71120" y="17780"/>
                </a:lnTo>
                <a:lnTo>
                  <a:pt x="71120" y="0"/>
                </a:lnTo>
                <a:lnTo>
                  <a:pt x="53340" y="0"/>
                </a:lnTo>
                <a:lnTo>
                  <a:pt x="17780" y="17780"/>
                </a:lnTo>
                <a:lnTo>
                  <a:pt x="0" y="44450"/>
                </a:lnTo>
                <a:lnTo>
                  <a:pt x="8890" y="71120"/>
                </a:lnTo>
                <a:lnTo>
                  <a:pt x="8890" y="88900"/>
                </a:lnTo>
                <a:lnTo>
                  <a:pt x="26670" y="88900"/>
                </a:lnTo>
                <a:lnTo>
                  <a:pt x="53340" y="88900"/>
                </a:lnTo>
                <a:lnTo>
                  <a:pt x="80010" y="62230"/>
                </a:lnTo>
                <a:lnTo>
                  <a:pt x="88900" y="44450"/>
                </a:lnTo>
                <a:lnTo>
                  <a:pt x="97790" y="88900"/>
                </a:lnTo>
                <a:lnTo>
                  <a:pt x="97790" y="124460"/>
                </a:lnTo>
                <a:lnTo>
                  <a:pt x="106680" y="160020"/>
                </a:lnTo>
                <a:lnTo>
                  <a:pt x="115570" y="1866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"/>
          <p:cNvSpPr/>
          <p:nvPr/>
        </p:nvSpPr>
        <p:spPr>
          <a:xfrm>
            <a:off x="3608070" y="1187450"/>
            <a:ext cx="1079501" cy="80011"/>
          </a:xfrm>
          <a:custGeom>
            <a:avLst/>
            <a:gdLst/>
            <a:ahLst/>
            <a:cxnLst/>
            <a:rect l="0" t="0" r="0" b="0"/>
            <a:pathLst>
              <a:path w="1079501" h="80011">
                <a:moveTo>
                  <a:pt x="0" y="0"/>
                </a:moveTo>
                <a:lnTo>
                  <a:pt x="26670" y="8890"/>
                </a:lnTo>
                <a:lnTo>
                  <a:pt x="71120" y="8890"/>
                </a:lnTo>
                <a:lnTo>
                  <a:pt x="106680" y="8890"/>
                </a:lnTo>
                <a:lnTo>
                  <a:pt x="151130" y="8890"/>
                </a:lnTo>
                <a:lnTo>
                  <a:pt x="195580" y="8890"/>
                </a:lnTo>
                <a:lnTo>
                  <a:pt x="231140" y="17780"/>
                </a:lnTo>
                <a:lnTo>
                  <a:pt x="267970" y="17780"/>
                </a:lnTo>
                <a:lnTo>
                  <a:pt x="303530" y="17780"/>
                </a:lnTo>
                <a:lnTo>
                  <a:pt x="347980" y="26670"/>
                </a:lnTo>
                <a:lnTo>
                  <a:pt x="383540" y="26670"/>
                </a:lnTo>
                <a:lnTo>
                  <a:pt x="419100" y="26670"/>
                </a:lnTo>
                <a:lnTo>
                  <a:pt x="463550" y="26670"/>
                </a:lnTo>
                <a:lnTo>
                  <a:pt x="499110" y="26670"/>
                </a:lnTo>
                <a:lnTo>
                  <a:pt x="534670" y="26670"/>
                </a:lnTo>
                <a:lnTo>
                  <a:pt x="571500" y="35560"/>
                </a:lnTo>
                <a:lnTo>
                  <a:pt x="607060" y="35560"/>
                </a:lnTo>
                <a:lnTo>
                  <a:pt x="651510" y="35560"/>
                </a:lnTo>
                <a:lnTo>
                  <a:pt x="687070" y="35560"/>
                </a:lnTo>
                <a:lnTo>
                  <a:pt x="722630" y="44450"/>
                </a:lnTo>
                <a:lnTo>
                  <a:pt x="758190" y="53340"/>
                </a:lnTo>
                <a:lnTo>
                  <a:pt x="793750" y="53340"/>
                </a:lnTo>
                <a:lnTo>
                  <a:pt x="839470" y="62230"/>
                </a:lnTo>
                <a:lnTo>
                  <a:pt x="866140" y="62230"/>
                </a:lnTo>
                <a:lnTo>
                  <a:pt x="901700" y="62230"/>
                </a:lnTo>
                <a:lnTo>
                  <a:pt x="937260" y="71120"/>
                </a:lnTo>
                <a:lnTo>
                  <a:pt x="972820" y="71120"/>
                </a:lnTo>
                <a:lnTo>
                  <a:pt x="1017270" y="71120"/>
                </a:lnTo>
                <a:lnTo>
                  <a:pt x="1052830" y="71120"/>
                </a:lnTo>
                <a:lnTo>
                  <a:pt x="1079500" y="800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"/>
          <p:cNvSpPr/>
          <p:nvPr/>
        </p:nvSpPr>
        <p:spPr>
          <a:xfrm>
            <a:off x="3803650" y="1339850"/>
            <a:ext cx="81281" cy="232411"/>
          </a:xfrm>
          <a:custGeom>
            <a:avLst/>
            <a:gdLst/>
            <a:ahLst/>
            <a:cxnLst/>
            <a:rect l="0" t="0" r="0" b="0"/>
            <a:pathLst>
              <a:path w="81281" h="232411">
                <a:moveTo>
                  <a:pt x="0" y="204470"/>
                </a:moveTo>
                <a:lnTo>
                  <a:pt x="17780" y="160020"/>
                </a:lnTo>
                <a:lnTo>
                  <a:pt x="26670" y="124460"/>
                </a:lnTo>
                <a:lnTo>
                  <a:pt x="35560" y="88900"/>
                </a:lnTo>
                <a:lnTo>
                  <a:pt x="35560" y="53340"/>
                </a:lnTo>
                <a:lnTo>
                  <a:pt x="35560" y="17780"/>
                </a:lnTo>
                <a:lnTo>
                  <a:pt x="35560" y="0"/>
                </a:lnTo>
                <a:lnTo>
                  <a:pt x="17780" y="0"/>
                </a:lnTo>
                <a:lnTo>
                  <a:pt x="0" y="26670"/>
                </a:lnTo>
                <a:lnTo>
                  <a:pt x="0" y="53340"/>
                </a:lnTo>
                <a:lnTo>
                  <a:pt x="0" y="88900"/>
                </a:lnTo>
                <a:lnTo>
                  <a:pt x="0" y="124460"/>
                </a:lnTo>
                <a:lnTo>
                  <a:pt x="17780" y="168910"/>
                </a:lnTo>
                <a:lnTo>
                  <a:pt x="35560" y="204470"/>
                </a:lnTo>
                <a:lnTo>
                  <a:pt x="35560" y="222250"/>
                </a:lnTo>
                <a:lnTo>
                  <a:pt x="54610" y="232410"/>
                </a:lnTo>
                <a:lnTo>
                  <a:pt x="81280" y="2044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"/>
          <p:cNvSpPr/>
          <p:nvPr/>
        </p:nvSpPr>
        <p:spPr>
          <a:xfrm>
            <a:off x="3902710" y="1464310"/>
            <a:ext cx="97791" cy="88901"/>
          </a:xfrm>
          <a:custGeom>
            <a:avLst/>
            <a:gdLst/>
            <a:ahLst/>
            <a:cxnLst/>
            <a:rect l="0" t="0" r="0" b="0"/>
            <a:pathLst>
              <a:path w="97791" h="88901">
                <a:moveTo>
                  <a:pt x="0" y="44450"/>
                </a:moveTo>
                <a:lnTo>
                  <a:pt x="0" y="26670"/>
                </a:lnTo>
                <a:lnTo>
                  <a:pt x="17780" y="17780"/>
                </a:lnTo>
                <a:lnTo>
                  <a:pt x="35560" y="62230"/>
                </a:lnTo>
                <a:lnTo>
                  <a:pt x="53340" y="80010"/>
                </a:lnTo>
                <a:lnTo>
                  <a:pt x="71120" y="88900"/>
                </a:lnTo>
                <a:lnTo>
                  <a:pt x="88900" y="80010"/>
                </a:lnTo>
                <a:lnTo>
                  <a:pt x="97790" y="53340"/>
                </a:lnTo>
                <a:lnTo>
                  <a:pt x="97790" y="17780"/>
                </a:lnTo>
                <a:lnTo>
                  <a:pt x="80010" y="0"/>
                </a:lnTo>
                <a:lnTo>
                  <a:pt x="62230" y="0"/>
                </a:lnTo>
                <a:lnTo>
                  <a:pt x="3556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"/>
          <p:cNvSpPr/>
          <p:nvPr/>
        </p:nvSpPr>
        <p:spPr>
          <a:xfrm>
            <a:off x="4009390" y="1482090"/>
            <a:ext cx="133351" cy="259081"/>
          </a:xfrm>
          <a:custGeom>
            <a:avLst/>
            <a:gdLst/>
            <a:ahLst/>
            <a:cxnLst/>
            <a:rect l="0" t="0" r="0" b="0"/>
            <a:pathLst>
              <a:path w="133351" h="259081">
                <a:moveTo>
                  <a:pt x="71120" y="8890"/>
                </a:moveTo>
                <a:lnTo>
                  <a:pt x="53340" y="26670"/>
                </a:lnTo>
                <a:lnTo>
                  <a:pt x="53340" y="44450"/>
                </a:lnTo>
                <a:lnTo>
                  <a:pt x="62230" y="62230"/>
                </a:lnTo>
                <a:lnTo>
                  <a:pt x="80010" y="71120"/>
                </a:lnTo>
                <a:lnTo>
                  <a:pt x="97790" y="62230"/>
                </a:lnTo>
                <a:lnTo>
                  <a:pt x="115570" y="53340"/>
                </a:lnTo>
                <a:lnTo>
                  <a:pt x="115570" y="35560"/>
                </a:lnTo>
                <a:lnTo>
                  <a:pt x="115570" y="17780"/>
                </a:lnTo>
                <a:lnTo>
                  <a:pt x="115570" y="0"/>
                </a:lnTo>
                <a:lnTo>
                  <a:pt x="133350" y="26670"/>
                </a:lnTo>
                <a:lnTo>
                  <a:pt x="133350" y="71120"/>
                </a:lnTo>
                <a:lnTo>
                  <a:pt x="133350" y="107950"/>
                </a:lnTo>
                <a:lnTo>
                  <a:pt x="124460" y="152400"/>
                </a:lnTo>
                <a:lnTo>
                  <a:pt x="115570" y="187960"/>
                </a:lnTo>
                <a:lnTo>
                  <a:pt x="97790" y="232410"/>
                </a:lnTo>
                <a:lnTo>
                  <a:pt x="62230" y="259080"/>
                </a:lnTo>
                <a:lnTo>
                  <a:pt x="35560" y="250190"/>
                </a:lnTo>
                <a:lnTo>
                  <a:pt x="0" y="232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"/>
          <p:cNvSpPr/>
          <p:nvPr/>
        </p:nvSpPr>
        <p:spPr>
          <a:xfrm>
            <a:off x="4286250" y="1410970"/>
            <a:ext cx="124461" cy="179071"/>
          </a:xfrm>
          <a:custGeom>
            <a:avLst/>
            <a:gdLst/>
            <a:ahLst/>
            <a:cxnLst/>
            <a:rect l="0" t="0" r="0" b="0"/>
            <a:pathLst>
              <a:path w="124461" h="179071">
                <a:moveTo>
                  <a:pt x="62230" y="26670"/>
                </a:moveTo>
                <a:lnTo>
                  <a:pt x="53340" y="8890"/>
                </a:lnTo>
                <a:lnTo>
                  <a:pt x="35560" y="8890"/>
                </a:lnTo>
                <a:lnTo>
                  <a:pt x="17780" y="17780"/>
                </a:lnTo>
                <a:lnTo>
                  <a:pt x="53340" y="0"/>
                </a:lnTo>
                <a:lnTo>
                  <a:pt x="97790" y="8890"/>
                </a:lnTo>
                <a:lnTo>
                  <a:pt x="115570" y="26670"/>
                </a:lnTo>
                <a:lnTo>
                  <a:pt x="106680" y="44450"/>
                </a:lnTo>
                <a:lnTo>
                  <a:pt x="80010" y="88900"/>
                </a:lnTo>
                <a:lnTo>
                  <a:pt x="35560" y="124460"/>
                </a:lnTo>
                <a:lnTo>
                  <a:pt x="8890" y="142240"/>
                </a:lnTo>
                <a:lnTo>
                  <a:pt x="0" y="161290"/>
                </a:lnTo>
                <a:lnTo>
                  <a:pt x="8890" y="179070"/>
                </a:lnTo>
                <a:lnTo>
                  <a:pt x="62230" y="179070"/>
                </a:lnTo>
                <a:lnTo>
                  <a:pt x="80010" y="170180"/>
                </a:lnTo>
                <a:lnTo>
                  <a:pt x="97790" y="170180"/>
                </a:lnTo>
                <a:lnTo>
                  <a:pt x="12446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"/>
          <p:cNvSpPr/>
          <p:nvPr/>
        </p:nvSpPr>
        <p:spPr>
          <a:xfrm>
            <a:off x="4919980" y="1160780"/>
            <a:ext cx="232411" cy="53341"/>
          </a:xfrm>
          <a:custGeom>
            <a:avLst/>
            <a:gdLst/>
            <a:ahLst/>
            <a:cxnLst/>
            <a:rect l="0" t="0" r="0" b="0"/>
            <a:pathLst>
              <a:path w="232411" h="53341">
                <a:moveTo>
                  <a:pt x="0" y="53340"/>
                </a:moveTo>
                <a:lnTo>
                  <a:pt x="8890" y="26670"/>
                </a:lnTo>
                <a:lnTo>
                  <a:pt x="26670" y="17780"/>
                </a:lnTo>
                <a:lnTo>
                  <a:pt x="44450" y="0"/>
                </a:lnTo>
                <a:lnTo>
                  <a:pt x="62230" y="0"/>
                </a:lnTo>
                <a:lnTo>
                  <a:pt x="81280" y="8890"/>
                </a:lnTo>
                <a:lnTo>
                  <a:pt x="99060" y="26670"/>
                </a:lnTo>
                <a:lnTo>
                  <a:pt x="125730" y="35560"/>
                </a:lnTo>
                <a:lnTo>
                  <a:pt x="143510" y="35560"/>
                </a:lnTo>
                <a:lnTo>
                  <a:pt x="170180" y="26670"/>
                </a:lnTo>
                <a:lnTo>
                  <a:pt x="214630" y="8890"/>
                </a:lnTo>
                <a:lnTo>
                  <a:pt x="23241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"/>
          <p:cNvSpPr/>
          <p:nvPr/>
        </p:nvSpPr>
        <p:spPr>
          <a:xfrm>
            <a:off x="4928870" y="1285240"/>
            <a:ext cx="259081" cy="54611"/>
          </a:xfrm>
          <a:custGeom>
            <a:avLst/>
            <a:gdLst/>
            <a:ahLst/>
            <a:cxnLst/>
            <a:rect l="0" t="0" r="0" b="0"/>
            <a:pathLst>
              <a:path w="259081" h="54611">
                <a:moveTo>
                  <a:pt x="0" y="54610"/>
                </a:moveTo>
                <a:lnTo>
                  <a:pt x="8890" y="36830"/>
                </a:lnTo>
                <a:lnTo>
                  <a:pt x="53340" y="0"/>
                </a:lnTo>
                <a:lnTo>
                  <a:pt x="72390" y="0"/>
                </a:lnTo>
                <a:lnTo>
                  <a:pt x="90170" y="10160"/>
                </a:lnTo>
                <a:lnTo>
                  <a:pt x="116840" y="27940"/>
                </a:lnTo>
                <a:lnTo>
                  <a:pt x="134620" y="27940"/>
                </a:lnTo>
                <a:lnTo>
                  <a:pt x="161290" y="27940"/>
                </a:lnTo>
                <a:lnTo>
                  <a:pt x="205740" y="10160"/>
                </a:lnTo>
                <a:lnTo>
                  <a:pt x="241300" y="0"/>
                </a:lnTo>
                <a:lnTo>
                  <a:pt x="25908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"/>
          <p:cNvSpPr/>
          <p:nvPr/>
        </p:nvSpPr>
        <p:spPr>
          <a:xfrm>
            <a:off x="5393690" y="1062990"/>
            <a:ext cx="133351" cy="276861"/>
          </a:xfrm>
          <a:custGeom>
            <a:avLst/>
            <a:gdLst/>
            <a:ahLst/>
            <a:cxnLst/>
            <a:rect l="0" t="0" r="0" b="0"/>
            <a:pathLst>
              <a:path w="133351" h="276861">
                <a:moveTo>
                  <a:pt x="17780" y="53340"/>
                </a:moveTo>
                <a:lnTo>
                  <a:pt x="26670" y="26670"/>
                </a:lnTo>
                <a:lnTo>
                  <a:pt x="80010" y="0"/>
                </a:lnTo>
                <a:lnTo>
                  <a:pt x="115570" y="8890"/>
                </a:lnTo>
                <a:lnTo>
                  <a:pt x="133350" y="17780"/>
                </a:lnTo>
                <a:lnTo>
                  <a:pt x="133350" y="44450"/>
                </a:lnTo>
                <a:lnTo>
                  <a:pt x="115570" y="80010"/>
                </a:lnTo>
                <a:lnTo>
                  <a:pt x="97790" y="97790"/>
                </a:lnTo>
                <a:lnTo>
                  <a:pt x="53340" y="133350"/>
                </a:lnTo>
                <a:lnTo>
                  <a:pt x="88900" y="160020"/>
                </a:lnTo>
                <a:lnTo>
                  <a:pt x="106680" y="168910"/>
                </a:lnTo>
                <a:lnTo>
                  <a:pt x="124460" y="186690"/>
                </a:lnTo>
                <a:lnTo>
                  <a:pt x="106680" y="222250"/>
                </a:lnTo>
                <a:lnTo>
                  <a:pt x="80010" y="250190"/>
                </a:lnTo>
                <a:lnTo>
                  <a:pt x="44450" y="276860"/>
                </a:lnTo>
                <a:lnTo>
                  <a:pt x="17780" y="276860"/>
                </a:lnTo>
                <a:lnTo>
                  <a:pt x="0" y="2679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"/>
          <p:cNvSpPr/>
          <p:nvPr/>
        </p:nvSpPr>
        <p:spPr>
          <a:xfrm>
            <a:off x="5759450" y="1054100"/>
            <a:ext cx="26671" cy="222251"/>
          </a:xfrm>
          <a:custGeom>
            <a:avLst/>
            <a:gdLst/>
            <a:ahLst/>
            <a:cxnLst/>
            <a:rect l="0" t="0" r="0" b="0"/>
            <a:pathLst>
              <a:path w="26671" h="222251">
                <a:moveTo>
                  <a:pt x="0" y="0"/>
                </a:moveTo>
                <a:lnTo>
                  <a:pt x="0" y="17780"/>
                </a:lnTo>
                <a:lnTo>
                  <a:pt x="0" y="62230"/>
                </a:lnTo>
                <a:lnTo>
                  <a:pt x="0" y="106680"/>
                </a:lnTo>
                <a:lnTo>
                  <a:pt x="8890" y="142240"/>
                </a:lnTo>
                <a:lnTo>
                  <a:pt x="17780" y="177800"/>
                </a:lnTo>
                <a:lnTo>
                  <a:pt x="26670" y="2222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"/>
          <p:cNvSpPr/>
          <p:nvPr/>
        </p:nvSpPr>
        <p:spPr>
          <a:xfrm>
            <a:off x="5894070" y="1036320"/>
            <a:ext cx="115571" cy="213361"/>
          </a:xfrm>
          <a:custGeom>
            <a:avLst/>
            <a:gdLst/>
            <a:ahLst/>
            <a:cxnLst/>
            <a:rect l="0" t="0" r="0" b="0"/>
            <a:pathLst>
              <a:path w="115571" h="213361">
                <a:moveTo>
                  <a:pt x="0" y="8890"/>
                </a:moveTo>
                <a:lnTo>
                  <a:pt x="35560" y="8890"/>
                </a:lnTo>
                <a:lnTo>
                  <a:pt x="62230" y="0"/>
                </a:lnTo>
                <a:lnTo>
                  <a:pt x="97790" y="0"/>
                </a:lnTo>
                <a:lnTo>
                  <a:pt x="115570" y="17780"/>
                </a:lnTo>
                <a:lnTo>
                  <a:pt x="106680" y="62230"/>
                </a:lnTo>
                <a:lnTo>
                  <a:pt x="106680" y="97790"/>
                </a:lnTo>
                <a:lnTo>
                  <a:pt x="106680" y="133350"/>
                </a:lnTo>
                <a:lnTo>
                  <a:pt x="106680" y="168910"/>
                </a:lnTo>
                <a:lnTo>
                  <a:pt x="11557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"/>
          <p:cNvSpPr/>
          <p:nvPr/>
        </p:nvSpPr>
        <p:spPr>
          <a:xfrm>
            <a:off x="5643880" y="1304290"/>
            <a:ext cx="1" cy="8891"/>
          </a:xfrm>
          <a:custGeom>
            <a:avLst/>
            <a:gdLst/>
            <a:ahLst/>
            <a:cxnLst/>
            <a:rect l="0" t="0" r="0" b="0"/>
            <a:pathLst>
              <a:path w="1" h="8891">
                <a:moveTo>
                  <a:pt x="0" y="889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"/>
          <p:cNvSpPr/>
          <p:nvPr/>
        </p:nvSpPr>
        <p:spPr>
          <a:xfrm>
            <a:off x="1062990" y="1955800"/>
            <a:ext cx="44451" cy="660401"/>
          </a:xfrm>
          <a:custGeom>
            <a:avLst/>
            <a:gdLst/>
            <a:ahLst/>
            <a:cxnLst/>
            <a:rect l="0" t="0" r="0" b="0"/>
            <a:pathLst>
              <a:path w="44451" h="660401">
                <a:moveTo>
                  <a:pt x="0" y="0"/>
                </a:moveTo>
                <a:lnTo>
                  <a:pt x="8890" y="44450"/>
                </a:lnTo>
                <a:lnTo>
                  <a:pt x="8890" y="71120"/>
                </a:lnTo>
                <a:lnTo>
                  <a:pt x="17780" y="115570"/>
                </a:lnTo>
                <a:lnTo>
                  <a:pt x="26670" y="151130"/>
                </a:lnTo>
                <a:lnTo>
                  <a:pt x="26670" y="177800"/>
                </a:lnTo>
                <a:lnTo>
                  <a:pt x="26670" y="223520"/>
                </a:lnTo>
                <a:lnTo>
                  <a:pt x="35560" y="267970"/>
                </a:lnTo>
                <a:lnTo>
                  <a:pt x="35560" y="303530"/>
                </a:lnTo>
                <a:lnTo>
                  <a:pt x="35560" y="347980"/>
                </a:lnTo>
                <a:lnTo>
                  <a:pt x="35560" y="383540"/>
                </a:lnTo>
                <a:lnTo>
                  <a:pt x="35560" y="419100"/>
                </a:lnTo>
                <a:lnTo>
                  <a:pt x="35560" y="454660"/>
                </a:lnTo>
                <a:lnTo>
                  <a:pt x="35560" y="491490"/>
                </a:lnTo>
                <a:lnTo>
                  <a:pt x="35560" y="527050"/>
                </a:lnTo>
                <a:lnTo>
                  <a:pt x="35560" y="562610"/>
                </a:lnTo>
                <a:lnTo>
                  <a:pt x="35560" y="598170"/>
                </a:lnTo>
                <a:lnTo>
                  <a:pt x="35560" y="642620"/>
                </a:lnTo>
                <a:lnTo>
                  <a:pt x="44450" y="660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"/>
          <p:cNvSpPr/>
          <p:nvPr/>
        </p:nvSpPr>
        <p:spPr>
          <a:xfrm>
            <a:off x="1036320" y="1955800"/>
            <a:ext cx="240031" cy="482601"/>
          </a:xfrm>
          <a:custGeom>
            <a:avLst/>
            <a:gdLst/>
            <a:ahLst/>
            <a:cxnLst/>
            <a:rect l="0" t="0" r="0" b="0"/>
            <a:pathLst>
              <a:path w="240031" h="482601">
                <a:moveTo>
                  <a:pt x="35560" y="53340"/>
                </a:moveTo>
                <a:lnTo>
                  <a:pt x="17780" y="44450"/>
                </a:lnTo>
                <a:lnTo>
                  <a:pt x="26670" y="26670"/>
                </a:lnTo>
                <a:lnTo>
                  <a:pt x="62230" y="0"/>
                </a:lnTo>
                <a:lnTo>
                  <a:pt x="97790" y="0"/>
                </a:lnTo>
                <a:lnTo>
                  <a:pt x="142240" y="0"/>
                </a:lnTo>
                <a:lnTo>
                  <a:pt x="160020" y="0"/>
                </a:lnTo>
                <a:lnTo>
                  <a:pt x="177800" y="8890"/>
                </a:lnTo>
                <a:lnTo>
                  <a:pt x="177800" y="26670"/>
                </a:lnTo>
                <a:lnTo>
                  <a:pt x="177800" y="44450"/>
                </a:lnTo>
                <a:lnTo>
                  <a:pt x="168910" y="80010"/>
                </a:lnTo>
                <a:lnTo>
                  <a:pt x="160020" y="97790"/>
                </a:lnTo>
                <a:lnTo>
                  <a:pt x="124460" y="142240"/>
                </a:lnTo>
                <a:lnTo>
                  <a:pt x="80010" y="187960"/>
                </a:lnTo>
                <a:lnTo>
                  <a:pt x="44450" y="223520"/>
                </a:lnTo>
                <a:lnTo>
                  <a:pt x="71120" y="232410"/>
                </a:lnTo>
                <a:lnTo>
                  <a:pt x="115570" y="232410"/>
                </a:lnTo>
                <a:lnTo>
                  <a:pt x="133350" y="232410"/>
                </a:lnTo>
                <a:lnTo>
                  <a:pt x="177800" y="241300"/>
                </a:lnTo>
                <a:lnTo>
                  <a:pt x="204470" y="259080"/>
                </a:lnTo>
                <a:lnTo>
                  <a:pt x="231140" y="276860"/>
                </a:lnTo>
                <a:lnTo>
                  <a:pt x="240030" y="303530"/>
                </a:lnTo>
                <a:lnTo>
                  <a:pt x="240030" y="330200"/>
                </a:lnTo>
                <a:lnTo>
                  <a:pt x="222250" y="365760"/>
                </a:lnTo>
                <a:lnTo>
                  <a:pt x="177800" y="410210"/>
                </a:lnTo>
                <a:lnTo>
                  <a:pt x="142240" y="445770"/>
                </a:lnTo>
                <a:lnTo>
                  <a:pt x="97790" y="463550"/>
                </a:lnTo>
                <a:lnTo>
                  <a:pt x="62230" y="482600"/>
                </a:lnTo>
                <a:lnTo>
                  <a:pt x="35560" y="482600"/>
                </a:lnTo>
                <a:lnTo>
                  <a:pt x="8890" y="482600"/>
                </a:lnTo>
                <a:lnTo>
                  <a:pt x="0" y="454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"/>
          <p:cNvSpPr/>
          <p:nvPr/>
        </p:nvSpPr>
        <p:spPr>
          <a:xfrm>
            <a:off x="1151890" y="1911350"/>
            <a:ext cx="241301" cy="642621"/>
          </a:xfrm>
          <a:custGeom>
            <a:avLst/>
            <a:gdLst/>
            <a:ahLst/>
            <a:cxnLst/>
            <a:rect l="0" t="0" r="0" b="0"/>
            <a:pathLst>
              <a:path w="241301" h="642621">
                <a:moveTo>
                  <a:pt x="143510" y="8890"/>
                </a:moveTo>
                <a:lnTo>
                  <a:pt x="161290" y="0"/>
                </a:lnTo>
                <a:lnTo>
                  <a:pt x="187960" y="17780"/>
                </a:lnTo>
                <a:lnTo>
                  <a:pt x="205740" y="62230"/>
                </a:lnTo>
                <a:lnTo>
                  <a:pt x="223520" y="115570"/>
                </a:lnTo>
                <a:lnTo>
                  <a:pt x="232410" y="160020"/>
                </a:lnTo>
                <a:lnTo>
                  <a:pt x="241300" y="195580"/>
                </a:lnTo>
                <a:lnTo>
                  <a:pt x="241300" y="232410"/>
                </a:lnTo>
                <a:lnTo>
                  <a:pt x="241300" y="267970"/>
                </a:lnTo>
                <a:lnTo>
                  <a:pt x="232410" y="312420"/>
                </a:lnTo>
                <a:lnTo>
                  <a:pt x="223520" y="356870"/>
                </a:lnTo>
                <a:lnTo>
                  <a:pt x="205740" y="392430"/>
                </a:lnTo>
                <a:lnTo>
                  <a:pt x="187960" y="427990"/>
                </a:lnTo>
                <a:lnTo>
                  <a:pt x="161290" y="463550"/>
                </a:lnTo>
                <a:lnTo>
                  <a:pt x="133350" y="499110"/>
                </a:lnTo>
                <a:lnTo>
                  <a:pt x="97790" y="544830"/>
                </a:lnTo>
                <a:lnTo>
                  <a:pt x="53340" y="589280"/>
                </a:lnTo>
                <a:lnTo>
                  <a:pt x="8890" y="624840"/>
                </a:lnTo>
                <a:lnTo>
                  <a:pt x="0" y="642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"/>
          <p:cNvSpPr/>
          <p:nvPr/>
        </p:nvSpPr>
        <p:spPr>
          <a:xfrm>
            <a:off x="1929130" y="1911350"/>
            <a:ext cx="294641" cy="321311"/>
          </a:xfrm>
          <a:custGeom>
            <a:avLst/>
            <a:gdLst/>
            <a:ahLst/>
            <a:cxnLst/>
            <a:rect l="0" t="0" r="0" b="0"/>
            <a:pathLst>
              <a:path w="294641" h="321311">
                <a:moveTo>
                  <a:pt x="80010" y="53340"/>
                </a:moveTo>
                <a:lnTo>
                  <a:pt x="80010" y="35560"/>
                </a:lnTo>
                <a:lnTo>
                  <a:pt x="124460" y="0"/>
                </a:lnTo>
                <a:lnTo>
                  <a:pt x="151130" y="0"/>
                </a:lnTo>
                <a:lnTo>
                  <a:pt x="177800" y="0"/>
                </a:lnTo>
                <a:lnTo>
                  <a:pt x="195580" y="8890"/>
                </a:lnTo>
                <a:lnTo>
                  <a:pt x="204470" y="26670"/>
                </a:lnTo>
                <a:lnTo>
                  <a:pt x="204470" y="53340"/>
                </a:lnTo>
                <a:lnTo>
                  <a:pt x="195580" y="88900"/>
                </a:lnTo>
                <a:lnTo>
                  <a:pt x="186690" y="115570"/>
                </a:lnTo>
                <a:lnTo>
                  <a:pt x="177800" y="133350"/>
                </a:lnTo>
                <a:lnTo>
                  <a:pt x="142240" y="177800"/>
                </a:lnTo>
                <a:lnTo>
                  <a:pt x="97790" y="213360"/>
                </a:lnTo>
                <a:lnTo>
                  <a:pt x="62230" y="250190"/>
                </a:lnTo>
                <a:lnTo>
                  <a:pt x="17780" y="285750"/>
                </a:lnTo>
                <a:lnTo>
                  <a:pt x="0" y="312420"/>
                </a:lnTo>
                <a:lnTo>
                  <a:pt x="35560" y="321310"/>
                </a:lnTo>
                <a:lnTo>
                  <a:pt x="71120" y="321310"/>
                </a:lnTo>
                <a:lnTo>
                  <a:pt x="115570" y="312420"/>
                </a:lnTo>
                <a:lnTo>
                  <a:pt x="151130" y="312420"/>
                </a:lnTo>
                <a:lnTo>
                  <a:pt x="186690" y="312420"/>
                </a:lnTo>
                <a:lnTo>
                  <a:pt x="223520" y="303530"/>
                </a:lnTo>
                <a:lnTo>
                  <a:pt x="259080" y="303530"/>
                </a:lnTo>
                <a:lnTo>
                  <a:pt x="294640" y="3035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"/>
          <p:cNvSpPr/>
          <p:nvPr/>
        </p:nvSpPr>
        <p:spPr>
          <a:xfrm>
            <a:off x="1607820" y="2277110"/>
            <a:ext cx="1196341" cy="106681"/>
          </a:xfrm>
          <a:custGeom>
            <a:avLst/>
            <a:gdLst/>
            <a:ahLst/>
            <a:cxnLst/>
            <a:rect l="0" t="0" r="0" b="0"/>
            <a:pathLst>
              <a:path w="1196341" h="106681">
                <a:moveTo>
                  <a:pt x="0" y="106680"/>
                </a:moveTo>
                <a:lnTo>
                  <a:pt x="17780" y="97790"/>
                </a:lnTo>
                <a:lnTo>
                  <a:pt x="62230" y="88900"/>
                </a:lnTo>
                <a:lnTo>
                  <a:pt x="97790" y="80010"/>
                </a:lnTo>
                <a:lnTo>
                  <a:pt x="133350" y="80010"/>
                </a:lnTo>
                <a:lnTo>
                  <a:pt x="177800" y="71120"/>
                </a:lnTo>
                <a:lnTo>
                  <a:pt x="222250" y="62230"/>
                </a:lnTo>
                <a:lnTo>
                  <a:pt x="267970" y="53340"/>
                </a:lnTo>
                <a:lnTo>
                  <a:pt x="303530" y="53340"/>
                </a:lnTo>
                <a:lnTo>
                  <a:pt x="347980" y="44450"/>
                </a:lnTo>
                <a:lnTo>
                  <a:pt x="383540" y="44450"/>
                </a:lnTo>
                <a:lnTo>
                  <a:pt x="427990" y="35560"/>
                </a:lnTo>
                <a:lnTo>
                  <a:pt x="463550" y="35560"/>
                </a:lnTo>
                <a:lnTo>
                  <a:pt x="499110" y="26670"/>
                </a:lnTo>
                <a:lnTo>
                  <a:pt x="535940" y="26670"/>
                </a:lnTo>
                <a:lnTo>
                  <a:pt x="580390" y="26670"/>
                </a:lnTo>
                <a:lnTo>
                  <a:pt x="615950" y="17780"/>
                </a:lnTo>
                <a:lnTo>
                  <a:pt x="660400" y="17780"/>
                </a:lnTo>
                <a:lnTo>
                  <a:pt x="695960" y="17780"/>
                </a:lnTo>
                <a:lnTo>
                  <a:pt x="731520" y="8890"/>
                </a:lnTo>
                <a:lnTo>
                  <a:pt x="775970" y="8890"/>
                </a:lnTo>
                <a:lnTo>
                  <a:pt x="811530" y="8890"/>
                </a:lnTo>
                <a:lnTo>
                  <a:pt x="848360" y="8890"/>
                </a:lnTo>
                <a:lnTo>
                  <a:pt x="883920" y="8890"/>
                </a:lnTo>
                <a:lnTo>
                  <a:pt x="919480" y="8890"/>
                </a:lnTo>
                <a:lnTo>
                  <a:pt x="955040" y="0"/>
                </a:lnTo>
                <a:lnTo>
                  <a:pt x="990600" y="0"/>
                </a:lnTo>
                <a:lnTo>
                  <a:pt x="1026160" y="0"/>
                </a:lnTo>
                <a:lnTo>
                  <a:pt x="1061720" y="0"/>
                </a:lnTo>
                <a:lnTo>
                  <a:pt x="1107440" y="0"/>
                </a:lnTo>
                <a:lnTo>
                  <a:pt x="1151890" y="0"/>
                </a:lnTo>
                <a:lnTo>
                  <a:pt x="1178560" y="8890"/>
                </a:lnTo>
                <a:lnTo>
                  <a:pt x="1196340" y="177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"/>
          <p:cNvSpPr/>
          <p:nvPr/>
        </p:nvSpPr>
        <p:spPr>
          <a:xfrm>
            <a:off x="1670050" y="2482850"/>
            <a:ext cx="168911" cy="241301"/>
          </a:xfrm>
          <a:custGeom>
            <a:avLst/>
            <a:gdLst/>
            <a:ahLst/>
            <a:cxnLst/>
            <a:rect l="0" t="0" r="0" b="0"/>
            <a:pathLst>
              <a:path w="168911" h="241301">
                <a:moveTo>
                  <a:pt x="0" y="35560"/>
                </a:moveTo>
                <a:lnTo>
                  <a:pt x="0" y="17780"/>
                </a:lnTo>
                <a:lnTo>
                  <a:pt x="44450" y="0"/>
                </a:lnTo>
                <a:lnTo>
                  <a:pt x="62230" y="0"/>
                </a:lnTo>
                <a:lnTo>
                  <a:pt x="80010" y="0"/>
                </a:lnTo>
                <a:lnTo>
                  <a:pt x="97790" y="8890"/>
                </a:lnTo>
                <a:lnTo>
                  <a:pt x="115570" y="17780"/>
                </a:lnTo>
                <a:lnTo>
                  <a:pt x="115570" y="35560"/>
                </a:lnTo>
                <a:lnTo>
                  <a:pt x="115570" y="53340"/>
                </a:lnTo>
                <a:lnTo>
                  <a:pt x="106680" y="71120"/>
                </a:lnTo>
                <a:lnTo>
                  <a:pt x="88900" y="115570"/>
                </a:lnTo>
                <a:lnTo>
                  <a:pt x="62230" y="160020"/>
                </a:lnTo>
                <a:lnTo>
                  <a:pt x="26670" y="195580"/>
                </a:lnTo>
                <a:lnTo>
                  <a:pt x="8890" y="222250"/>
                </a:lnTo>
                <a:lnTo>
                  <a:pt x="17780" y="241300"/>
                </a:lnTo>
                <a:lnTo>
                  <a:pt x="71120" y="241300"/>
                </a:lnTo>
                <a:lnTo>
                  <a:pt x="115570" y="241300"/>
                </a:lnTo>
                <a:lnTo>
                  <a:pt x="151130" y="241300"/>
                </a:lnTo>
                <a:lnTo>
                  <a:pt x="168910" y="241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"/>
          <p:cNvSpPr/>
          <p:nvPr/>
        </p:nvSpPr>
        <p:spPr>
          <a:xfrm>
            <a:off x="1929130" y="2410460"/>
            <a:ext cx="80011" cy="358141"/>
          </a:xfrm>
          <a:custGeom>
            <a:avLst/>
            <a:gdLst/>
            <a:ahLst/>
            <a:cxnLst/>
            <a:rect l="0" t="0" r="0" b="0"/>
            <a:pathLst>
              <a:path w="80011" h="358141">
                <a:moveTo>
                  <a:pt x="53340" y="17780"/>
                </a:moveTo>
                <a:lnTo>
                  <a:pt x="44450" y="0"/>
                </a:lnTo>
                <a:lnTo>
                  <a:pt x="26670" y="8890"/>
                </a:lnTo>
                <a:lnTo>
                  <a:pt x="8890" y="45720"/>
                </a:lnTo>
                <a:lnTo>
                  <a:pt x="0" y="90170"/>
                </a:lnTo>
                <a:lnTo>
                  <a:pt x="0" y="134620"/>
                </a:lnTo>
                <a:lnTo>
                  <a:pt x="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8890" y="285750"/>
                </a:lnTo>
                <a:lnTo>
                  <a:pt x="26670" y="322580"/>
                </a:lnTo>
                <a:lnTo>
                  <a:pt x="53340" y="358140"/>
                </a:lnTo>
                <a:lnTo>
                  <a:pt x="80010" y="3581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"/>
          <p:cNvSpPr/>
          <p:nvPr/>
        </p:nvSpPr>
        <p:spPr>
          <a:xfrm>
            <a:off x="2044700" y="2473960"/>
            <a:ext cx="143511" cy="213361"/>
          </a:xfrm>
          <a:custGeom>
            <a:avLst/>
            <a:gdLst/>
            <a:ahLst/>
            <a:cxnLst/>
            <a:rect l="0" t="0" r="0" b="0"/>
            <a:pathLst>
              <a:path w="143511" h="213361">
                <a:moveTo>
                  <a:pt x="71120" y="0"/>
                </a:moveTo>
                <a:lnTo>
                  <a:pt x="44450" y="35560"/>
                </a:lnTo>
                <a:lnTo>
                  <a:pt x="8890" y="71120"/>
                </a:lnTo>
                <a:lnTo>
                  <a:pt x="0" y="88900"/>
                </a:lnTo>
                <a:lnTo>
                  <a:pt x="8890" y="106680"/>
                </a:lnTo>
                <a:lnTo>
                  <a:pt x="53340" y="97790"/>
                </a:lnTo>
                <a:lnTo>
                  <a:pt x="88900" y="97790"/>
                </a:lnTo>
                <a:lnTo>
                  <a:pt x="125730" y="97790"/>
                </a:lnTo>
                <a:lnTo>
                  <a:pt x="143510" y="80010"/>
                </a:lnTo>
                <a:lnTo>
                  <a:pt x="134620" y="44450"/>
                </a:lnTo>
                <a:lnTo>
                  <a:pt x="134620" y="26670"/>
                </a:lnTo>
                <a:lnTo>
                  <a:pt x="134620" y="71120"/>
                </a:lnTo>
                <a:lnTo>
                  <a:pt x="134620" y="115570"/>
                </a:lnTo>
                <a:lnTo>
                  <a:pt x="134620" y="151130"/>
                </a:lnTo>
                <a:lnTo>
                  <a:pt x="134620" y="186690"/>
                </a:lnTo>
                <a:lnTo>
                  <a:pt x="134620" y="213360"/>
                </a:lnTo>
                <a:lnTo>
                  <a:pt x="134620" y="2133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"/>
          <p:cNvSpPr/>
          <p:nvPr/>
        </p:nvSpPr>
        <p:spPr>
          <a:xfrm>
            <a:off x="2232660" y="2357120"/>
            <a:ext cx="97791" cy="411481"/>
          </a:xfrm>
          <a:custGeom>
            <a:avLst/>
            <a:gdLst/>
            <a:ahLst/>
            <a:cxnLst/>
            <a:rect l="0" t="0" r="0" b="0"/>
            <a:pathLst>
              <a:path w="97791" h="411481">
                <a:moveTo>
                  <a:pt x="8890" y="0"/>
                </a:moveTo>
                <a:lnTo>
                  <a:pt x="26670" y="8890"/>
                </a:lnTo>
                <a:lnTo>
                  <a:pt x="44450" y="35560"/>
                </a:lnTo>
                <a:lnTo>
                  <a:pt x="62230" y="71120"/>
                </a:lnTo>
                <a:lnTo>
                  <a:pt x="88900" y="116840"/>
                </a:lnTo>
                <a:lnTo>
                  <a:pt x="97790" y="161290"/>
                </a:lnTo>
                <a:lnTo>
                  <a:pt x="97790" y="196850"/>
                </a:lnTo>
                <a:lnTo>
                  <a:pt x="97790" y="223520"/>
                </a:lnTo>
                <a:lnTo>
                  <a:pt x="88900" y="259080"/>
                </a:lnTo>
                <a:lnTo>
                  <a:pt x="80010" y="303530"/>
                </a:lnTo>
                <a:lnTo>
                  <a:pt x="53340" y="347980"/>
                </a:lnTo>
                <a:lnTo>
                  <a:pt x="17780" y="384810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"/>
          <p:cNvSpPr/>
          <p:nvPr/>
        </p:nvSpPr>
        <p:spPr>
          <a:xfrm>
            <a:off x="2447290" y="2509520"/>
            <a:ext cx="142241" cy="26671"/>
          </a:xfrm>
          <a:custGeom>
            <a:avLst/>
            <a:gdLst/>
            <a:ahLst/>
            <a:cxnLst/>
            <a:rect l="0" t="0" r="0" b="0"/>
            <a:pathLst>
              <a:path w="142241" h="26671">
                <a:moveTo>
                  <a:pt x="0" y="26670"/>
                </a:moveTo>
                <a:lnTo>
                  <a:pt x="17780" y="26670"/>
                </a:lnTo>
                <a:lnTo>
                  <a:pt x="62230" y="26670"/>
                </a:lnTo>
                <a:lnTo>
                  <a:pt x="88900" y="17780"/>
                </a:lnTo>
                <a:lnTo>
                  <a:pt x="124460" y="8890"/>
                </a:lnTo>
                <a:lnTo>
                  <a:pt x="1422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"/>
          <p:cNvSpPr/>
          <p:nvPr/>
        </p:nvSpPr>
        <p:spPr>
          <a:xfrm>
            <a:off x="2669540" y="2366010"/>
            <a:ext cx="8891" cy="429261"/>
          </a:xfrm>
          <a:custGeom>
            <a:avLst/>
            <a:gdLst/>
            <a:ahLst/>
            <a:cxnLst/>
            <a:rect l="0" t="0" r="0" b="0"/>
            <a:pathLst>
              <a:path w="8891" h="429261">
                <a:moveTo>
                  <a:pt x="8890" y="0"/>
                </a:moveTo>
                <a:lnTo>
                  <a:pt x="8890" y="35560"/>
                </a:lnTo>
                <a:lnTo>
                  <a:pt x="8890" y="72390"/>
                </a:lnTo>
                <a:lnTo>
                  <a:pt x="8890" y="107950"/>
                </a:lnTo>
                <a:lnTo>
                  <a:pt x="8890" y="152400"/>
                </a:lnTo>
                <a:lnTo>
                  <a:pt x="8890" y="187960"/>
                </a:lnTo>
                <a:lnTo>
                  <a:pt x="8890" y="232410"/>
                </a:lnTo>
                <a:lnTo>
                  <a:pt x="8890" y="267970"/>
                </a:lnTo>
                <a:lnTo>
                  <a:pt x="0" y="303530"/>
                </a:lnTo>
                <a:lnTo>
                  <a:pt x="0" y="339090"/>
                </a:lnTo>
                <a:lnTo>
                  <a:pt x="0" y="375920"/>
                </a:lnTo>
                <a:lnTo>
                  <a:pt x="0" y="42037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"/>
          <p:cNvSpPr/>
          <p:nvPr/>
        </p:nvSpPr>
        <p:spPr>
          <a:xfrm>
            <a:off x="3134360" y="2232660"/>
            <a:ext cx="152401" cy="17781"/>
          </a:xfrm>
          <a:custGeom>
            <a:avLst/>
            <a:gdLst/>
            <a:ahLst/>
            <a:cxnLst/>
            <a:rect l="0" t="0" r="0" b="0"/>
            <a:pathLst>
              <a:path w="152401" h="17781">
                <a:moveTo>
                  <a:pt x="0" y="17780"/>
                </a:moveTo>
                <a:lnTo>
                  <a:pt x="44450" y="8890"/>
                </a:lnTo>
                <a:lnTo>
                  <a:pt x="80010" y="8890"/>
                </a:lnTo>
                <a:lnTo>
                  <a:pt x="12446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"/>
          <p:cNvSpPr/>
          <p:nvPr/>
        </p:nvSpPr>
        <p:spPr>
          <a:xfrm>
            <a:off x="3161030" y="230378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35560" y="17780"/>
                </a:lnTo>
                <a:lnTo>
                  <a:pt x="80010" y="0"/>
                </a:lnTo>
                <a:lnTo>
                  <a:pt x="1257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"/>
          <p:cNvSpPr/>
          <p:nvPr/>
        </p:nvSpPr>
        <p:spPr>
          <a:xfrm>
            <a:off x="1856740" y="2857500"/>
            <a:ext cx="107951" cy="97791"/>
          </a:xfrm>
          <a:custGeom>
            <a:avLst/>
            <a:gdLst/>
            <a:ahLst/>
            <a:cxnLst/>
            <a:rect l="0" t="0" r="0" b="0"/>
            <a:pathLst>
              <a:path w="107951" h="97791">
                <a:moveTo>
                  <a:pt x="0" y="53340"/>
                </a:moveTo>
                <a:lnTo>
                  <a:pt x="0" y="71120"/>
                </a:lnTo>
                <a:lnTo>
                  <a:pt x="27940" y="97790"/>
                </a:lnTo>
                <a:lnTo>
                  <a:pt x="54610" y="97790"/>
                </a:lnTo>
                <a:lnTo>
                  <a:pt x="63500" y="80010"/>
                </a:lnTo>
                <a:lnTo>
                  <a:pt x="90170" y="35560"/>
                </a:lnTo>
                <a:lnTo>
                  <a:pt x="99060" y="17780"/>
                </a:lnTo>
                <a:lnTo>
                  <a:pt x="1079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"/>
          <p:cNvSpPr/>
          <p:nvPr/>
        </p:nvSpPr>
        <p:spPr>
          <a:xfrm>
            <a:off x="1838960" y="3036570"/>
            <a:ext cx="72391" cy="240031"/>
          </a:xfrm>
          <a:custGeom>
            <a:avLst/>
            <a:gdLst/>
            <a:ahLst/>
            <a:cxnLst/>
            <a:rect l="0" t="0" r="0" b="0"/>
            <a:pathLst>
              <a:path w="72391" h="240031">
                <a:moveTo>
                  <a:pt x="45720" y="0"/>
                </a:moveTo>
                <a:lnTo>
                  <a:pt x="27940" y="8890"/>
                </a:lnTo>
                <a:lnTo>
                  <a:pt x="8890" y="26670"/>
                </a:lnTo>
                <a:lnTo>
                  <a:pt x="0" y="44450"/>
                </a:lnTo>
                <a:lnTo>
                  <a:pt x="0" y="62230"/>
                </a:lnTo>
                <a:lnTo>
                  <a:pt x="0" y="80010"/>
                </a:lnTo>
                <a:lnTo>
                  <a:pt x="17780" y="106680"/>
                </a:lnTo>
                <a:lnTo>
                  <a:pt x="36830" y="124460"/>
                </a:lnTo>
                <a:lnTo>
                  <a:pt x="63500" y="160020"/>
                </a:lnTo>
                <a:lnTo>
                  <a:pt x="72390" y="195580"/>
                </a:lnTo>
                <a:lnTo>
                  <a:pt x="72390" y="222250"/>
                </a:lnTo>
                <a:lnTo>
                  <a:pt x="63500" y="240030"/>
                </a:lnTo>
                <a:lnTo>
                  <a:pt x="45720" y="231140"/>
                </a:lnTo>
                <a:lnTo>
                  <a:pt x="27940" y="222250"/>
                </a:lnTo>
                <a:lnTo>
                  <a:pt x="27940" y="204470"/>
                </a:lnTo>
                <a:lnTo>
                  <a:pt x="27940" y="168910"/>
                </a:lnTo>
                <a:lnTo>
                  <a:pt x="27940" y="133350"/>
                </a:lnTo>
                <a:lnTo>
                  <a:pt x="45720" y="88900"/>
                </a:lnTo>
                <a:lnTo>
                  <a:pt x="63500" y="53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"/>
          <p:cNvSpPr/>
          <p:nvPr/>
        </p:nvSpPr>
        <p:spPr>
          <a:xfrm>
            <a:off x="1991360" y="3089910"/>
            <a:ext cx="115571" cy="53341"/>
          </a:xfrm>
          <a:custGeom>
            <a:avLst/>
            <a:gdLst/>
            <a:ahLst/>
            <a:cxnLst/>
            <a:rect l="0" t="0" r="0" b="0"/>
            <a:pathLst>
              <a:path w="115571" h="53341">
                <a:moveTo>
                  <a:pt x="0" y="53340"/>
                </a:moveTo>
                <a:lnTo>
                  <a:pt x="35560" y="53340"/>
                </a:lnTo>
                <a:lnTo>
                  <a:pt x="53340" y="44450"/>
                </a:lnTo>
                <a:lnTo>
                  <a:pt x="71120" y="35560"/>
                </a:lnTo>
                <a:lnTo>
                  <a:pt x="88900" y="17780"/>
                </a:lnTo>
                <a:lnTo>
                  <a:pt x="106680" y="889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"/>
          <p:cNvSpPr/>
          <p:nvPr/>
        </p:nvSpPr>
        <p:spPr>
          <a:xfrm>
            <a:off x="2124710" y="3036570"/>
            <a:ext cx="36831" cy="177801"/>
          </a:xfrm>
          <a:custGeom>
            <a:avLst/>
            <a:gdLst/>
            <a:ahLst/>
            <a:cxnLst/>
            <a:rect l="0" t="0" r="0" b="0"/>
            <a:pathLst>
              <a:path w="36831" h="177801">
                <a:moveTo>
                  <a:pt x="0" y="0"/>
                </a:moveTo>
                <a:lnTo>
                  <a:pt x="0" y="35560"/>
                </a:lnTo>
                <a:lnTo>
                  <a:pt x="0" y="80010"/>
                </a:lnTo>
                <a:lnTo>
                  <a:pt x="8890" y="115570"/>
                </a:lnTo>
                <a:lnTo>
                  <a:pt x="19050" y="142240"/>
                </a:lnTo>
                <a:lnTo>
                  <a:pt x="27940" y="160020"/>
                </a:lnTo>
                <a:lnTo>
                  <a:pt x="36830" y="177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"/>
          <p:cNvSpPr/>
          <p:nvPr/>
        </p:nvSpPr>
        <p:spPr>
          <a:xfrm>
            <a:off x="3517900" y="2009140"/>
            <a:ext cx="259081" cy="205741"/>
          </a:xfrm>
          <a:custGeom>
            <a:avLst/>
            <a:gdLst/>
            <a:ahLst/>
            <a:cxnLst/>
            <a:rect l="0" t="0" r="0" b="0"/>
            <a:pathLst>
              <a:path w="259081" h="205741">
                <a:moveTo>
                  <a:pt x="0" y="71120"/>
                </a:moveTo>
                <a:lnTo>
                  <a:pt x="0" y="53340"/>
                </a:lnTo>
                <a:lnTo>
                  <a:pt x="17780" y="17780"/>
                </a:lnTo>
                <a:lnTo>
                  <a:pt x="35560" y="0"/>
                </a:lnTo>
                <a:lnTo>
                  <a:pt x="63500" y="0"/>
                </a:lnTo>
                <a:lnTo>
                  <a:pt x="90170" y="0"/>
                </a:lnTo>
                <a:lnTo>
                  <a:pt x="116840" y="8890"/>
                </a:lnTo>
                <a:lnTo>
                  <a:pt x="134620" y="35560"/>
                </a:lnTo>
                <a:lnTo>
                  <a:pt x="152400" y="62230"/>
                </a:lnTo>
                <a:lnTo>
                  <a:pt x="161290" y="88900"/>
                </a:lnTo>
                <a:lnTo>
                  <a:pt x="161290" y="115570"/>
                </a:lnTo>
                <a:lnTo>
                  <a:pt x="161290" y="134620"/>
                </a:lnTo>
                <a:lnTo>
                  <a:pt x="152400" y="161290"/>
                </a:lnTo>
                <a:lnTo>
                  <a:pt x="116840" y="196850"/>
                </a:lnTo>
                <a:lnTo>
                  <a:pt x="99060" y="205740"/>
                </a:lnTo>
                <a:lnTo>
                  <a:pt x="81280" y="205740"/>
                </a:lnTo>
                <a:lnTo>
                  <a:pt x="53340" y="196850"/>
                </a:lnTo>
                <a:lnTo>
                  <a:pt x="44450" y="179070"/>
                </a:lnTo>
                <a:lnTo>
                  <a:pt x="72390" y="170180"/>
                </a:lnTo>
                <a:lnTo>
                  <a:pt x="107950" y="170180"/>
                </a:lnTo>
                <a:lnTo>
                  <a:pt x="143510" y="187960"/>
                </a:lnTo>
                <a:lnTo>
                  <a:pt x="187960" y="187960"/>
                </a:lnTo>
                <a:lnTo>
                  <a:pt x="214630" y="196850"/>
                </a:lnTo>
                <a:lnTo>
                  <a:pt x="250190" y="187960"/>
                </a:lnTo>
                <a:lnTo>
                  <a:pt x="259080" y="179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"/>
          <p:cNvSpPr/>
          <p:nvPr/>
        </p:nvSpPr>
        <p:spPr>
          <a:xfrm>
            <a:off x="3500120" y="2348230"/>
            <a:ext cx="294641" cy="35561"/>
          </a:xfrm>
          <a:custGeom>
            <a:avLst/>
            <a:gdLst/>
            <a:ahLst/>
            <a:cxnLst/>
            <a:rect l="0" t="0" r="0" b="0"/>
            <a:pathLst>
              <a:path w="294641" h="35561">
                <a:moveTo>
                  <a:pt x="0" y="35560"/>
                </a:moveTo>
                <a:lnTo>
                  <a:pt x="35560" y="26670"/>
                </a:lnTo>
                <a:lnTo>
                  <a:pt x="62230" y="26670"/>
                </a:lnTo>
                <a:lnTo>
                  <a:pt x="99060" y="17780"/>
                </a:lnTo>
                <a:lnTo>
                  <a:pt x="134620" y="17780"/>
                </a:lnTo>
                <a:lnTo>
                  <a:pt x="179070" y="8890"/>
                </a:lnTo>
                <a:lnTo>
                  <a:pt x="214630" y="8890"/>
                </a:lnTo>
                <a:lnTo>
                  <a:pt x="259080" y="8890"/>
                </a:lnTo>
                <a:lnTo>
                  <a:pt x="285750" y="0"/>
                </a:lnTo>
                <a:lnTo>
                  <a:pt x="29464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"/>
          <p:cNvSpPr/>
          <p:nvPr/>
        </p:nvSpPr>
        <p:spPr>
          <a:xfrm>
            <a:off x="3616960" y="2419350"/>
            <a:ext cx="222251" cy="295911"/>
          </a:xfrm>
          <a:custGeom>
            <a:avLst/>
            <a:gdLst/>
            <a:ahLst/>
            <a:cxnLst/>
            <a:rect l="0" t="0" r="0" b="0"/>
            <a:pathLst>
              <a:path w="222251" h="295911">
                <a:moveTo>
                  <a:pt x="0" y="27940"/>
                </a:moveTo>
                <a:lnTo>
                  <a:pt x="35560" y="27940"/>
                </a:lnTo>
                <a:lnTo>
                  <a:pt x="80010" y="19050"/>
                </a:lnTo>
                <a:lnTo>
                  <a:pt x="97790" y="8890"/>
                </a:lnTo>
                <a:lnTo>
                  <a:pt x="124460" y="8890"/>
                </a:lnTo>
                <a:lnTo>
                  <a:pt x="151130" y="0"/>
                </a:lnTo>
                <a:lnTo>
                  <a:pt x="177800" y="0"/>
                </a:lnTo>
                <a:lnTo>
                  <a:pt x="195580" y="8890"/>
                </a:lnTo>
                <a:lnTo>
                  <a:pt x="204470" y="63500"/>
                </a:lnTo>
                <a:lnTo>
                  <a:pt x="204470" y="90170"/>
                </a:lnTo>
                <a:lnTo>
                  <a:pt x="204470" y="134620"/>
                </a:lnTo>
                <a:lnTo>
                  <a:pt x="204470" y="170180"/>
                </a:lnTo>
                <a:lnTo>
                  <a:pt x="204470" y="205740"/>
                </a:lnTo>
                <a:lnTo>
                  <a:pt x="213360" y="250190"/>
                </a:lnTo>
                <a:lnTo>
                  <a:pt x="222250" y="295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"/>
          <p:cNvSpPr/>
          <p:nvPr/>
        </p:nvSpPr>
        <p:spPr>
          <a:xfrm>
            <a:off x="5527040" y="1875790"/>
            <a:ext cx="259081" cy="901701"/>
          </a:xfrm>
          <a:custGeom>
            <a:avLst/>
            <a:gdLst/>
            <a:ahLst/>
            <a:cxnLst/>
            <a:rect l="0" t="0" r="0" b="0"/>
            <a:pathLst>
              <a:path w="259081" h="901701">
                <a:moveTo>
                  <a:pt x="170180" y="0"/>
                </a:moveTo>
                <a:lnTo>
                  <a:pt x="125730" y="26670"/>
                </a:lnTo>
                <a:lnTo>
                  <a:pt x="81280" y="62230"/>
                </a:lnTo>
                <a:lnTo>
                  <a:pt x="63500" y="97790"/>
                </a:lnTo>
                <a:lnTo>
                  <a:pt x="45720" y="133350"/>
                </a:lnTo>
                <a:lnTo>
                  <a:pt x="26670" y="177800"/>
                </a:lnTo>
                <a:lnTo>
                  <a:pt x="26670" y="213360"/>
                </a:lnTo>
                <a:lnTo>
                  <a:pt x="17780" y="248920"/>
                </a:lnTo>
                <a:lnTo>
                  <a:pt x="17780" y="285750"/>
                </a:lnTo>
                <a:lnTo>
                  <a:pt x="26670" y="321310"/>
                </a:lnTo>
                <a:lnTo>
                  <a:pt x="26670" y="339090"/>
                </a:lnTo>
                <a:lnTo>
                  <a:pt x="45720" y="347980"/>
                </a:lnTo>
                <a:lnTo>
                  <a:pt x="72390" y="347980"/>
                </a:lnTo>
                <a:lnTo>
                  <a:pt x="99060" y="321310"/>
                </a:lnTo>
                <a:lnTo>
                  <a:pt x="107950" y="294640"/>
                </a:lnTo>
                <a:lnTo>
                  <a:pt x="125730" y="248920"/>
                </a:lnTo>
                <a:lnTo>
                  <a:pt x="143510" y="204470"/>
                </a:lnTo>
                <a:lnTo>
                  <a:pt x="161290" y="160020"/>
                </a:lnTo>
                <a:lnTo>
                  <a:pt x="170180" y="115570"/>
                </a:lnTo>
                <a:lnTo>
                  <a:pt x="170180" y="80010"/>
                </a:lnTo>
                <a:lnTo>
                  <a:pt x="170180" y="44450"/>
                </a:lnTo>
                <a:lnTo>
                  <a:pt x="170180" y="26670"/>
                </a:lnTo>
                <a:lnTo>
                  <a:pt x="179070" y="62230"/>
                </a:lnTo>
                <a:lnTo>
                  <a:pt x="187960" y="106680"/>
                </a:lnTo>
                <a:lnTo>
                  <a:pt x="196850" y="142240"/>
                </a:lnTo>
                <a:lnTo>
                  <a:pt x="205740" y="186690"/>
                </a:lnTo>
                <a:lnTo>
                  <a:pt x="214630" y="222250"/>
                </a:lnTo>
                <a:lnTo>
                  <a:pt x="223520" y="267970"/>
                </a:lnTo>
                <a:lnTo>
                  <a:pt x="223520" y="303530"/>
                </a:lnTo>
                <a:lnTo>
                  <a:pt x="232410" y="339090"/>
                </a:lnTo>
                <a:lnTo>
                  <a:pt x="241300" y="374650"/>
                </a:lnTo>
                <a:lnTo>
                  <a:pt x="241300" y="410210"/>
                </a:lnTo>
                <a:lnTo>
                  <a:pt x="250190" y="445770"/>
                </a:lnTo>
                <a:lnTo>
                  <a:pt x="259080" y="481330"/>
                </a:lnTo>
                <a:lnTo>
                  <a:pt x="259080" y="516890"/>
                </a:lnTo>
                <a:lnTo>
                  <a:pt x="259080" y="562610"/>
                </a:lnTo>
                <a:lnTo>
                  <a:pt x="259080" y="598170"/>
                </a:lnTo>
                <a:lnTo>
                  <a:pt x="259080" y="633730"/>
                </a:lnTo>
                <a:lnTo>
                  <a:pt x="250190" y="669290"/>
                </a:lnTo>
                <a:lnTo>
                  <a:pt x="232410" y="704850"/>
                </a:lnTo>
                <a:lnTo>
                  <a:pt x="223520" y="731520"/>
                </a:lnTo>
                <a:lnTo>
                  <a:pt x="214630" y="767080"/>
                </a:lnTo>
                <a:lnTo>
                  <a:pt x="187960" y="811530"/>
                </a:lnTo>
                <a:lnTo>
                  <a:pt x="152400" y="848360"/>
                </a:lnTo>
                <a:lnTo>
                  <a:pt x="107950" y="883920"/>
                </a:lnTo>
                <a:lnTo>
                  <a:pt x="81280" y="901700"/>
                </a:lnTo>
                <a:lnTo>
                  <a:pt x="54610" y="901700"/>
                </a:lnTo>
                <a:lnTo>
                  <a:pt x="35560" y="901700"/>
                </a:lnTo>
                <a:lnTo>
                  <a:pt x="17780" y="892810"/>
                </a:lnTo>
                <a:lnTo>
                  <a:pt x="0" y="875030"/>
                </a:lnTo>
                <a:lnTo>
                  <a:pt x="0" y="857250"/>
                </a:lnTo>
                <a:lnTo>
                  <a:pt x="0" y="8483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"/>
          <p:cNvSpPr/>
          <p:nvPr/>
        </p:nvSpPr>
        <p:spPr>
          <a:xfrm>
            <a:off x="5929630" y="2009140"/>
            <a:ext cx="88901" cy="196851"/>
          </a:xfrm>
          <a:custGeom>
            <a:avLst/>
            <a:gdLst/>
            <a:ahLst/>
            <a:cxnLst/>
            <a:rect l="0" t="0" r="0" b="0"/>
            <a:pathLst>
              <a:path w="88901" h="196851">
                <a:moveTo>
                  <a:pt x="26670" y="0"/>
                </a:moveTo>
                <a:lnTo>
                  <a:pt x="8890" y="0"/>
                </a:lnTo>
                <a:lnTo>
                  <a:pt x="0" y="26670"/>
                </a:lnTo>
                <a:lnTo>
                  <a:pt x="0" y="62230"/>
                </a:lnTo>
                <a:lnTo>
                  <a:pt x="0" y="97790"/>
                </a:lnTo>
                <a:lnTo>
                  <a:pt x="0" y="134620"/>
                </a:lnTo>
                <a:lnTo>
                  <a:pt x="8890" y="161290"/>
                </a:lnTo>
                <a:lnTo>
                  <a:pt x="17780" y="179070"/>
                </a:lnTo>
                <a:lnTo>
                  <a:pt x="35560" y="196850"/>
                </a:lnTo>
                <a:lnTo>
                  <a:pt x="62230" y="187960"/>
                </a:lnTo>
                <a:lnTo>
                  <a:pt x="80010" y="152400"/>
                </a:lnTo>
                <a:lnTo>
                  <a:pt x="88900" y="134620"/>
                </a:lnTo>
                <a:lnTo>
                  <a:pt x="88900" y="97790"/>
                </a:lnTo>
                <a:lnTo>
                  <a:pt x="88900" y="62230"/>
                </a:lnTo>
                <a:lnTo>
                  <a:pt x="80010" y="35560"/>
                </a:lnTo>
                <a:lnTo>
                  <a:pt x="62230" y="17780"/>
                </a:lnTo>
                <a:lnTo>
                  <a:pt x="44450" y="8890"/>
                </a:lnTo>
                <a:lnTo>
                  <a:pt x="26670" y="8890"/>
                </a:lnTo>
                <a:lnTo>
                  <a:pt x="2667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"/>
          <p:cNvSpPr/>
          <p:nvPr/>
        </p:nvSpPr>
        <p:spPr>
          <a:xfrm>
            <a:off x="6233160" y="1714500"/>
            <a:ext cx="124461" cy="527051"/>
          </a:xfrm>
          <a:custGeom>
            <a:avLst/>
            <a:gdLst/>
            <a:ahLst/>
            <a:cxnLst/>
            <a:rect l="0" t="0" r="0" b="0"/>
            <a:pathLst>
              <a:path w="124461" h="527051">
                <a:moveTo>
                  <a:pt x="124460" y="0"/>
                </a:moveTo>
                <a:lnTo>
                  <a:pt x="88900" y="0"/>
                </a:lnTo>
                <a:lnTo>
                  <a:pt x="71120" y="0"/>
                </a:lnTo>
                <a:lnTo>
                  <a:pt x="35560" y="44450"/>
                </a:lnTo>
                <a:lnTo>
                  <a:pt x="17780" y="53340"/>
                </a:lnTo>
                <a:lnTo>
                  <a:pt x="8890" y="88900"/>
                </a:lnTo>
                <a:lnTo>
                  <a:pt x="0" y="12446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8890" y="267970"/>
                </a:lnTo>
                <a:lnTo>
                  <a:pt x="17780" y="303530"/>
                </a:lnTo>
                <a:lnTo>
                  <a:pt x="26670" y="339090"/>
                </a:lnTo>
                <a:lnTo>
                  <a:pt x="44450" y="383540"/>
                </a:lnTo>
                <a:lnTo>
                  <a:pt x="53340" y="419100"/>
                </a:lnTo>
                <a:lnTo>
                  <a:pt x="62230" y="464820"/>
                </a:lnTo>
                <a:lnTo>
                  <a:pt x="71120" y="500380"/>
                </a:lnTo>
                <a:lnTo>
                  <a:pt x="80010" y="527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"/>
          <p:cNvSpPr/>
          <p:nvPr/>
        </p:nvSpPr>
        <p:spPr>
          <a:xfrm>
            <a:off x="6134100" y="2000250"/>
            <a:ext cx="322581" cy="17781"/>
          </a:xfrm>
          <a:custGeom>
            <a:avLst/>
            <a:gdLst/>
            <a:ahLst/>
            <a:cxnLst/>
            <a:rect l="0" t="0" r="0" b="0"/>
            <a:pathLst>
              <a:path w="322581" h="17781">
                <a:moveTo>
                  <a:pt x="0" y="17780"/>
                </a:moveTo>
                <a:lnTo>
                  <a:pt x="19050" y="17780"/>
                </a:lnTo>
                <a:lnTo>
                  <a:pt x="63500" y="17780"/>
                </a:lnTo>
                <a:lnTo>
                  <a:pt x="99060" y="17780"/>
                </a:lnTo>
                <a:lnTo>
                  <a:pt x="143510" y="17780"/>
                </a:lnTo>
                <a:lnTo>
                  <a:pt x="179070" y="17780"/>
                </a:lnTo>
                <a:lnTo>
                  <a:pt x="214630" y="17780"/>
                </a:lnTo>
                <a:lnTo>
                  <a:pt x="250190" y="8890"/>
                </a:lnTo>
                <a:lnTo>
                  <a:pt x="285750" y="0"/>
                </a:lnTo>
                <a:lnTo>
                  <a:pt x="32258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"/>
          <p:cNvSpPr/>
          <p:nvPr/>
        </p:nvSpPr>
        <p:spPr>
          <a:xfrm>
            <a:off x="6590030" y="1634490"/>
            <a:ext cx="106681" cy="660401"/>
          </a:xfrm>
          <a:custGeom>
            <a:avLst/>
            <a:gdLst/>
            <a:ahLst/>
            <a:cxnLst/>
            <a:rect l="0" t="0" r="0" b="0"/>
            <a:pathLst>
              <a:path w="106681" h="660401">
                <a:moveTo>
                  <a:pt x="8890" y="0"/>
                </a:moveTo>
                <a:lnTo>
                  <a:pt x="26670" y="35560"/>
                </a:lnTo>
                <a:lnTo>
                  <a:pt x="53340" y="80010"/>
                </a:lnTo>
                <a:lnTo>
                  <a:pt x="71120" y="106680"/>
                </a:lnTo>
                <a:lnTo>
                  <a:pt x="88900" y="151130"/>
                </a:lnTo>
                <a:lnTo>
                  <a:pt x="97790" y="195580"/>
                </a:lnTo>
                <a:lnTo>
                  <a:pt x="106680" y="222250"/>
                </a:lnTo>
                <a:lnTo>
                  <a:pt x="106680" y="259080"/>
                </a:lnTo>
                <a:lnTo>
                  <a:pt x="106680" y="285750"/>
                </a:lnTo>
                <a:lnTo>
                  <a:pt x="106680" y="321310"/>
                </a:lnTo>
                <a:lnTo>
                  <a:pt x="106680" y="356870"/>
                </a:lnTo>
                <a:lnTo>
                  <a:pt x="97790" y="392430"/>
                </a:lnTo>
                <a:lnTo>
                  <a:pt x="88900" y="427990"/>
                </a:lnTo>
                <a:lnTo>
                  <a:pt x="80010" y="463550"/>
                </a:lnTo>
                <a:lnTo>
                  <a:pt x="62230" y="499110"/>
                </a:lnTo>
                <a:lnTo>
                  <a:pt x="53340" y="535940"/>
                </a:lnTo>
                <a:lnTo>
                  <a:pt x="35560" y="571500"/>
                </a:lnTo>
                <a:lnTo>
                  <a:pt x="17780" y="607060"/>
                </a:lnTo>
                <a:lnTo>
                  <a:pt x="0" y="651510"/>
                </a:lnTo>
                <a:lnTo>
                  <a:pt x="0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"/>
          <p:cNvSpPr/>
          <p:nvPr/>
        </p:nvSpPr>
        <p:spPr>
          <a:xfrm>
            <a:off x="5259070" y="1696720"/>
            <a:ext cx="322581" cy="857251"/>
          </a:xfrm>
          <a:custGeom>
            <a:avLst/>
            <a:gdLst/>
            <a:ahLst/>
            <a:cxnLst/>
            <a:rect l="0" t="0" r="0" b="0"/>
            <a:pathLst>
              <a:path w="322581" h="857251">
                <a:moveTo>
                  <a:pt x="99060" y="0"/>
                </a:moveTo>
                <a:lnTo>
                  <a:pt x="72390" y="35560"/>
                </a:lnTo>
                <a:lnTo>
                  <a:pt x="54610" y="71120"/>
                </a:lnTo>
                <a:lnTo>
                  <a:pt x="45720" y="106680"/>
                </a:lnTo>
                <a:lnTo>
                  <a:pt x="26670" y="142240"/>
                </a:lnTo>
                <a:lnTo>
                  <a:pt x="17780" y="170180"/>
                </a:lnTo>
                <a:lnTo>
                  <a:pt x="8890" y="205740"/>
                </a:lnTo>
                <a:lnTo>
                  <a:pt x="8890" y="241300"/>
                </a:lnTo>
                <a:lnTo>
                  <a:pt x="8890" y="285750"/>
                </a:lnTo>
                <a:lnTo>
                  <a:pt x="0" y="321310"/>
                </a:lnTo>
                <a:lnTo>
                  <a:pt x="0" y="365760"/>
                </a:lnTo>
                <a:lnTo>
                  <a:pt x="0" y="401320"/>
                </a:lnTo>
                <a:lnTo>
                  <a:pt x="8890" y="447040"/>
                </a:lnTo>
                <a:lnTo>
                  <a:pt x="17780" y="482600"/>
                </a:lnTo>
                <a:lnTo>
                  <a:pt x="26670" y="518160"/>
                </a:lnTo>
                <a:lnTo>
                  <a:pt x="36830" y="553720"/>
                </a:lnTo>
                <a:lnTo>
                  <a:pt x="54610" y="589280"/>
                </a:lnTo>
                <a:lnTo>
                  <a:pt x="72390" y="624840"/>
                </a:lnTo>
                <a:lnTo>
                  <a:pt x="90170" y="660400"/>
                </a:lnTo>
                <a:lnTo>
                  <a:pt x="116840" y="695960"/>
                </a:lnTo>
                <a:lnTo>
                  <a:pt x="152400" y="741680"/>
                </a:lnTo>
                <a:lnTo>
                  <a:pt x="196850" y="777240"/>
                </a:lnTo>
                <a:lnTo>
                  <a:pt x="241300" y="812800"/>
                </a:lnTo>
                <a:lnTo>
                  <a:pt x="285750" y="839470"/>
                </a:lnTo>
                <a:lnTo>
                  <a:pt x="322580" y="857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"/>
          <p:cNvSpPr/>
          <p:nvPr/>
        </p:nvSpPr>
        <p:spPr>
          <a:xfrm>
            <a:off x="6071870" y="2777490"/>
            <a:ext cx="214631" cy="857251"/>
          </a:xfrm>
          <a:custGeom>
            <a:avLst/>
            <a:gdLst/>
            <a:ahLst/>
            <a:cxnLst/>
            <a:rect l="0" t="0" r="0" b="0"/>
            <a:pathLst>
              <a:path w="214631" h="857251">
                <a:moveTo>
                  <a:pt x="134620" y="0"/>
                </a:moveTo>
                <a:lnTo>
                  <a:pt x="90170" y="8890"/>
                </a:lnTo>
                <a:lnTo>
                  <a:pt x="62230" y="26670"/>
                </a:lnTo>
                <a:lnTo>
                  <a:pt x="35560" y="71120"/>
                </a:lnTo>
                <a:lnTo>
                  <a:pt x="17780" y="106680"/>
                </a:lnTo>
                <a:lnTo>
                  <a:pt x="8890" y="133350"/>
                </a:lnTo>
                <a:lnTo>
                  <a:pt x="0" y="168910"/>
                </a:lnTo>
                <a:lnTo>
                  <a:pt x="0" y="20447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7980"/>
                </a:lnTo>
                <a:lnTo>
                  <a:pt x="26670" y="365760"/>
                </a:lnTo>
                <a:lnTo>
                  <a:pt x="44450" y="383540"/>
                </a:lnTo>
                <a:lnTo>
                  <a:pt x="62230" y="383540"/>
                </a:lnTo>
                <a:lnTo>
                  <a:pt x="90170" y="374650"/>
                </a:lnTo>
                <a:lnTo>
                  <a:pt x="107950" y="347980"/>
                </a:lnTo>
                <a:lnTo>
                  <a:pt x="125730" y="303530"/>
                </a:lnTo>
                <a:lnTo>
                  <a:pt x="134620" y="259080"/>
                </a:lnTo>
                <a:lnTo>
                  <a:pt x="143510" y="222250"/>
                </a:lnTo>
                <a:lnTo>
                  <a:pt x="143510" y="186690"/>
                </a:lnTo>
                <a:lnTo>
                  <a:pt x="152400" y="151130"/>
                </a:lnTo>
                <a:lnTo>
                  <a:pt x="152400" y="115570"/>
                </a:lnTo>
                <a:lnTo>
                  <a:pt x="152400" y="71120"/>
                </a:lnTo>
                <a:lnTo>
                  <a:pt x="161290" y="26670"/>
                </a:lnTo>
                <a:lnTo>
                  <a:pt x="170180" y="62230"/>
                </a:lnTo>
                <a:lnTo>
                  <a:pt x="170180" y="106680"/>
                </a:lnTo>
                <a:lnTo>
                  <a:pt x="179070" y="151130"/>
                </a:lnTo>
                <a:lnTo>
                  <a:pt x="179070" y="186690"/>
                </a:lnTo>
                <a:lnTo>
                  <a:pt x="187960" y="213360"/>
                </a:lnTo>
                <a:lnTo>
                  <a:pt x="196850" y="250190"/>
                </a:lnTo>
                <a:lnTo>
                  <a:pt x="196850" y="285750"/>
                </a:lnTo>
                <a:lnTo>
                  <a:pt x="205740" y="321310"/>
                </a:lnTo>
                <a:lnTo>
                  <a:pt x="214630" y="365760"/>
                </a:lnTo>
                <a:lnTo>
                  <a:pt x="214630" y="401320"/>
                </a:lnTo>
                <a:lnTo>
                  <a:pt x="214630" y="436880"/>
                </a:lnTo>
                <a:lnTo>
                  <a:pt x="214630" y="481330"/>
                </a:lnTo>
                <a:lnTo>
                  <a:pt x="214630" y="518160"/>
                </a:lnTo>
                <a:lnTo>
                  <a:pt x="214630" y="553720"/>
                </a:lnTo>
                <a:lnTo>
                  <a:pt x="214630" y="598170"/>
                </a:lnTo>
                <a:lnTo>
                  <a:pt x="214630" y="633730"/>
                </a:lnTo>
                <a:lnTo>
                  <a:pt x="205740" y="669290"/>
                </a:lnTo>
                <a:lnTo>
                  <a:pt x="187960" y="704850"/>
                </a:lnTo>
                <a:lnTo>
                  <a:pt x="179070" y="740410"/>
                </a:lnTo>
                <a:lnTo>
                  <a:pt x="161290" y="784860"/>
                </a:lnTo>
                <a:lnTo>
                  <a:pt x="134620" y="821690"/>
                </a:lnTo>
                <a:lnTo>
                  <a:pt x="116840" y="839470"/>
                </a:lnTo>
                <a:lnTo>
                  <a:pt x="90170" y="857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"/>
          <p:cNvSpPr/>
          <p:nvPr/>
        </p:nvSpPr>
        <p:spPr>
          <a:xfrm>
            <a:off x="6402070" y="2589530"/>
            <a:ext cx="161291" cy="678181"/>
          </a:xfrm>
          <a:custGeom>
            <a:avLst/>
            <a:gdLst/>
            <a:ahLst/>
            <a:cxnLst/>
            <a:rect l="0" t="0" r="0" b="0"/>
            <a:pathLst>
              <a:path w="161291" h="678181">
                <a:moveTo>
                  <a:pt x="81280" y="0"/>
                </a:moveTo>
                <a:lnTo>
                  <a:pt x="54610" y="26670"/>
                </a:lnTo>
                <a:lnTo>
                  <a:pt x="36830" y="62230"/>
                </a:lnTo>
                <a:lnTo>
                  <a:pt x="17780" y="97790"/>
                </a:lnTo>
                <a:lnTo>
                  <a:pt x="889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59080"/>
                </a:lnTo>
                <a:lnTo>
                  <a:pt x="0" y="30353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29260"/>
                </a:lnTo>
                <a:lnTo>
                  <a:pt x="17780" y="473710"/>
                </a:lnTo>
                <a:lnTo>
                  <a:pt x="26670" y="509270"/>
                </a:lnTo>
                <a:lnTo>
                  <a:pt x="45720" y="544830"/>
                </a:lnTo>
                <a:lnTo>
                  <a:pt x="63500" y="589280"/>
                </a:lnTo>
                <a:lnTo>
                  <a:pt x="90170" y="624840"/>
                </a:lnTo>
                <a:lnTo>
                  <a:pt x="116840" y="651510"/>
                </a:lnTo>
                <a:lnTo>
                  <a:pt x="161290" y="6781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"/>
          <p:cNvSpPr/>
          <p:nvPr/>
        </p:nvSpPr>
        <p:spPr>
          <a:xfrm>
            <a:off x="6634480" y="2651760"/>
            <a:ext cx="81281" cy="509271"/>
          </a:xfrm>
          <a:custGeom>
            <a:avLst/>
            <a:gdLst/>
            <a:ahLst/>
            <a:cxnLst/>
            <a:rect l="0" t="0" r="0" b="0"/>
            <a:pathLst>
              <a:path w="81281" h="509271">
                <a:moveTo>
                  <a:pt x="81280" y="0"/>
                </a:moveTo>
                <a:lnTo>
                  <a:pt x="53340" y="0"/>
                </a:lnTo>
                <a:lnTo>
                  <a:pt x="26670" y="17780"/>
                </a:lnTo>
                <a:lnTo>
                  <a:pt x="8890" y="44450"/>
                </a:lnTo>
                <a:lnTo>
                  <a:pt x="0" y="81280"/>
                </a:lnTo>
                <a:lnTo>
                  <a:pt x="0" y="125730"/>
                </a:lnTo>
                <a:lnTo>
                  <a:pt x="0" y="161290"/>
                </a:lnTo>
                <a:lnTo>
                  <a:pt x="0" y="196850"/>
                </a:lnTo>
                <a:lnTo>
                  <a:pt x="0" y="23241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7980"/>
                </a:lnTo>
                <a:lnTo>
                  <a:pt x="17780" y="375920"/>
                </a:lnTo>
                <a:lnTo>
                  <a:pt x="26670" y="420370"/>
                </a:lnTo>
                <a:lnTo>
                  <a:pt x="44450" y="464820"/>
                </a:lnTo>
                <a:lnTo>
                  <a:pt x="62230" y="5092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"/>
          <p:cNvSpPr/>
          <p:nvPr/>
        </p:nvSpPr>
        <p:spPr>
          <a:xfrm>
            <a:off x="6518910" y="2901950"/>
            <a:ext cx="241301" cy="62231"/>
          </a:xfrm>
          <a:custGeom>
            <a:avLst/>
            <a:gdLst/>
            <a:ahLst/>
            <a:cxnLst/>
            <a:rect l="0" t="0" r="0" b="0"/>
            <a:pathLst>
              <a:path w="241301" h="62231">
                <a:moveTo>
                  <a:pt x="0" y="62230"/>
                </a:moveTo>
                <a:lnTo>
                  <a:pt x="17780" y="53340"/>
                </a:lnTo>
                <a:lnTo>
                  <a:pt x="53340" y="44450"/>
                </a:lnTo>
                <a:lnTo>
                  <a:pt x="97790" y="44450"/>
                </a:lnTo>
                <a:lnTo>
                  <a:pt x="115570" y="35560"/>
                </a:lnTo>
                <a:lnTo>
                  <a:pt x="151130" y="26670"/>
                </a:lnTo>
                <a:lnTo>
                  <a:pt x="186690" y="17780"/>
                </a:lnTo>
                <a:lnTo>
                  <a:pt x="232410" y="0"/>
                </a:lnTo>
                <a:lnTo>
                  <a:pt x="241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"/>
          <p:cNvSpPr/>
          <p:nvPr/>
        </p:nvSpPr>
        <p:spPr>
          <a:xfrm>
            <a:off x="6884670" y="1572260"/>
            <a:ext cx="187961" cy="660401"/>
          </a:xfrm>
          <a:custGeom>
            <a:avLst/>
            <a:gdLst/>
            <a:ahLst/>
            <a:cxnLst/>
            <a:rect l="0" t="0" r="0" b="0"/>
            <a:pathLst>
              <a:path w="187961" h="660401">
                <a:moveTo>
                  <a:pt x="26670" y="0"/>
                </a:moveTo>
                <a:lnTo>
                  <a:pt x="17780" y="17780"/>
                </a:lnTo>
                <a:lnTo>
                  <a:pt x="8890" y="62230"/>
                </a:lnTo>
                <a:lnTo>
                  <a:pt x="8890" y="97790"/>
                </a:lnTo>
                <a:lnTo>
                  <a:pt x="0" y="133350"/>
                </a:lnTo>
                <a:lnTo>
                  <a:pt x="0" y="168910"/>
                </a:lnTo>
                <a:lnTo>
                  <a:pt x="0" y="213360"/>
                </a:lnTo>
                <a:lnTo>
                  <a:pt x="0" y="248920"/>
                </a:lnTo>
                <a:lnTo>
                  <a:pt x="0" y="284480"/>
                </a:lnTo>
                <a:lnTo>
                  <a:pt x="0" y="321310"/>
                </a:lnTo>
                <a:lnTo>
                  <a:pt x="8890" y="356870"/>
                </a:lnTo>
                <a:lnTo>
                  <a:pt x="17780" y="392430"/>
                </a:lnTo>
                <a:lnTo>
                  <a:pt x="26670" y="427990"/>
                </a:lnTo>
                <a:lnTo>
                  <a:pt x="35560" y="463550"/>
                </a:lnTo>
                <a:lnTo>
                  <a:pt x="44450" y="499110"/>
                </a:lnTo>
                <a:lnTo>
                  <a:pt x="62230" y="534670"/>
                </a:lnTo>
                <a:lnTo>
                  <a:pt x="80010" y="580390"/>
                </a:lnTo>
                <a:lnTo>
                  <a:pt x="106680" y="615950"/>
                </a:lnTo>
                <a:lnTo>
                  <a:pt x="143510" y="651510"/>
                </a:lnTo>
                <a:lnTo>
                  <a:pt x="187960" y="660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"/>
          <p:cNvSpPr/>
          <p:nvPr/>
        </p:nvSpPr>
        <p:spPr>
          <a:xfrm>
            <a:off x="7072630" y="1732280"/>
            <a:ext cx="204471" cy="241301"/>
          </a:xfrm>
          <a:custGeom>
            <a:avLst/>
            <a:gdLst/>
            <a:ahLst/>
            <a:cxnLst/>
            <a:rect l="0" t="0" r="0" b="0"/>
            <a:pathLst>
              <a:path w="204471" h="241301">
                <a:moveTo>
                  <a:pt x="26670" y="0"/>
                </a:moveTo>
                <a:lnTo>
                  <a:pt x="8890" y="8890"/>
                </a:ln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8890" y="152400"/>
                </a:lnTo>
                <a:lnTo>
                  <a:pt x="17780" y="179070"/>
                </a:lnTo>
                <a:lnTo>
                  <a:pt x="53340" y="205740"/>
                </a:lnTo>
                <a:lnTo>
                  <a:pt x="97790" y="214630"/>
                </a:lnTo>
                <a:lnTo>
                  <a:pt x="133350" y="232410"/>
                </a:lnTo>
                <a:lnTo>
                  <a:pt x="177800" y="232410"/>
                </a:lnTo>
                <a:lnTo>
                  <a:pt x="20447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"/>
          <p:cNvSpPr/>
          <p:nvPr/>
        </p:nvSpPr>
        <p:spPr>
          <a:xfrm>
            <a:off x="7268210" y="1678940"/>
            <a:ext cx="45721" cy="518161"/>
          </a:xfrm>
          <a:custGeom>
            <a:avLst/>
            <a:gdLst/>
            <a:ahLst/>
            <a:cxnLst/>
            <a:rect l="0" t="0" r="0" b="0"/>
            <a:pathLst>
              <a:path w="45721" h="518161">
                <a:moveTo>
                  <a:pt x="19050" y="0"/>
                </a:moveTo>
                <a:lnTo>
                  <a:pt x="0" y="35560"/>
                </a:lnTo>
                <a:lnTo>
                  <a:pt x="0" y="71120"/>
                </a:lnTo>
                <a:lnTo>
                  <a:pt x="0" y="115570"/>
                </a:lnTo>
                <a:lnTo>
                  <a:pt x="0" y="151130"/>
                </a:lnTo>
                <a:lnTo>
                  <a:pt x="0" y="196850"/>
                </a:lnTo>
                <a:lnTo>
                  <a:pt x="0" y="23241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39090"/>
                </a:lnTo>
                <a:lnTo>
                  <a:pt x="19050" y="374650"/>
                </a:lnTo>
                <a:lnTo>
                  <a:pt x="19050" y="410210"/>
                </a:lnTo>
                <a:lnTo>
                  <a:pt x="27940" y="445770"/>
                </a:lnTo>
                <a:lnTo>
                  <a:pt x="27940" y="491490"/>
                </a:lnTo>
                <a:lnTo>
                  <a:pt x="45720" y="5181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"/>
          <p:cNvSpPr/>
          <p:nvPr/>
        </p:nvSpPr>
        <p:spPr>
          <a:xfrm>
            <a:off x="7429500" y="1590040"/>
            <a:ext cx="133351" cy="829311"/>
          </a:xfrm>
          <a:custGeom>
            <a:avLst/>
            <a:gdLst/>
            <a:ahLst/>
            <a:cxnLst/>
            <a:rect l="0" t="0" r="0" b="0"/>
            <a:pathLst>
              <a:path w="133351" h="829311">
                <a:moveTo>
                  <a:pt x="0" y="0"/>
                </a:moveTo>
                <a:lnTo>
                  <a:pt x="44450" y="53340"/>
                </a:lnTo>
                <a:lnTo>
                  <a:pt x="71120" y="88900"/>
                </a:lnTo>
                <a:lnTo>
                  <a:pt x="88900" y="124460"/>
                </a:lnTo>
                <a:lnTo>
                  <a:pt x="106680" y="168910"/>
                </a:lnTo>
                <a:lnTo>
                  <a:pt x="115570" y="204470"/>
                </a:lnTo>
                <a:lnTo>
                  <a:pt x="124460" y="240030"/>
                </a:lnTo>
                <a:lnTo>
                  <a:pt x="133350" y="285750"/>
                </a:lnTo>
                <a:lnTo>
                  <a:pt x="133350" y="330200"/>
                </a:lnTo>
                <a:lnTo>
                  <a:pt x="133350" y="365760"/>
                </a:lnTo>
                <a:lnTo>
                  <a:pt x="133350" y="392430"/>
                </a:lnTo>
                <a:lnTo>
                  <a:pt x="133350" y="410210"/>
                </a:lnTo>
                <a:lnTo>
                  <a:pt x="133350" y="436880"/>
                </a:lnTo>
                <a:lnTo>
                  <a:pt x="133350" y="463550"/>
                </a:lnTo>
                <a:lnTo>
                  <a:pt x="133350" y="481330"/>
                </a:lnTo>
                <a:lnTo>
                  <a:pt x="133350" y="508000"/>
                </a:lnTo>
                <a:lnTo>
                  <a:pt x="124460" y="534670"/>
                </a:lnTo>
                <a:lnTo>
                  <a:pt x="124460" y="553720"/>
                </a:lnTo>
                <a:lnTo>
                  <a:pt x="115570" y="580390"/>
                </a:lnTo>
                <a:lnTo>
                  <a:pt x="97790" y="624840"/>
                </a:lnTo>
                <a:lnTo>
                  <a:pt x="88900" y="660400"/>
                </a:lnTo>
                <a:lnTo>
                  <a:pt x="71120" y="704850"/>
                </a:lnTo>
                <a:lnTo>
                  <a:pt x="53340" y="740410"/>
                </a:lnTo>
                <a:lnTo>
                  <a:pt x="44450" y="775970"/>
                </a:lnTo>
                <a:lnTo>
                  <a:pt x="26670" y="820420"/>
                </a:lnTo>
                <a:lnTo>
                  <a:pt x="26670" y="829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"/>
          <p:cNvSpPr/>
          <p:nvPr/>
        </p:nvSpPr>
        <p:spPr>
          <a:xfrm>
            <a:off x="6858000" y="2598420"/>
            <a:ext cx="161291" cy="615951"/>
          </a:xfrm>
          <a:custGeom>
            <a:avLst/>
            <a:gdLst/>
            <a:ahLst/>
            <a:cxnLst/>
            <a:rect l="0" t="0" r="0" b="0"/>
            <a:pathLst>
              <a:path w="161291" h="615951">
                <a:moveTo>
                  <a:pt x="44450" y="0"/>
                </a:moveTo>
                <a:lnTo>
                  <a:pt x="26670" y="17780"/>
                </a:lnTo>
                <a:lnTo>
                  <a:pt x="8890" y="62230"/>
                </a:lnTo>
                <a:lnTo>
                  <a:pt x="0" y="10668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59080"/>
                </a:lnTo>
                <a:lnTo>
                  <a:pt x="0" y="303530"/>
                </a:lnTo>
                <a:lnTo>
                  <a:pt x="8890" y="339090"/>
                </a:lnTo>
                <a:lnTo>
                  <a:pt x="17780" y="374650"/>
                </a:lnTo>
                <a:lnTo>
                  <a:pt x="26670" y="420370"/>
                </a:lnTo>
                <a:lnTo>
                  <a:pt x="44450" y="455930"/>
                </a:lnTo>
                <a:lnTo>
                  <a:pt x="62230" y="482600"/>
                </a:lnTo>
                <a:lnTo>
                  <a:pt x="80010" y="527050"/>
                </a:lnTo>
                <a:lnTo>
                  <a:pt x="106680" y="571500"/>
                </a:lnTo>
                <a:lnTo>
                  <a:pt x="142240" y="607060"/>
                </a:lnTo>
                <a:lnTo>
                  <a:pt x="161290" y="615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"/>
          <p:cNvSpPr/>
          <p:nvPr/>
        </p:nvSpPr>
        <p:spPr>
          <a:xfrm>
            <a:off x="7019290" y="2687320"/>
            <a:ext cx="177801" cy="259081"/>
          </a:xfrm>
          <a:custGeom>
            <a:avLst/>
            <a:gdLst/>
            <a:ahLst/>
            <a:cxnLst/>
            <a:rect l="0" t="0" r="0" b="0"/>
            <a:pathLst>
              <a:path w="177801" h="259081">
                <a:moveTo>
                  <a:pt x="17780" y="0"/>
                </a:moveTo>
                <a:lnTo>
                  <a:pt x="0" y="27940"/>
                </a:lnTo>
                <a:lnTo>
                  <a:pt x="0" y="72390"/>
                </a:lnTo>
                <a:lnTo>
                  <a:pt x="0" y="107950"/>
                </a:lnTo>
                <a:lnTo>
                  <a:pt x="8890" y="152400"/>
                </a:lnTo>
                <a:lnTo>
                  <a:pt x="17780" y="187960"/>
                </a:lnTo>
                <a:lnTo>
                  <a:pt x="17780" y="205740"/>
                </a:lnTo>
                <a:lnTo>
                  <a:pt x="26670" y="223520"/>
                </a:lnTo>
                <a:lnTo>
                  <a:pt x="44450" y="232410"/>
                </a:lnTo>
                <a:lnTo>
                  <a:pt x="71120" y="250190"/>
                </a:lnTo>
                <a:lnTo>
                  <a:pt x="106680" y="250190"/>
                </a:lnTo>
                <a:lnTo>
                  <a:pt x="151130" y="250190"/>
                </a:lnTo>
                <a:lnTo>
                  <a:pt x="177800" y="2590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"/>
          <p:cNvSpPr/>
          <p:nvPr/>
        </p:nvSpPr>
        <p:spPr>
          <a:xfrm>
            <a:off x="7197090" y="2660650"/>
            <a:ext cx="35561" cy="473711"/>
          </a:xfrm>
          <a:custGeom>
            <a:avLst/>
            <a:gdLst/>
            <a:ahLst/>
            <a:cxnLst/>
            <a:rect l="0" t="0" r="0" b="0"/>
            <a:pathLst>
              <a:path w="35561" h="473711">
                <a:moveTo>
                  <a:pt x="17780" y="0"/>
                </a:moveTo>
                <a:lnTo>
                  <a:pt x="0" y="26670"/>
                </a:lnTo>
                <a:lnTo>
                  <a:pt x="0" y="63500"/>
                </a:lnTo>
                <a:lnTo>
                  <a:pt x="0" y="107950"/>
                </a:lnTo>
                <a:lnTo>
                  <a:pt x="0" y="143510"/>
                </a:lnTo>
                <a:lnTo>
                  <a:pt x="0" y="187960"/>
                </a:lnTo>
                <a:lnTo>
                  <a:pt x="0" y="223520"/>
                </a:lnTo>
                <a:lnTo>
                  <a:pt x="8890" y="259080"/>
                </a:lnTo>
                <a:lnTo>
                  <a:pt x="8890" y="285750"/>
                </a:lnTo>
                <a:lnTo>
                  <a:pt x="8890" y="312420"/>
                </a:lnTo>
                <a:lnTo>
                  <a:pt x="17780" y="358140"/>
                </a:lnTo>
                <a:lnTo>
                  <a:pt x="17780" y="393700"/>
                </a:lnTo>
                <a:lnTo>
                  <a:pt x="17780" y="438150"/>
                </a:lnTo>
                <a:lnTo>
                  <a:pt x="26670" y="455930"/>
                </a:lnTo>
                <a:lnTo>
                  <a:pt x="35560" y="473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"/>
          <p:cNvSpPr/>
          <p:nvPr/>
        </p:nvSpPr>
        <p:spPr>
          <a:xfrm>
            <a:off x="7349490" y="2589530"/>
            <a:ext cx="80011" cy="580391"/>
          </a:xfrm>
          <a:custGeom>
            <a:avLst/>
            <a:gdLst/>
            <a:ahLst/>
            <a:cxnLst/>
            <a:rect l="0" t="0" r="0" b="0"/>
            <a:pathLst>
              <a:path w="80011" h="580391">
                <a:moveTo>
                  <a:pt x="0" y="0"/>
                </a:moveTo>
                <a:lnTo>
                  <a:pt x="0" y="17780"/>
                </a:lnTo>
                <a:lnTo>
                  <a:pt x="26670" y="62230"/>
                </a:lnTo>
                <a:lnTo>
                  <a:pt x="44450" y="106680"/>
                </a:lnTo>
                <a:lnTo>
                  <a:pt x="62230" y="143510"/>
                </a:lnTo>
                <a:lnTo>
                  <a:pt x="71120" y="187960"/>
                </a:lnTo>
                <a:lnTo>
                  <a:pt x="80010" y="232410"/>
                </a:lnTo>
                <a:lnTo>
                  <a:pt x="80010" y="276860"/>
                </a:lnTo>
                <a:lnTo>
                  <a:pt x="80010" y="321310"/>
                </a:lnTo>
                <a:lnTo>
                  <a:pt x="71120" y="365760"/>
                </a:lnTo>
                <a:lnTo>
                  <a:pt x="62230" y="410210"/>
                </a:lnTo>
                <a:lnTo>
                  <a:pt x="53340" y="447040"/>
                </a:lnTo>
                <a:lnTo>
                  <a:pt x="44450" y="482600"/>
                </a:lnTo>
                <a:lnTo>
                  <a:pt x="35560" y="518160"/>
                </a:lnTo>
                <a:lnTo>
                  <a:pt x="8890" y="562610"/>
                </a:lnTo>
                <a:lnTo>
                  <a:pt x="0" y="5803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"/>
          <p:cNvSpPr/>
          <p:nvPr/>
        </p:nvSpPr>
        <p:spPr>
          <a:xfrm>
            <a:off x="7473950" y="2580640"/>
            <a:ext cx="179071" cy="955041"/>
          </a:xfrm>
          <a:custGeom>
            <a:avLst/>
            <a:gdLst/>
            <a:ahLst/>
            <a:cxnLst/>
            <a:rect l="0" t="0" r="0" b="0"/>
            <a:pathLst>
              <a:path w="179071" h="955041">
                <a:moveTo>
                  <a:pt x="80010" y="0"/>
                </a:moveTo>
                <a:lnTo>
                  <a:pt x="97790" y="35560"/>
                </a:lnTo>
                <a:lnTo>
                  <a:pt x="116840" y="80010"/>
                </a:lnTo>
                <a:lnTo>
                  <a:pt x="125730" y="115570"/>
                </a:lnTo>
                <a:lnTo>
                  <a:pt x="143510" y="161290"/>
                </a:lnTo>
                <a:lnTo>
                  <a:pt x="161290" y="205740"/>
                </a:lnTo>
                <a:lnTo>
                  <a:pt x="170180" y="241300"/>
                </a:lnTo>
                <a:lnTo>
                  <a:pt x="170180" y="276860"/>
                </a:lnTo>
                <a:lnTo>
                  <a:pt x="179070" y="312420"/>
                </a:lnTo>
                <a:lnTo>
                  <a:pt x="179070" y="356870"/>
                </a:lnTo>
                <a:lnTo>
                  <a:pt x="179070" y="392430"/>
                </a:lnTo>
                <a:lnTo>
                  <a:pt x="179070" y="429260"/>
                </a:lnTo>
                <a:lnTo>
                  <a:pt x="170180" y="473710"/>
                </a:lnTo>
                <a:lnTo>
                  <a:pt x="161290" y="518160"/>
                </a:lnTo>
                <a:lnTo>
                  <a:pt x="152400" y="562610"/>
                </a:lnTo>
                <a:lnTo>
                  <a:pt x="152400" y="580390"/>
                </a:lnTo>
                <a:lnTo>
                  <a:pt x="143510" y="607060"/>
                </a:lnTo>
                <a:lnTo>
                  <a:pt x="134620" y="624840"/>
                </a:lnTo>
                <a:lnTo>
                  <a:pt x="116840" y="669290"/>
                </a:lnTo>
                <a:lnTo>
                  <a:pt x="97790" y="715010"/>
                </a:lnTo>
                <a:lnTo>
                  <a:pt x="88900" y="741680"/>
                </a:lnTo>
                <a:lnTo>
                  <a:pt x="80010" y="759460"/>
                </a:lnTo>
                <a:lnTo>
                  <a:pt x="71120" y="786130"/>
                </a:lnTo>
                <a:lnTo>
                  <a:pt x="62230" y="812800"/>
                </a:lnTo>
                <a:lnTo>
                  <a:pt x="53340" y="839470"/>
                </a:lnTo>
                <a:lnTo>
                  <a:pt x="44450" y="857250"/>
                </a:lnTo>
                <a:lnTo>
                  <a:pt x="26670" y="883920"/>
                </a:lnTo>
                <a:lnTo>
                  <a:pt x="8890" y="919480"/>
                </a:lnTo>
                <a:lnTo>
                  <a:pt x="0" y="955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"/>
          <p:cNvSpPr/>
          <p:nvPr/>
        </p:nvSpPr>
        <p:spPr>
          <a:xfrm>
            <a:off x="2973070" y="3393440"/>
            <a:ext cx="232411" cy="687071"/>
          </a:xfrm>
          <a:custGeom>
            <a:avLst/>
            <a:gdLst/>
            <a:ahLst/>
            <a:cxnLst/>
            <a:rect l="0" t="0" r="0" b="0"/>
            <a:pathLst>
              <a:path w="232411" h="687071">
                <a:moveTo>
                  <a:pt x="232410" y="62230"/>
                </a:moveTo>
                <a:lnTo>
                  <a:pt x="214630" y="44450"/>
                </a:lnTo>
                <a:lnTo>
                  <a:pt x="170180" y="17780"/>
                </a:lnTo>
                <a:lnTo>
                  <a:pt x="143510" y="0"/>
                </a:lnTo>
                <a:lnTo>
                  <a:pt x="99060" y="8890"/>
                </a:lnTo>
                <a:lnTo>
                  <a:pt x="72390" y="17780"/>
                </a:lnTo>
                <a:lnTo>
                  <a:pt x="45720" y="53340"/>
                </a:lnTo>
                <a:lnTo>
                  <a:pt x="17780" y="97790"/>
                </a:lnTo>
                <a:lnTo>
                  <a:pt x="8890" y="133350"/>
                </a:lnTo>
                <a:lnTo>
                  <a:pt x="8890" y="168910"/>
                </a:lnTo>
                <a:lnTo>
                  <a:pt x="0" y="21463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47980"/>
                </a:lnTo>
                <a:lnTo>
                  <a:pt x="0" y="383540"/>
                </a:lnTo>
                <a:lnTo>
                  <a:pt x="8890" y="419100"/>
                </a:lnTo>
                <a:lnTo>
                  <a:pt x="8890" y="454660"/>
                </a:lnTo>
                <a:lnTo>
                  <a:pt x="17780" y="482600"/>
                </a:lnTo>
                <a:lnTo>
                  <a:pt x="17780" y="527050"/>
                </a:lnTo>
                <a:lnTo>
                  <a:pt x="26670" y="562610"/>
                </a:lnTo>
                <a:lnTo>
                  <a:pt x="26670" y="607060"/>
                </a:lnTo>
                <a:lnTo>
                  <a:pt x="26670" y="651510"/>
                </a:lnTo>
                <a:lnTo>
                  <a:pt x="26670" y="6870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"/>
          <p:cNvSpPr/>
          <p:nvPr/>
        </p:nvSpPr>
        <p:spPr>
          <a:xfrm>
            <a:off x="2848610" y="3821430"/>
            <a:ext cx="276861" cy="17781"/>
          </a:xfrm>
          <a:custGeom>
            <a:avLst/>
            <a:gdLst/>
            <a:ahLst/>
            <a:cxnLst/>
            <a:rect l="0" t="0" r="0" b="0"/>
            <a:pathLst>
              <a:path w="27686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06680" y="8890"/>
                </a:lnTo>
                <a:lnTo>
                  <a:pt x="142240" y="8890"/>
                </a:lnTo>
                <a:lnTo>
                  <a:pt x="179070" y="8890"/>
                </a:lnTo>
                <a:lnTo>
                  <a:pt x="214630" y="8890"/>
                </a:lnTo>
                <a:lnTo>
                  <a:pt x="259080" y="8890"/>
                </a:lnTo>
                <a:lnTo>
                  <a:pt x="27686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"/>
          <p:cNvSpPr/>
          <p:nvPr/>
        </p:nvSpPr>
        <p:spPr>
          <a:xfrm>
            <a:off x="3276600" y="3348990"/>
            <a:ext cx="134621" cy="758191"/>
          </a:xfrm>
          <a:custGeom>
            <a:avLst/>
            <a:gdLst/>
            <a:ahLst/>
            <a:cxnLst/>
            <a:rect l="0" t="0" r="0" b="0"/>
            <a:pathLst>
              <a:path w="134621" h="758191">
                <a:moveTo>
                  <a:pt x="134620" y="0"/>
                </a:moveTo>
                <a:lnTo>
                  <a:pt x="116840" y="0"/>
                </a:lnTo>
                <a:lnTo>
                  <a:pt x="90170" y="35560"/>
                </a:lnTo>
                <a:lnTo>
                  <a:pt x="72390" y="71120"/>
                </a:lnTo>
                <a:lnTo>
                  <a:pt x="54610" y="106680"/>
                </a:lnTo>
                <a:lnTo>
                  <a:pt x="45720" y="142240"/>
                </a:lnTo>
                <a:lnTo>
                  <a:pt x="36830" y="177800"/>
                </a:lnTo>
                <a:lnTo>
                  <a:pt x="27940" y="213360"/>
                </a:lnTo>
                <a:lnTo>
                  <a:pt x="19050" y="250190"/>
                </a:lnTo>
                <a:lnTo>
                  <a:pt x="19050" y="285750"/>
                </a:lnTo>
                <a:lnTo>
                  <a:pt x="10160" y="321310"/>
                </a:lnTo>
                <a:lnTo>
                  <a:pt x="0" y="356870"/>
                </a:lnTo>
                <a:lnTo>
                  <a:pt x="0" y="401320"/>
                </a:lnTo>
                <a:lnTo>
                  <a:pt x="0" y="436880"/>
                </a:lnTo>
                <a:lnTo>
                  <a:pt x="0" y="472440"/>
                </a:lnTo>
                <a:lnTo>
                  <a:pt x="0" y="509270"/>
                </a:lnTo>
                <a:lnTo>
                  <a:pt x="0" y="544830"/>
                </a:lnTo>
                <a:lnTo>
                  <a:pt x="10160" y="580390"/>
                </a:lnTo>
                <a:lnTo>
                  <a:pt x="19050" y="624840"/>
                </a:lnTo>
                <a:lnTo>
                  <a:pt x="36830" y="660400"/>
                </a:lnTo>
                <a:lnTo>
                  <a:pt x="63500" y="695960"/>
                </a:lnTo>
                <a:lnTo>
                  <a:pt x="90170" y="740410"/>
                </a:lnTo>
                <a:lnTo>
                  <a:pt x="107950" y="7581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"/>
          <p:cNvSpPr/>
          <p:nvPr/>
        </p:nvSpPr>
        <p:spPr>
          <a:xfrm>
            <a:off x="3517900" y="3482340"/>
            <a:ext cx="143511" cy="500381"/>
          </a:xfrm>
          <a:custGeom>
            <a:avLst/>
            <a:gdLst/>
            <a:ahLst/>
            <a:cxnLst/>
            <a:rect l="0" t="0" r="0" b="0"/>
            <a:pathLst>
              <a:path w="143511" h="500381">
                <a:moveTo>
                  <a:pt x="143510" y="0"/>
                </a:moveTo>
                <a:lnTo>
                  <a:pt x="125730" y="17780"/>
                </a:lnTo>
                <a:lnTo>
                  <a:pt x="107950" y="44450"/>
                </a:lnTo>
                <a:lnTo>
                  <a:pt x="99060" y="80010"/>
                </a:lnTo>
                <a:lnTo>
                  <a:pt x="90170" y="116840"/>
                </a:lnTo>
                <a:lnTo>
                  <a:pt x="81280" y="152400"/>
                </a:lnTo>
                <a:lnTo>
                  <a:pt x="72390" y="187960"/>
                </a:lnTo>
                <a:lnTo>
                  <a:pt x="63500" y="223520"/>
                </a:lnTo>
                <a:lnTo>
                  <a:pt x="53340" y="259080"/>
                </a:lnTo>
                <a:lnTo>
                  <a:pt x="44450" y="294640"/>
                </a:lnTo>
                <a:lnTo>
                  <a:pt x="35560" y="330200"/>
                </a:lnTo>
                <a:lnTo>
                  <a:pt x="26670" y="365760"/>
                </a:lnTo>
                <a:lnTo>
                  <a:pt x="8890" y="402590"/>
                </a:lnTo>
                <a:lnTo>
                  <a:pt x="8890" y="447040"/>
                </a:lnTo>
                <a:lnTo>
                  <a:pt x="0" y="491490"/>
                </a:lnTo>
                <a:lnTo>
                  <a:pt x="0" y="5003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"/>
          <p:cNvSpPr/>
          <p:nvPr/>
        </p:nvSpPr>
        <p:spPr>
          <a:xfrm>
            <a:off x="3535680" y="3535680"/>
            <a:ext cx="205741" cy="473711"/>
          </a:xfrm>
          <a:custGeom>
            <a:avLst/>
            <a:gdLst/>
            <a:ahLst/>
            <a:cxnLst/>
            <a:rect l="0" t="0" r="0" b="0"/>
            <a:pathLst>
              <a:path w="205741" h="473711">
                <a:moveTo>
                  <a:pt x="0" y="0"/>
                </a:moveTo>
                <a:lnTo>
                  <a:pt x="17780" y="35560"/>
                </a:lnTo>
                <a:lnTo>
                  <a:pt x="45720" y="81280"/>
                </a:lnTo>
                <a:lnTo>
                  <a:pt x="54610" y="116840"/>
                </a:lnTo>
                <a:lnTo>
                  <a:pt x="72390" y="152400"/>
                </a:lnTo>
                <a:lnTo>
                  <a:pt x="81280" y="187960"/>
                </a:lnTo>
                <a:lnTo>
                  <a:pt x="99060" y="214630"/>
                </a:lnTo>
                <a:lnTo>
                  <a:pt x="107950" y="250190"/>
                </a:lnTo>
                <a:lnTo>
                  <a:pt x="116840" y="276860"/>
                </a:lnTo>
                <a:lnTo>
                  <a:pt x="134620" y="303530"/>
                </a:lnTo>
                <a:lnTo>
                  <a:pt x="143510" y="340360"/>
                </a:lnTo>
                <a:lnTo>
                  <a:pt x="152400" y="384810"/>
                </a:lnTo>
                <a:lnTo>
                  <a:pt x="170180" y="420370"/>
                </a:lnTo>
                <a:lnTo>
                  <a:pt x="187960" y="455930"/>
                </a:lnTo>
                <a:lnTo>
                  <a:pt x="205740" y="4737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"/>
          <p:cNvSpPr/>
          <p:nvPr/>
        </p:nvSpPr>
        <p:spPr>
          <a:xfrm>
            <a:off x="3858260" y="3357880"/>
            <a:ext cx="142241" cy="775971"/>
          </a:xfrm>
          <a:custGeom>
            <a:avLst/>
            <a:gdLst/>
            <a:ahLst/>
            <a:cxnLst/>
            <a:rect l="0" t="0" r="0" b="0"/>
            <a:pathLst>
              <a:path w="142241" h="775971">
                <a:moveTo>
                  <a:pt x="0" y="0"/>
                </a:moveTo>
                <a:lnTo>
                  <a:pt x="35560" y="35560"/>
                </a:lnTo>
                <a:lnTo>
                  <a:pt x="62230" y="80010"/>
                </a:lnTo>
                <a:lnTo>
                  <a:pt x="80010" y="115570"/>
                </a:lnTo>
                <a:lnTo>
                  <a:pt x="88900" y="151130"/>
                </a:lnTo>
                <a:lnTo>
                  <a:pt x="97790" y="186690"/>
                </a:lnTo>
                <a:lnTo>
                  <a:pt x="106680" y="232410"/>
                </a:lnTo>
                <a:lnTo>
                  <a:pt x="115570" y="276860"/>
                </a:lnTo>
                <a:lnTo>
                  <a:pt x="124460" y="321310"/>
                </a:lnTo>
                <a:lnTo>
                  <a:pt x="133350" y="365760"/>
                </a:lnTo>
                <a:lnTo>
                  <a:pt x="133350" y="401320"/>
                </a:lnTo>
                <a:lnTo>
                  <a:pt x="142240" y="436880"/>
                </a:lnTo>
                <a:lnTo>
                  <a:pt x="142240" y="463550"/>
                </a:lnTo>
                <a:lnTo>
                  <a:pt x="142240" y="500380"/>
                </a:lnTo>
                <a:lnTo>
                  <a:pt x="133350" y="535940"/>
                </a:lnTo>
                <a:lnTo>
                  <a:pt x="124460" y="571500"/>
                </a:lnTo>
                <a:lnTo>
                  <a:pt x="115570" y="615950"/>
                </a:lnTo>
                <a:lnTo>
                  <a:pt x="106680" y="651510"/>
                </a:lnTo>
                <a:lnTo>
                  <a:pt x="88900" y="687070"/>
                </a:lnTo>
                <a:lnTo>
                  <a:pt x="80010" y="722630"/>
                </a:lnTo>
                <a:lnTo>
                  <a:pt x="80010" y="749300"/>
                </a:lnTo>
                <a:lnTo>
                  <a:pt x="88900" y="775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"/>
          <p:cNvSpPr/>
          <p:nvPr/>
        </p:nvSpPr>
        <p:spPr>
          <a:xfrm>
            <a:off x="4206240" y="367030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17780"/>
                </a:moveTo>
                <a:lnTo>
                  <a:pt x="17780" y="0"/>
                </a:lnTo>
                <a:lnTo>
                  <a:pt x="53340" y="0"/>
                </a:lnTo>
                <a:lnTo>
                  <a:pt x="88900" y="0"/>
                </a:lnTo>
                <a:lnTo>
                  <a:pt x="1244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"/>
          <p:cNvSpPr/>
          <p:nvPr/>
        </p:nvSpPr>
        <p:spPr>
          <a:xfrm>
            <a:off x="4295140" y="374142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17780"/>
                </a:moveTo>
                <a:lnTo>
                  <a:pt x="44450" y="0"/>
                </a:lnTo>
                <a:lnTo>
                  <a:pt x="88900" y="0"/>
                </a:lnTo>
                <a:lnTo>
                  <a:pt x="9779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"/>
          <p:cNvSpPr/>
          <p:nvPr/>
        </p:nvSpPr>
        <p:spPr>
          <a:xfrm>
            <a:off x="4625340" y="3375660"/>
            <a:ext cx="321311" cy="535941"/>
          </a:xfrm>
          <a:custGeom>
            <a:avLst/>
            <a:gdLst/>
            <a:ahLst/>
            <a:cxnLst/>
            <a:rect l="0" t="0" r="0" b="0"/>
            <a:pathLst>
              <a:path w="321311" h="535941">
                <a:moveTo>
                  <a:pt x="26670" y="88900"/>
                </a:moveTo>
                <a:lnTo>
                  <a:pt x="35560" y="53340"/>
                </a:lnTo>
                <a:lnTo>
                  <a:pt x="62230" y="26670"/>
                </a:lnTo>
                <a:lnTo>
                  <a:pt x="107950" y="8890"/>
                </a:lnTo>
                <a:lnTo>
                  <a:pt x="134620" y="0"/>
                </a:lnTo>
                <a:lnTo>
                  <a:pt x="179070" y="8890"/>
                </a:lnTo>
                <a:lnTo>
                  <a:pt x="223520" y="35560"/>
                </a:lnTo>
                <a:lnTo>
                  <a:pt x="250190" y="62230"/>
                </a:lnTo>
                <a:lnTo>
                  <a:pt x="267970" y="97790"/>
                </a:lnTo>
                <a:lnTo>
                  <a:pt x="276860" y="133350"/>
                </a:lnTo>
                <a:lnTo>
                  <a:pt x="276860" y="177800"/>
                </a:lnTo>
                <a:lnTo>
                  <a:pt x="276860" y="214630"/>
                </a:lnTo>
                <a:lnTo>
                  <a:pt x="267970" y="250190"/>
                </a:lnTo>
                <a:lnTo>
                  <a:pt x="259080" y="294640"/>
                </a:lnTo>
                <a:lnTo>
                  <a:pt x="232410" y="330200"/>
                </a:lnTo>
                <a:lnTo>
                  <a:pt x="214630" y="365760"/>
                </a:lnTo>
                <a:lnTo>
                  <a:pt x="179070" y="410210"/>
                </a:lnTo>
                <a:lnTo>
                  <a:pt x="143510" y="445770"/>
                </a:lnTo>
                <a:lnTo>
                  <a:pt x="107950" y="482600"/>
                </a:lnTo>
                <a:lnTo>
                  <a:pt x="71120" y="509270"/>
                </a:lnTo>
                <a:lnTo>
                  <a:pt x="44450" y="509270"/>
                </a:lnTo>
                <a:lnTo>
                  <a:pt x="26670" y="509270"/>
                </a:lnTo>
                <a:lnTo>
                  <a:pt x="8890" y="491490"/>
                </a:lnTo>
                <a:lnTo>
                  <a:pt x="0" y="472440"/>
                </a:lnTo>
                <a:lnTo>
                  <a:pt x="0" y="445770"/>
                </a:lnTo>
                <a:lnTo>
                  <a:pt x="8890" y="427990"/>
                </a:lnTo>
                <a:lnTo>
                  <a:pt x="44450" y="392430"/>
                </a:lnTo>
                <a:lnTo>
                  <a:pt x="53340" y="374650"/>
                </a:lnTo>
                <a:lnTo>
                  <a:pt x="99060" y="356870"/>
                </a:lnTo>
                <a:lnTo>
                  <a:pt x="125730" y="356870"/>
                </a:lnTo>
                <a:lnTo>
                  <a:pt x="161290" y="356870"/>
                </a:lnTo>
                <a:lnTo>
                  <a:pt x="179070" y="365760"/>
                </a:lnTo>
                <a:lnTo>
                  <a:pt x="223520" y="410210"/>
                </a:lnTo>
                <a:lnTo>
                  <a:pt x="267970" y="454660"/>
                </a:lnTo>
                <a:lnTo>
                  <a:pt x="294640" y="500380"/>
                </a:lnTo>
                <a:lnTo>
                  <a:pt x="321310" y="5359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"/>
          <p:cNvSpPr/>
          <p:nvPr/>
        </p:nvSpPr>
        <p:spPr>
          <a:xfrm>
            <a:off x="5107940" y="3590290"/>
            <a:ext cx="168911" cy="321311"/>
          </a:xfrm>
          <a:custGeom>
            <a:avLst/>
            <a:gdLst/>
            <a:ahLst/>
            <a:cxnLst/>
            <a:rect l="0" t="0" r="0" b="0"/>
            <a:pathLst>
              <a:path w="168911" h="321311">
                <a:moveTo>
                  <a:pt x="168910" y="0"/>
                </a:moveTo>
                <a:lnTo>
                  <a:pt x="151130" y="35560"/>
                </a:lnTo>
                <a:lnTo>
                  <a:pt x="124460" y="80010"/>
                </a:lnTo>
                <a:lnTo>
                  <a:pt x="106680" y="124460"/>
                </a:lnTo>
                <a:lnTo>
                  <a:pt x="88900" y="168910"/>
                </a:lnTo>
                <a:lnTo>
                  <a:pt x="71120" y="213360"/>
                </a:lnTo>
                <a:lnTo>
                  <a:pt x="53340" y="248920"/>
                </a:lnTo>
                <a:lnTo>
                  <a:pt x="35560" y="285750"/>
                </a:lnTo>
                <a:lnTo>
                  <a:pt x="8890" y="321310"/>
                </a:lnTo>
                <a:lnTo>
                  <a:pt x="0" y="3213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"/>
          <p:cNvSpPr/>
          <p:nvPr/>
        </p:nvSpPr>
        <p:spPr>
          <a:xfrm>
            <a:off x="5116830" y="3599180"/>
            <a:ext cx="179071" cy="231141"/>
          </a:xfrm>
          <a:custGeom>
            <a:avLst/>
            <a:gdLst/>
            <a:ahLst/>
            <a:cxnLst/>
            <a:rect l="0" t="0" r="0" b="0"/>
            <a:pathLst>
              <a:path w="179071" h="231141">
                <a:moveTo>
                  <a:pt x="0" y="0"/>
                </a:moveTo>
                <a:lnTo>
                  <a:pt x="17780" y="35560"/>
                </a:lnTo>
                <a:lnTo>
                  <a:pt x="44450" y="71120"/>
                </a:lnTo>
                <a:lnTo>
                  <a:pt x="62230" y="115570"/>
                </a:lnTo>
                <a:lnTo>
                  <a:pt x="97790" y="160020"/>
                </a:lnTo>
                <a:lnTo>
                  <a:pt x="106680" y="177800"/>
                </a:lnTo>
                <a:lnTo>
                  <a:pt x="151130" y="204470"/>
                </a:lnTo>
                <a:lnTo>
                  <a:pt x="179070" y="2311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"/>
          <p:cNvSpPr/>
          <p:nvPr/>
        </p:nvSpPr>
        <p:spPr>
          <a:xfrm>
            <a:off x="5384800" y="3741420"/>
            <a:ext cx="151131" cy="8891"/>
          </a:xfrm>
          <a:custGeom>
            <a:avLst/>
            <a:gdLst/>
            <a:ahLst/>
            <a:cxnLst/>
            <a:rect l="0" t="0" r="0" b="0"/>
            <a:pathLst>
              <a:path w="151131" h="8891">
                <a:moveTo>
                  <a:pt x="0" y="8890"/>
                </a:moveTo>
                <a:lnTo>
                  <a:pt x="26670" y="0"/>
                </a:lnTo>
                <a:lnTo>
                  <a:pt x="44450" y="0"/>
                </a:lnTo>
                <a:lnTo>
                  <a:pt x="88900" y="0"/>
                </a:lnTo>
                <a:lnTo>
                  <a:pt x="133350" y="0"/>
                </a:lnTo>
                <a:lnTo>
                  <a:pt x="15113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"/>
          <p:cNvSpPr/>
          <p:nvPr/>
        </p:nvSpPr>
        <p:spPr>
          <a:xfrm>
            <a:off x="5741670" y="3375660"/>
            <a:ext cx="8891" cy="553721"/>
          </a:xfrm>
          <a:custGeom>
            <a:avLst/>
            <a:gdLst/>
            <a:ahLst/>
            <a:cxnLst/>
            <a:rect l="0" t="0" r="0" b="0"/>
            <a:pathLst>
              <a:path w="8891" h="55372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06680"/>
                </a:lnTo>
                <a:lnTo>
                  <a:pt x="0" y="142240"/>
                </a:lnTo>
                <a:lnTo>
                  <a:pt x="0" y="186690"/>
                </a:lnTo>
                <a:lnTo>
                  <a:pt x="0" y="223520"/>
                </a:lnTo>
                <a:lnTo>
                  <a:pt x="0" y="267970"/>
                </a:lnTo>
                <a:lnTo>
                  <a:pt x="0" y="303530"/>
                </a:lnTo>
                <a:lnTo>
                  <a:pt x="8890" y="347980"/>
                </a:lnTo>
                <a:lnTo>
                  <a:pt x="8890" y="383540"/>
                </a:lnTo>
                <a:lnTo>
                  <a:pt x="8890" y="427990"/>
                </a:lnTo>
                <a:lnTo>
                  <a:pt x="8890" y="463550"/>
                </a:lnTo>
                <a:lnTo>
                  <a:pt x="8890" y="500380"/>
                </a:lnTo>
                <a:lnTo>
                  <a:pt x="8890" y="544830"/>
                </a:lnTo>
                <a:lnTo>
                  <a:pt x="889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"/>
          <p:cNvSpPr/>
          <p:nvPr/>
        </p:nvSpPr>
        <p:spPr>
          <a:xfrm>
            <a:off x="2857500" y="4410710"/>
            <a:ext cx="285751" cy="661671"/>
          </a:xfrm>
          <a:custGeom>
            <a:avLst/>
            <a:gdLst/>
            <a:ahLst/>
            <a:cxnLst/>
            <a:rect l="0" t="0" r="0" b="0"/>
            <a:pathLst>
              <a:path w="285751" h="661671">
                <a:moveTo>
                  <a:pt x="285750" y="63500"/>
                </a:moveTo>
                <a:lnTo>
                  <a:pt x="259080" y="45720"/>
                </a:lnTo>
                <a:lnTo>
                  <a:pt x="223520" y="19050"/>
                </a:lnTo>
                <a:lnTo>
                  <a:pt x="187960" y="0"/>
                </a:lnTo>
                <a:lnTo>
                  <a:pt x="152400" y="0"/>
                </a:lnTo>
                <a:lnTo>
                  <a:pt x="124460" y="0"/>
                </a:lnTo>
                <a:lnTo>
                  <a:pt x="80010" y="8890"/>
                </a:lnTo>
                <a:lnTo>
                  <a:pt x="62230" y="19050"/>
                </a:lnTo>
                <a:lnTo>
                  <a:pt x="44450" y="36830"/>
                </a:lnTo>
                <a:lnTo>
                  <a:pt x="26670" y="72390"/>
                </a:lnTo>
                <a:lnTo>
                  <a:pt x="8890" y="107950"/>
                </a:lnTo>
                <a:lnTo>
                  <a:pt x="0" y="152400"/>
                </a:lnTo>
                <a:lnTo>
                  <a:pt x="0" y="196850"/>
                </a:lnTo>
                <a:lnTo>
                  <a:pt x="0" y="241300"/>
                </a:lnTo>
                <a:lnTo>
                  <a:pt x="0" y="285750"/>
                </a:lnTo>
                <a:lnTo>
                  <a:pt x="17780" y="322580"/>
                </a:lnTo>
                <a:lnTo>
                  <a:pt x="17780" y="340360"/>
                </a:lnTo>
                <a:lnTo>
                  <a:pt x="35560" y="358140"/>
                </a:lnTo>
                <a:lnTo>
                  <a:pt x="53340" y="358140"/>
                </a:lnTo>
                <a:lnTo>
                  <a:pt x="71120" y="349250"/>
                </a:lnTo>
                <a:lnTo>
                  <a:pt x="88900" y="340360"/>
                </a:lnTo>
                <a:lnTo>
                  <a:pt x="115570" y="303530"/>
                </a:lnTo>
                <a:lnTo>
                  <a:pt x="142240" y="267970"/>
                </a:lnTo>
                <a:lnTo>
                  <a:pt x="152400" y="232410"/>
                </a:lnTo>
                <a:lnTo>
                  <a:pt x="170180" y="196850"/>
                </a:lnTo>
                <a:lnTo>
                  <a:pt x="179070" y="161290"/>
                </a:lnTo>
                <a:lnTo>
                  <a:pt x="196850" y="125730"/>
                </a:lnTo>
                <a:lnTo>
                  <a:pt x="205740" y="90170"/>
                </a:lnTo>
                <a:lnTo>
                  <a:pt x="223520" y="45720"/>
                </a:lnTo>
                <a:lnTo>
                  <a:pt x="232410" y="63500"/>
                </a:lnTo>
                <a:lnTo>
                  <a:pt x="241300" y="81280"/>
                </a:lnTo>
                <a:lnTo>
                  <a:pt x="241300" y="125730"/>
                </a:lnTo>
                <a:lnTo>
                  <a:pt x="250190" y="161290"/>
                </a:lnTo>
                <a:lnTo>
                  <a:pt x="250190" y="196850"/>
                </a:lnTo>
                <a:lnTo>
                  <a:pt x="250190" y="241300"/>
                </a:lnTo>
                <a:lnTo>
                  <a:pt x="259080" y="267970"/>
                </a:lnTo>
                <a:lnTo>
                  <a:pt x="259080" y="303530"/>
                </a:lnTo>
                <a:lnTo>
                  <a:pt x="259080" y="331470"/>
                </a:lnTo>
                <a:lnTo>
                  <a:pt x="259080" y="367030"/>
                </a:lnTo>
                <a:lnTo>
                  <a:pt x="259080" y="402590"/>
                </a:lnTo>
                <a:lnTo>
                  <a:pt x="259080" y="429260"/>
                </a:lnTo>
                <a:lnTo>
                  <a:pt x="259080" y="464820"/>
                </a:lnTo>
                <a:lnTo>
                  <a:pt x="259080" y="509270"/>
                </a:lnTo>
                <a:lnTo>
                  <a:pt x="250190" y="544830"/>
                </a:lnTo>
                <a:lnTo>
                  <a:pt x="241300" y="580390"/>
                </a:lnTo>
                <a:lnTo>
                  <a:pt x="223520" y="626110"/>
                </a:lnTo>
                <a:lnTo>
                  <a:pt x="223520" y="661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"/>
          <p:cNvSpPr/>
          <p:nvPr/>
        </p:nvSpPr>
        <p:spPr>
          <a:xfrm>
            <a:off x="3286760" y="4357370"/>
            <a:ext cx="124461" cy="553721"/>
          </a:xfrm>
          <a:custGeom>
            <a:avLst/>
            <a:gdLst/>
            <a:ahLst/>
            <a:cxnLst/>
            <a:rect l="0" t="0" r="0" b="0"/>
            <a:pathLst>
              <a:path w="124461" h="553721">
                <a:moveTo>
                  <a:pt x="44450" y="0"/>
                </a:moveTo>
                <a:lnTo>
                  <a:pt x="17780" y="35560"/>
                </a:lnTo>
                <a:lnTo>
                  <a:pt x="8890" y="72390"/>
                </a:lnTo>
                <a:lnTo>
                  <a:pt x="889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23520"/>
                </a:lnTo>
                <a:lnTo>
                  <a:pt x="0" y="267970"/>
                </a:lnTo>
                <a:lnTo>
                  <a:pt x="0" y="285750"/>
                </a:lnTo>
                <a:lnTo>
                  <a:pt x="0" y="312420"/>
                </a:lnTo>
                <a:lnTo>
                  <a:pt x="8890" y="339090"/>
                </a:lnTo>
                <a:lnTo>
                  <a:pt x="8890" y="356870"/>
                </a:lnTo>
                <a:lnTo>
                  <a:pt x="17780" y="402590"/>
                </a:lnTo>
                <a:lnTo>
                  <a:pt x="17780" y="438150"/>
                </a:lnTo>
                <a:lnTo>
                  <a:pt x="26670" y="473710"/>
                </a:lnTo>
                <a:lnTo>
                  <a:pt x="44450" y="509270"/>
                </a:lnTo>
                <a:lnTo>
                  <a:pt x="62230" y="535940"/>
                </a:lnTo>
                <a:lnTo>
                  <a:pt x="88900" y="544830"/>
                </a:lnTo>
                <a:lnTo>
                  <a:pt x="124460" y="553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"/>
          <p:cNvSpPr/>
          <p:nvPr/>
        </p:nvSpPr>
        <p:spPr>
          <a:xfrm>
            <a:off x="3517900" y="4401820"/>
            <a:ext cx="143511" cy="429261"/>
          </a:xfrm>
          <a:custGeom>
            <a:avLst/>
            <a:gdLst/>
            <a:ahLst/>
            <a:cxnLst/>
            <a:rect l="0" t="0" r="0" b="0"/>
            <a:pathLst>
              <a:path w="143511" h="429261">
                <a:moveTo>
                  <a:pt x="143510" y="0"/>
                </a:moveTo>
                <a:lnTo>
                  <a:pt x="125730" y="36830"/>
                </a:lnTo>
                <a:lnTo>
                  <a:pt x="107950" y="81280"/>
                </a:lnTo>
                <a:lnTo>
                  <a:pt x="90170" y="116840"/>
                </a:lnTo>
                <a:lnTo>
                  <a:pt x="81280" y="152400"/>
                </a:lnTo>
                <a:lnTo>
                  <a:pt x="72390" y="187960"/>
                </a:lnTo>
                <a:lnTo>
                  <a:pt x="53340" y="223520"/>
                </a:lnTo>
                <a:lnTo>
                  <a:pt x="44450" y="259080"/>
                </a:lnTo>
                <a:lnTo>
                  <a:pt x="35560" y="294640"/>
                </a:lnTo>
                <a:lnTo>
                  <a:pt x="35560" y="322580"/>
                </a:lnTo>
                <a:lnTo>
                  <a:pt x="26670" y="367030"/>
                </a:lnTo>
                <a:lnTo>
                  <a:pt x="8890" y="411480"/>
                </a:lnTo>
                <a:lnTo>
                  <a:pt x="0" y="4292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"/>
          <p:cNvSpPr/>
          <p:nvPr/>
        </p:nvSpPr>
        <p:spPr>
          <a:xfrm>
            <a:off x="3509010" y="4419600"/>
            <a:ext cx="161291" cy="447041"/>
          </a:xfrm>
          <a:custGeom>
            <a:avLst/>
            <a:gdLst/>
            <a:ahLst/>
            <a:cxnLst/>
            <a:rect l="0" t="0" r="0" b="0"/>
            <a:pathLst>
              <a:path w="161291" h="447041">
                <a:moveTo>
                  <a:pt x="0" y="0"/>
                </a:moveTo>
                <a:lnTo>
                  <a:pt x="8890" y="36830"/>
                </a:lnTo>
                <a:lnTo>
                  <a:pt x="26670" y="72390"/>
                </a:lnTo>
                <a:lnTo>
                  <a:pt x="35560" y="107950"/>
                </a:lnTo>
                <a:lnTo>
                  <a:pt x="44450" y="143510"/>
                </a:lnTo>
                <a:lnTo>
                  <a:pt x="62230" y="179070"/>
                </a:lnTo>
                <a:lnTo>
                  <a:pt x="72390" y="223520"/>
                </a:lnTo>
                <a:lnTo>
                  <a:pt x="90170" y="267970"/>
                </a:lnTo>
                <a:lnTo>
                  <a:pt x="99060" y="304800"/>
                </a:lnTo>
                <a:lnTo>
                  <a:pt x="116840" y="349250"/>
                </a:lnTo>
                <a:lnTo>
                  <a:pt x="125730" y="384810"/>
                </a:lnTo>
                <a:lnTo>
                  <a:pt x="152400" y="429260"/>
                </a:lnTo>
                <a:lnTo>
                  <a:pt x="161290" y="4470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"/>
          <p:cNvSpPr/>
          <p:nvPr/>
        </p:nvSpPr>
        <p:spPr>
          <a:xfrm>
            <a:off x="3768090" y="4268470"/>
            <a:ext cx="107951" cy="607061"/>
          </a:xfrm>
          <a:custGeom>
            <a:avLst/>
            <a:gdLst/>
            <a:ahLst/>
            <a:cxnLst/>
            <a:rect l="0" t="0" r="0" b="0"/>
            <a:pathLst>
              <a:path w="107951" h="607061">
                <a:moveTo>
                  <a:pt x="0" y="0"/>
                </a:moveTo>
                <a:lnTo>
                  <a:pt x="17780" y="17780"/>
                </a:lnTo>
                <a:lnTo>
                  <a:pt x="44450" y="62230"/>
                </a:lnTo>
                <a:lnTo>
                  <a:pt x="71120" y="106680"/>
                </a:lnTo>
                <a:lnTo>
                  <a:pt x="90170" y="142240"/>
                </a:lnTo>
                <a:lnTo>
                  <a:pt x="99060" y="187960"/>
                </a:lnTo>
                <a:lnTo>
                  <a:pt x="99060" y="223520"/>
                </a:lnTo>
                <a:lnTo>
                  <a:pt x="107950" y="267970"/>
                </a:lnTo>
                <a:lnTo>
                  <a:pt x="107950" y="303530"/>
                </a:lnTo>
                <a:lnTo>
                  <a:pt x="107950" y="330200"/>
                </a:lnTo>
                <a:lnTo>
                  <a:pt x="107950" y="365760"/>
                </a:lnTo>
                <a:lnTo>
                  <a:pt x="99060" y="392430"/>
                </a:lnTo>
                <a:lnTo>
                  <a:pt x="90170" y="419100"/>
                </a:lnTo>
                <a:lnTo>
                  <a:pt x="80010" y="464820"/>
                </a:lnTo>
                <a:lnTo>
                  <a:pt x="71120" y="509270"/>
                </a:lnTo>
                <a:lnTo>
                  <a:pt x="62230" y="544830"/>
                </a:lnTo>
                <a:lnTo>
                  <a:pt x="53340" y="580390"/>
                </a:lnTo>
                <a:lnTo>
                  <a:pt x="53340" y="6070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"/>
          <p:cNvSpPr/>
          <p:nvPr/>
        </p:nvSpPr>
        <p:spPr>
          <a:xfrm>
            <a:off x="4170680" y="4456430"/>
            <a:ext cx="124461" cy="8891"/>
          </a:xfrm>
          <a:custGeom>
            <a:avLst/>
            <a:gdLst/>
            <a:ahLst/>
            <a:cxnLst/>
            <a:rect l="0" t="0" r="0" b="0"/>
            <a:pathLst>
              <a:path w="124461" h="8891">
                <a:moveTo>
                  <a:pt x="0" y="8890"/>
                </a:moveTo>
                <a:lnTo>
                  <a:pt x="26670" y="0"/>
                </a:lnTo>
                <a:lnTo>
                  <a:pt x="71120" y="0"/>
                </a:lnTo>
                <a:lnTo>
                  <a:pt x="106680" y="0"/>
                </a:lnTo>
                <a:lnTo>
                  <a:pt x="12446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"/>
          <p:cNvSpPr/>
          <p:nvPr/>
        </p:nvSpPr>
        <p:spPr>
          <a:xfrm>
            <a:off x="4259580" y="4554220"/>
            <a:ext cx="115571" cy="8891"/>
          </a:xfrm>
          <a:custGeom>
            <a:avLst/>
            <a:gdLst/>
            <a:ahLst/>
            <a:cxnLst/>
            <a:rect l="0" t="0" r="0" b="0"/>
            <a:pathLst>
              <a:path w="115571" h="8891">
                <a:moveTo>
                  <a:pt x="0" y="8890"/>
                </a:moveTo>
                <a:lnTo>
                  <a:pt x="17780" y="8890"/>
                </a:lnTo>
                <a:lnTo>
                  <a:pt x="35560" y="8890"/>
                </a:lnTo>
                <a:lnTo>
                  <a:pt x="71120" y="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"/>
          <p:cNvSpPr/>
          <p:nvPr/>
        </p:nvSpPr>
        <p:spPr>
          <a:xfrm>
            <a:off x="4928870" y="4098290"/>
            <a:ext cx="356871" cy="312421"/>
          </a:xfrm>
          <a:custGeom>
            <a:avLst/>
            <a:gdLst/>
            <a:ahLst/>
            <a:cxnLst/>
            <a:rect l="0" t="0" r="0" b="0"/>
            <a:pathLst>
              <a:path w="356871" h="312421">
                <a:moveTo>
                  <a:pt x="26670" y="90170"/>
                </a:moveTo>
                <a:lnTo>
                  <a:pt x="17780" y="72390"/>
                </a:lnTo>
                <a:lnTo>
                  <a:pt x="26670" y="44450"/>
                </a:lnTo>
                <a:lnTo>
                  <a:pt x="72390" y="17780"/>
                </a:lnTo>
                <a:lnTo>
                  <a:pt x="99060" y="0"/>
                </a:lnTo>
                <a:lnTo>
                  <a:pt x="134620" y="0"/>
                </a:lnTo>
                <a:lnTo>
                  <a:pt x="161290" y="0"/>
                </a:lnTo>
                <a:lnTo>
                  <a:pt x="179070" y="0"/>
                </a:lnTo>
                <a:lnTo>
                  <a:pt x="196850" y="17780"/>
                </a:lnTo>
                <a:lnTo>
                  <a:pt x="205740" y="35560"/>
                </a:lnTo>
                <a:lnTo>
                  <a:pt x="196850" y="72390"/>
                </a:lnTo>
                <a:lnTo>
                  <a:pt x="179070" y="107950"/>
                </a:lnTo>
                <a:lnTo>
                  <a:pt x="170180" y="125730"/>
                </a:lnTo>
                <a:lnTo>
                  <a:pt x="134620" y="170180"/>
                </a:lnTo>
                <a:lnTo>
                  <a:pt x="99060" y="205740"/>
                </a:lnTo>
                <a:lnTo>
                  <a:pt x="62230" y="241300"/>
                </a:lnTo>
                <a:lnTo>
                  <a:pt x="17780" y="285750"/>
                </a:lnTo>
                <a:lnTo>
                  <a:pt x="0" y="294640"/>
                </a:lnTo>
                <a:lnTo>
                  <a:pt x="0" y="312420"/>
                </a:lnTo>
                <a:lnTo>
                  <a:pt x="44450" y="312420"/>
                </a:lnTo>
                <a:lnTo>
                  <a:pt x="90170" y="303530"/>
                </a:lnTo>
                <a:lnTo>
                  <a:pt x="125730" y="294640"/>
                </a:lnTo>
                <a:lnTo>
                  <a:pt x="161290" y="285750"/>
                </a:lnTo>
                <a:lnTo>
                  <a:pt x="196850" y="276860"/>
                </a:lnTo>
                <a:lnTo>
                  <a:pt x="241300" y="276860"/>
                </a:lnTo>
                <a:lnTo>
                  <a:pt x="276860" y="276860"/>
                </a:lnTo>
                <a:lnTo>
                  <a:pt x="312420" y="276860"/>
                </a:lnTo>
                <a:lnTo>
                  <a:pt x="35687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"/>
          <p:cNvSpPr/>
          <p:nvPr/>
        </p:nvSpPr>
        <p:spPr>
          <a:xfrm>
            <a:off x="4866640" y="4536440"/>
            <a:ext cx="365761" cy="35561"/>
          </a:xfrm>
          <a:custGeom>
            <a:avLst/>
            <a:gdLst/>
            <a:ahLst/>
            <a:cxnLst/>
            <a:rect l="0" t="0" r="0" b="0"/>
            <a:pathLst>
              <a:path w="365761" h="35561">
                <a:moveTo>
                  <a:pt x="0" y="35560"/>
                </a:moveTo>
                <a:lnTo>
                  <a:pt x="26670" y="26670"/>
                </a:lnTo>
                <a:lnTo>
                  <a:pt x="71120" y="17780"/>
                </a:lnTo>
                <a:lnTo>
                  <a:pt x="106680" y="17780"/>
                </a:lnTo>
                <a:lnTo>
                  <a:pt x="143510" y="17780"/>
                </a:lnTo>
                <a:lnTo>
                  <a:pt x="179070" y="8890"/>
                </a:lnTo>
                <a:lnTo>
                  <a:pt x="214630" y="8890"/>
                </a:lnTo>
                <a:lnTo>
                  <a:pt x="250190" y="8890"/>
                </a:lnTo>
                <a:lnTo>
                  <a:pt x="285750" y="0"/>
                </a:lnTo>
                <a:lnTo>
                  <a:pt x="330200" y="0"/>
                </a:lnTo>
                <a:lnTo>
                  <a:pt x="3657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"/>
          <p:cNvSpPr/>
          <p:nvPr/>
        </p:nvSpPr>
        <p:spPr>
          <a:xfrm>
            <a:off x="4982210" y="4742180"/>
            <a:ext cx="276861" cy="339091"/>
          </a:xfrm>
          <a:custGeom>
            <a:avLst/>
            <a:gdLst/>
            <a:ahLst/>
            <a:cxnLst/>
            <a:rect l="0" t="0" r="0" b="0"/>
            <a:pathLst>
              <a:path w="276861" h="339091">
                <a:moveTo>
                  <a:pt x="276860" y="0"/>
                </a:moveTo>
                <a:lnTo>
                  <a:pt x="259080" y="0"/>
                </a:lnTo>
                <a:lnTo>
                  <a:pt x="250190" y="17780"/>
                </a:lnTo>
                <a:lnTo>
                  <a:pt x="205740" y="53340"/>
                </a:lnTo>
                <a:lnTo>
                  <a:pt x="170180" y="97790"/>
                </a:lnTo>
                <a:lnTo>
                  <a:pt x="143510" y="133350"/>
                </a:lnTo>
                <a:lnTo>
                  <a:pt x="116840" y="168910"/>
                </a:lnTo>
                <a:lnTo>
                  <a:pt x="90170" y="204470"/>
                </a:lnTo>
                <a:lnTo>
                  <a:pt x="63500" y="240030"/>
                </a:lnTo>
                <a:lnTo>
                  <a:pt x="45720" y="276860"/>
                </a:lnTo>
                <a:lnTo>
                  <a:pt x="8890" y="321310"/>
                </a:lnTo>
                <a:lnTo>
                  <a:pt x="0" y="339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"/>
          <p:cNvSpPr/>
          <p:nvPr/>
        </p:nvSpPr>
        <p:spPr>
          <a:xfrm>
            <a:off x="5010150" y="4733290"/>
            <a:ext cx="151131" cy="374651"/>
          </a:xfrm>
          <a:custGeom>
            <a:avLst/>
            <a:gdLst/>
            <a:ahLst/>
            <a:cxnLst/>
            <a:rect l="0" t="0" r="0" b="0"/>
            <a:pathLst>
              <a:path w="151131" h="374651">
                <a:moveTo>
                  <a:pt x="0" y="0"/>
                </a:moveTo>
                <a:lnTo>
                  <a:pt x="8890" y="35560"/>
                </a:lnTo>
                <a:lnTo>
                  <a:pt x="26670" y="80010"/>
                </a:lnTo>
                <a:lnTo>
                  <a:pt x="44450" y="115570"/>
                </a:lnTo>
                <a:lnTo>
                  <a:pt x="71120" y="160020"/>
                </a:lnTo>
                <a:lnTo>
                  <a:pt x="88900" y="195580"/>
                </a:lnTo>
                <a:lnTo>
                  <a:pt x="106680" y="240030"/>
                </a:lnTo>
                <a:lnTo>
                  <a:pt x="124460" y="285750"/>
                </a:lnTo>
                <a:lnTo>
                  <a:pt x="133350" y="330200"/>
                </a:lnTo>
                <a:lnTo>
                  <a:pt x="151130" y="374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"/>
          <p:cNvSpPr/>
          <p:nvPr/>
        </p:nvSpPr>
        <p:spPr>
          <a:xfrm>
            <a:off x="6920230" y="3267710"/>
            <a:ext cx="62231" cy="562611"/>
          </a:xfrm>
          <a:custGeom>
            <a:avLst/>
            <a:gdLst/>
            <a:ahLst/>
            <a:cxnLst/>
            <a:rect l="0" t="0" r="0" b="0"/>
            <a:pathLst>
              <a:path w="62231" h="562611">
                <a:moveTo>
                  <a:pt x="0" y="0"/>
                </a:moveTo>
                <a:lnTo>
                  <a:pt x="17780" y="36830"/>
                </a:lnTo>
                <a:lnTo>
                  <a:pt x="26670" y="72390"/>
                </a:lnTo>
                <a:lnTo>
                  <a:pt x="35560" y="107950"/>
                </a:lnTo>
                <a:lnTo>
                  <a:pt x="44450" y="152400"/>
                </a:lnTo>
                <a:lnTo>
                  <a:pt x="53340" y="196850"/>
                </a:lnTo>
                <a:lnTo>
                  <a:pt x="53340" y="241300"/>
                </a:lnTo>
                <a:lnTo>
                  <a:pt x="62230" y="276860"/>
                </a:lnTo>
                <a:lnTo>
                  <a:pt x="62230" y="313690"/>
                </a:lnTo>
                <a:lnTo>
                  <a:pt x="62230" y="349250"/>
                </a:lnTo>
                <a:lnTo>
                  <a:pt x="62230" y="384810"/>
                </a:lnTo>
                <a:lnTo>
                  <a:pt x="62230" y="429260"/>
                </a:lnTo>
                <a:lnTo>
                  <a:pt x="62230" y="464820"/>
                </a:lnTo>
                <a:lnTo>
                  <a:pt x="62230" y="509270"/>
                </a:lnTo>
                <a:lnTo>
                  <a:pt x="62230" y="553720"/>
                </a:lnTo>
                <a:lnTo>
                  <a:pt x="44450" y="562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"/>
          <p:cNvSpPr/>
          <p:nvPr/>
        </p:nvSpPr>
        <p:spPr>
          <a:xfrm>
            <a:off x="6875780" y="3696970"/>
            <a:ext cx="232411" cy="187961"/>
          </a:xfrm>
          <a:custGeom>
            <a:avLst/>
            <a:gdLst/>
            <a:ahLst/>
            <a:cxnLst/>
            <a:rect l="0" t="0" r="0" b="0"/>
            <a:pathLst>
              <a:path w="232411" h="187961">
                <a:moveTo>
                  <a:pt x="0" y="0"/>
                </a:moveTo>
                <a:lnTo>
                  <a:pt x="17780" y="8890"/>
                </a:lnTo>
                <a:lnTo>
                  <a:pt x="26670" y="26670"/>
                </a:lnTo>
                <a:lnTo>
                  <a:pt x="53340" y="62230"/>
                </a:lnTo>
                <a:lnTo>
                  <a:pt x="71120" y="106680"/>
                </a:lnTo>
                <a:lnTo>
                  <a:pt x="80010" y="151130"/>
                </a:lnTo>
                <a:lnTo>
                  <a:pt x="97790" y="179070"/>
                </a:lnTo>
                <a:lnTo>
                  <a:pt x="115570" y="187960"/>
                </a:lnTo>
                <a:lnTo>
                  <a:pt x="134620" y="179070"/>
                </a:lnTo>
                <a:lnTo>
                  <a:pt x="152400" y="170180"/>
                </a:lnTo>
                <a:lnTo>
                  <a:pt x="179070" y="124460"/>
                </a:lnTo>
                <a:lnTo>
                  <a:pt x="205740" y="80010"/>
                </a:lnTo>
                <a:lnTo>
                  <a:pt x="223520" y="35560"/>
                </a:lnTo>
                <a:lnTo>
                  <a:pt x="23241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"/>
          <p:cNvSpPr/>
          <p:nvPr/>
        </p:nvSpPr>
        <p:spPr>
          <a:xfrm>
            <a:off x="6206490" y="4036060"/>
            <a:ext cx="124461" cy="411481"/>
          </a:xfrm>
          <a:custGeom>
            <a:avLst/>
            <a:gdLst/>
            <a:ahLst/>
            <a:cxnLst/>
            <a:rect l="0" t="0" r="0" b="0"/>
            <a:pathLst>
              <a:path w="124461" h="411481">
                <a:moveTo>
                  <a:pt x="124460" y="35560"/>
                </a:moveTo>
                <a:lnTo>
                  <a:pt x="97790" y="17780"/>
                </a:lnTo>
                <a:lnTo>
                  <a:pt x="80010" y="0"/>
                </a:lnTo>
                <a:lnTo>
                  <a:pt x="62230" y="0"/>
                </a:lnTo>
                <a:lnTo>
                  <a:pt x="35560" y="8890"/>
                </a:lnTo>
                <a:lnTo>
                  <a:pt x="8890" y="35560"/>
                </a:lnTo>
                <a:lnTo>
                  <a:pt x="0" y="80010"/>
                </a:lnTo>
                <a:lnTo>
                  <a:pt x="0" y="125730"/>
                </a:lnTo>
                <a:lnTo>
                  <a:pt x="0" y="161290"/>
                </a:lnTo>
                <a:lnTo>
                  <a:pt x="0" y="205740"/>
                </a:lnTo>
                <a:lnTo>
                  <a:pt x="8890" y="250190"/>
                </a:lnTo>
                <a:lnTo>
                  <a:pt x="17780" y="285750"/>
                </a:lnTo>
                <a:lnTo>
                  <a:pt x="26670" y="321310"/>
                </a:lnTo>
                <a:lnTo>
                  <a:pt x="44450" y="365760"/>
                </a:lnTo>
                <a:lnTo>
                  <a:pt x="53340" y="411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"/>
          <p:cNvSpPr/>
          <p:nvPr/>
        </p:nvSpPr>
        <p:spPr>
          <a:xfrm>
            <a:off x="6153150" y="4304030"/>
            <a:ext cx="195581" cy="8891"/>
          </a:xfrm>
          <a:custGeom>
            <a:avLst/>
            <a:gdLst/>
            <a:ahLst/>
            <a:cxnLst/>
            <a:rect l="0" t="0" r="0" b="0"/>
            <a:pathLst>
              <a:path w="195581" h="8891">
                <a:moveTo>
                  <a:pt x="0" y="8890"/>
                </a:moveTo>
                <a:lnTo>
                  <a:pt x="26670" y="0"/>
                </a:lnTo>
                <a:lnTo>
                  <a:pt x="62230" y="0"/>
                </a:lnTo>
                <a:lnTo>
                  <a:pt x="106680" y="0"/>
                </a:lnTo>
                <a:lnTo>
                  <a:pt x="142240" y="0"/>
                </a:lnTo>
                <a:lnTo>
                  <a:pt x="160020" y="0"/>
                </a:lnTo>
                <a:lnTo>
                  <a:pt x="1955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"/>
          <p:cNvSpPr/>
          <p:nvPr/>
        </p:nvSpPr>
        <p:spPr>
          <a:xfrm>
            <a:off x="6402070" y="4018280"/>
            <a:ext cx="90171" cy="482601"/>
          </a:xfrm>
          <a:custGeom>
            <a:avLst/>
            <a:gdLst/>
            <a:ahLst/>
            <a:cxnLst/>
            <a:rect l="0" t="0" r="0" b="0"/>
            <a:pathLst>
              <a:path w="90171" h="482601">
                <a:moveTo>
                  <a:pt x="90170" y="0"/>
                </a:moveTo>
                <a:lnTo>
                  <a:pt x="63500" y="8890"/>
                </a:lnTo>
                <a:lnTo>
                  <a:pt x="36830" y="44450"/>
                </a:lnTo>
                <a:lnTo>
                  <a:pt x="26670" y="80010"/>
                </a:lnTo>
                <a:lnTo>
                  <a:pt x="17780" y="115570"/>
                </a:lnTo>
                <a:lnTo>
                  <a:pt x="8890" y="152400"/>
                </a:lnTo>
                <a:lnTo>
                  <a:pt x="0" y="187960"/>
                </a:lnTo>
                <a:lnTo>
                  <a:pt x="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8890" y="356870"/>
                </a:lnTo>
                <a:lnTo>
                  <a:pt x="17780" y="401320"/>
                </a:lnTo>
                <a:lnTo>
                  <a:pt x="36830" y="438150"/>
                </a:lnTo>
                <a:lnTo>
                  <a:pt x="45720" y="455930"/>
                </a:lnTo>
                <a:lnTo>
                  <a:pt x="63500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"/>
          <p:cNvSpPr/>
          <p:nvPr/>
        </p:nvSpPr>
        <p:spPr>
          <a:xfrm>
            <a:off x="6527800" y="4124960"/>
            <a:ext cx="124461" cy="196851"/>
          </a:xfrm>
          <a:custGeom>
            <a:avLst/>
            <a:gdLst/>
            <a:ahLst/>
            <a:cxnLst/>
            <a:rect l="0" t="0" r="0" b="0"/>
            <a:pathLst>
              <a:path w="124461" h="196851">
                <a:moveTo>
                  <a:pt x="17780" y="0"/>
                </a:moveTo>
                <a:lnTo>
                  <a:pt x="0" y="0"/>
                </a:lnTo>
                <a:lnTo>
                  <a:pt x="0" y="45720"/>
                </a:lnTo>
                <a:lnTo>
                  <a:pt x="0" y="81280"/>
                </a:lnTo>
                <a:lnTo>
                  <a:pt x="0" y="116840"/>
                </a:lnTo>
                <a:lnTo>
                  <a:pt x="0" y="161290"/>
                </a:lnTo>
                <a:lnTo>
                  <a:pt x="0" y="179070"/>
                </a:lnTo>
                <a:lnTo>
                  <a:pt x="8890" y="196850"/>
                </a:lnTo>
                <a:lnTo>
                  <a:pt x="26670" y="196850"/>
                </a:lnTo>
                <a:lnTo>
                  <a:pt x="44450" y="196850"/>
                </a:lnTo>
                <a:lnTo>
                  <a:pt x="80010" y="187960"/>
                </a:lnTo>
                <a:lnTo>
                  <a:pt x="124460" y="187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"/>
          <p:cNvSpPr/>
          <p:nvPr/>
        </p:nvSpPr>
        <p:spPr>
          <a:xfrm>
            <a:off x="6661150" y="4116070"/>
            <a:ext cx="17781" cy="384811"/>
          </a:xfrm>
          <a:custGeom>
            <a:avLst/>
            <a:gdLst/>
            <a:ahLst/>
            <a:cxnLst/>
            <a:rect l="0" t="0" r="0" b="0"/>
            <a:pathLst>
              <a:path w="17781" h="384811">
                <a:moveTo>
                  <a:pt x="17780" y="0"/>
                </a:moveTo>
                <a:lnTo>
                  <a:pt x="0" y="26670"/>
                </a:lnTo>
                <a:lnTo>
                  <a:pt x="0" y="72390"/>
                </a:lnTo>
                <a:lnTo>
                  <a:pt x="0" y="107950"/>
                </a:lnTo>
                <a:lnTo>
                  <a:pt x="0" y="143510"/>
                </a:lnTo>
                <a:lnTo>
                  <a:pt x="0" y="179070"/>
                </a:lnTo>
                <a:lnTo>
                  <a:pt x="0" y="214630"/>
                </a:lnTo>
                <a:lnTo>
                  <a:pt x="0" y="241300"/>
                </a:lnTo>
                <a:lnTo>
                  <a:pt x="0" y="285750"/>
                </a:lnTo>
                <a:lnTo>
                  <a:pt x="0" y="322580"/>
                </a:lnTo>
                <a:lnTo>
                  <a:pt x="0" y="367030"/>
                </a:lnTo>
                <a:lnTo>
                  <a:pt x="8890" y="3848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"/>
          <p:cNvSpPr/>
          <p:nvPr/>
        </p:nvSpPr>
        <p:spPr>
          <a:xfrm>
            <a:off x="6733540" y="4027170"/>
            <a:ext cx="97791" cy="589281"/>
          </a:xfrm>
          <a:custGeom>
            <a:avLst/>
            <a:gdLst/>
            <a:ahLst/>
            <a:cxnLst/>
            <a:rect l="0" t="0" r="0" b="0"/>
            <a:pathLst>
              <a:path w="97791" h="589281">
                <a:moveTo>
                  <a:pt x="0" y="0"/>
                </a:moveTo>
                <a:lnTo>
                  <a:pt x="26670" y="17780"/>
                </a:lnTo>
                <a:lnTo>
                  <a:pt x="44450" y="44450"/>
                </a:lnTo>
                <a:lnTo>
                  <a:pt x="62230" y="80010"/>
                </a:lnTo>
                <a:lnTo>
                  <a:pt x="80010" y="125730"/>
                </a:lnTo>
                <a:lnTo>
                  <a:pt x="97790" y="161290"/>
                </a:lnTo>
                <a:lnTo>
                  <a:pt x="97790" y="205740"/>
                </a:lnTo>
                <a:lnTo>
                  <a:pt x="97790" y="250190"/>
                </a:lnTo>
                <a:lnTo>
                  <a:pt x="97790" y="294640"/>
                </a:lnTo>
                <a:lnTo>
                  <a:pt x="88900" y="339090"/>
                </a:lnTo>
                <a:lnTo>
                  <a:pt x="80010" y="374650"/>
                </a:lnTo>
                <a:lnTo>
                  <a:pt x="62230" y="420370"/>
                </a:lnTo>
                <a:lnTo>
                  <a:pt x="53340" y="464820"/>
                </a:lnTo>
                <a:lnTo>
                  <a:pt x="35560" y="500380"/>
                </a:lnTo>
                <a:lnTo>
                  <a:pt x="17780" y="535940"/>
                </a:lnTo>
                <a:lnTo>
                  <a:pt x="0" y="580390"/>
                </a:lnTo>
                <a:lnTo>
                  <a:pt x="0" y="5892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"/>
          <p:cNvSpPr/>
          <p:nvPr/>
        </p:nvSpPr>
        <p:spPr>
          <a:xfrm>
            <a:off x="6991350" y="4179570"/>
            <a:ext cx="99061" cy="26671"/>
          </a:xfrm>
          <a:custGeom>
            <a:avLst/>
            <a:gdLst/>
            <a:ahLst/>
            <a:cxnLst/>
            <a:rect l="0" t="0" r="0" b="0"/>
            <a:pathLst>
              <a:path w="99061" h="26671">
                <a:moveTo>
                  <a:pt x="0" y="0"/>
                </a:moveTo>
                <a:lnTo>
                  <a:pt x="36830" y="0"/>
                </a:lnTo>
                <a:lnTo>
                  <a:pt x="54610" y="0"/>
                </a:lnTo>
                <a:lnTo>
                  <a:pt x="81280" y="17780"/>
                </a:lnTo>
                <a:lnTo>
                  <a:pt x="9906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"/>
          <p:cNvSpPr/>
          <p:nvPr/>
        </p:nvSpPr>
        <p:spPr>
          <a:xfrm>
            <a:off x="6991350" y="4286250"/>
            <a:ext cx="134621" cy="17781"/>
          </a:xfrm>
          <a:custGeom>
            <a:avLst/>
            <a:gdLst/>
            <a:ahLst/>
            <a:cxnLst/>
            <a:rect l="0" t="0" r="0" b="0"/>
            <a:pathLst>
              <a:path w="134621" h="17781">
                <a:moveTo>
                  <a:pt x="0" y="17780"/>
                </a:moveTo>
                <a:lnTo>
                  <a:pt x="27940" y="8890"/>
                </a:lnTo>
                <a:lnTo>
                  <a:pt x="72390" y="8890"/>
                </a:lnTo>
                <a:lnTo>
                  <a:pt x="107950" y="0"/>
                </a:lnTo>
                <a:lnTo>
                  <a:pt x="1346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"/>
          <p:cNvSpPr/>
          <p:nvPr/>
        </p:nvSpPr>
        <p:spPr>
          <a:xfrm>
            <a:off x="7214870" y="4018280"/>
            <a:ext cx="259081" cy="491491"/>
          </a:xfrm>
          <a:custGeom>
            <a:avLst/>
            <a:gdLst/>
            <a:ahLst/>
            <a:cxnLst/>
            <a:rect l="0" t="0" r="0" b="0"/>
            <a:pathLst>
              <a:path w="259081" h="491491">
                <a:moveTo>
                  <a:pt x="44450" y="26670"/>
                </a:moveTo>
                <a:lnTo>
                  <a:pt x="44450" y="8890"/>
                </a:lnTo>
                <a:lnTo>
                  <a:pt x="62230" y="0"/>
                </a:lnTo>
                <a:lnTo>
                  <a:pt x="90170" y="0"/>
                </a:lnTo>
                <a:lnTo>
                  <a:pt x="125730" y="17780"/>
                </a:lnTo>
                <a:lnTo>
                  <a:pt x="170180" y="53340"/>
                </a:lnTo>
                <a:lnTo>
                  <a:pt x="196850" y="80010"/>
                </a:lnTo>
                <a:lnTo>
                  <a:pt x="214630" y="115570"/>
                </a:lnTo>
                <a:lnTo>
                  <a:pt x="223520" y="143510"/>
                </a:lnTo>
                <a:lnTo>
                  <a:pt x="223520" y="170180"/>
                </a:lnTo>
                <a:lnTo>
                  <a:pt x="223520" y="205740"/>
                </a:lnTo>
                <a:lnTo>
                  <a:pt x="214630" y="232410"/>
                </a:lnTo>
                <a:lnTo>
                  <a:pt x="205740" y="259080"/>
                </a:lnTo>
                <a:lnTo>
                  <a:pt x="187960" y="294640"/>
                </a:lnTo>
                <a:lnTo>
                  <a:pt x="170180" y="330200"/>
                </a:lnTo>
                <a:lnTo>
                  <a:pt x="143510" y="374650"/>
                </a:lnTo>
                <a:lnTo>
                  <a:pt x="107950" y="420370"/>
                </a:lnTo>
                <a:lnTo>
                  <a:pt x="62230" y="447040"/>
                </a:lnTo>
                <a:lnTo>
                  <a:pt x="35560" y="455930"/>
                </a:lnTo>
                <a:lnTo>
                  <a:pt x="17780" y="447040"/>
                </a:lnTo>
                <a:lnTo>
                  <a:pt x="0" y="420370"/>
                </a:lnTo>
                <a:lnTo>
                  <a:pt x="8890" y="383540"/>
                </a:lnTo>
                <a:lnTo>
                  <a:pt x="17780" y="365760"/>
                </a:lnTo>
                <a:lnTo>
                  <a:pt x="26670" y="347980"/>
                </a:lnTo>
                <a:lnTo>
                  <a:pt x="72390" y="303530"/>
                </a:lnTo>
                <a:lnTo>
                  <a:pt x="116840" y="285750"/>
                </a:lnTo>
                <a:lnTo>
                  <a:pt x="143510" y="276860"/>
                </a:lnTo>
                <a:lnTo>
                  <a:pt x="161290" y="285750"/>
                </a:lnTo>
                <a:lnTo>
                  <a:pt x="179070" y="294640"/>
                </a:lnTo>
                <a:lnTo>
                  <a:pt x="205740" y="312420"/>
                </a:lnTo>
                <a:lnTo>
                  <a:pt x="223520" y="339090"/>
                </a:lnTo>
                <a:lnTo>
                  <a:pt x="232410" y="374650"/>
                </a:lnTo>
                <a:lnTo>
                  <a:pt x="250190" y="420370"/>
                </a:lnTo>
                <a:lnTo>
                  <a:pt x="250190" y="455930"/>
                </a:lnTo>
                <a:lnTo>
                  <a:pt x="25908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"/>
          <p:cNvSpPr/>
          <p:nvPr/>
        </p:nvSpPr>
        <p:spPr>
          <a:xfrm>
            <a:off x="7571740" y="3956050"/>
            <a:ext cx="90171" cy="491491"/>
          </a:xfrm>
          <a:custGeom>
            <a:avLst/>
            <a:gdLst/>
            <a:ahLst/>
            <a:cxnLst/>
            <a:rect l="0" t="0" r="0" b="0"/>
            <a:pathLst>
              <a:path w="90171" h="491491">
                <a:moveTo>
                  <a:pt x="90170" y="0"/>
                </a:moveTo>
                <a:lnTo>
                  <a:pt x="72390" y="0"/>
                </a:lnTo>
                <a:lnTo>
                  <a:pt x="54610" y="26670"/>
                </a:lnTo>
                <a:lnTo>
                  <a:pt x="45720" y="62230"/>
                </a:lnTo>
                <a:lnTo>
                  <a:pt x="27940" y="97790"/>
                </a:lnTo>
                <a:lnTo>
                  <a:pt x="19050" y="142240"/>
                </a:lnTo>
                <a:lnTo>
                  <a:pt x="10160" y="177800"/>
                </a:lnTo>
                <a:lnTo>
                  <a:pt x="10160" y="214630"/>
                </a:lnTo>
                <a:lnTo>
                  <a:pt x="0" y="250190"/>
                </a:lnTo>
                <a:lnTo>
                  <a:pt x="0" y="285750"/>
                </a:lnTo>
                <a:lnTo>
                  <a:pt x="0" y="321310"/>
                </a:lnTo>
                <a:lnTo>
                  <a:pt x="0" y="347980"/>
                </a:lnTo>
                <a:lnTo>
                  <a:pt x="10160" y="392430"/>
                </a:lnTo>
                <a:lnTo>
                  <a:pt x="19050" y="427990"/>
                </a:lnTo>
                <a:lnTo>
                  <a:pt x="45720" y="473710"/>
                </a:lnTo>
                <a:lnTo>
                  <a:pt x="63500" y="482600"/>
                </a:lnTo>
                <a:lnTo>
                  <a:pt x="81280" y="491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"/>
          <p:cNvSpPr/>
          <p:nvPr/>
        </p:nvSpPr>
        <p:spPr>
          <a:xfrm>
            <a:off x="7697470" y="4018280"/>
            <a:ext cx="124461" cy="241301"/>
          </a:xfrm>
          <a:custGeom>
            <a:avLst/>
            <a:gdLst/>
            <a:ahLst/>
            <a:cxnLst/>
            <a:rect l="0" t="0" r="0" b="0"/>
            <a:pathLst>
              <a:path w="124461" h="241301">
                <a:moveTo>
                  <a:pt x="17780" y="0"/>
                </a:moveTo>
                <a:lnTo>
                  <a:pt x="8890" y="17780"/>
                </a:lnTo>
                <a:lnTo>
                  <a:pt x="8890" y="53340"/>
                </a:lnTo>
                <a:lnTo>
                  <a:pt x="0" y="97790"/>
                </a:lnTo>
                <a:lnTo>
                  <a:pt x="0" y="143510"/>
                </a:lnTo>
                <a:lnTo>
                  <a:pt x="0" y="179070"/>
                </a:lnTo>
                <a:lnTo>
                  <a:pt x="8890" y="214630"/>
                </a:lnTo>
                <a:lnTo>
                  <a:pt x="26670" y="232410"/>
                </a:lnTo>
                <a:lnTo>
                  <a:pt x="53340" y="241300"/>
                </a:lnTo>
                <a:lnTo>
                  <a:pt x="71120" y="241300"/>
                </a:lnTo>
                <a:lnTo>
                  <a:pt x="97790" y="232410"/>
                </a:lnTo>
                <a:lnTo>
                  <a:pt x="124460" y="2324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"/>
          <p:cNvSpPr/>
          <p:nvPr/>
        </p:nvSpPr>
        <p:spPr>
          <a:xfrm>
            <a:off x="7813040" y="3982720"/>
            <a:ext cx="35561" cy="464821"/>
          </a:xfrm>
          <a:custGeom>
            <a:avLst/>
            <a:gdLst/>
            <a:ahLst/>
            <a:cxnLst/>
            <a:rect l="0" t="0" r="0" b="0"/>
            <a:pathLst>
              <a:path w="35561" h="464821">
                <a:moveTo>
                  <a:pt x="35560" y="0"/>
                </a:moveTo>
                <a:lnTo>
                  <a:pt x="26670" y="35560"/>
                </a:lnTo>
                <a:lnTo>
                  <a:pt x="26670" y="71120"/>
                </a:lnTo>
                <a:lnTo>
                  <a:pt x="26670" y="106680"/>
                </a:lnTo>
                <a:lnTo>
                  <a:pt x="17780" y="151130"/>
                </a:lnTo>
                <a:lnTo>
                  <a:pt x="8890" y="196850"/>
                </a:lnTo>
                <a:lnTo>
                  <a:pt x="889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0" y="356870"/>
                </a:lnTo>
                <a:lnTo>
                  <a:pt x="0" y="392430"/>
                </a:lnTo>
                <a:lnTo>
                  <a:pt x="0" y="427990"/>
                </a:lnTo>
                <a:lnTo>
                  <a:pt x="0" y="464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"/>
          <p:cNvSpPr/>
          <p:nvPr/>
        </p:nvSpPr>
        <p:spPr>
          <a:xfrm>
            <a:off x="7912100" y="3893820"/>
            <a:ext cx="106681" cy="633731"/>
          </a:xfrm>
          <a:custGeom>
            <a:avLst/>
            <a:gdLst/>
            <a:ahLst/>
            <a:cxnLst/>
            <a:rect l="0" t="0" r="0" b="0"/>
            <a:pathLst>
              <a:path w="106681" h="633731">
                <a:moveTo>
                  <a:pt x="17780" y="0"/>
                </a:moveTo>
                <a:lnTo>
                  <a:pt x="35560" y="35560"/>
                </a:lnTo>
                <a:lnTo>
                  <a:pt x="53340" y="80010"/>
                </a:lnTo>
                <a:lnTo>
                  <a:pt x="80010" y="124460"/>
                </a:lnTo>
                <a:lnTo>
                  <a:pt x="88900" y="160020"/>
                </a:lnTo>
                <a:lnTo>
                  <a:pt x="97790" y="195580"/>
                </a:lnTo>
                <a:lnTo>
                  <a:pt x="106680" y="231140"/>
                </a:lnTo>
                <a:lnTo>
                  <a:pt x="106680" y="267970"/>
                </a:lnTo>
                <a:lnTo>
                  <a:pt x="106680" y="303530"/>
                </a:lnTo>
                <a:lnTo>
                  <a:pt x="106680" y="339090"/>
                </a:lnTo>
                <a:lnTo>
                  <a:pt x="106680" y="365760"/>
                </a:lnTo>
                <a:lnTo>
                  <a:pt x="97790" y="401320"/>
                </a:lnTo>
                <a:lnTo>
                  <a:pt x="88900" y="445770"/>
                </a:lnTo>
                <a:lnTo>
                  <a:pt x="80010" y="481330"/>
                </a:lnTo>
                <a:lnTo>
                  <a:pt x="62230" y="508000"/>
                </a:lnTo>
                <a:lnTo>
                  <a:pt x="44450" y="544830"/>
                </a:lnTo>
                <a:lnTo>
                  <a:pt x="17780" y="589280"/>
                </a:lnTo>
                <a:lnTo>
                  <a:pt x="0" y="6337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"/>
          <p:cNvSpPr/>
          <p:nvPr/>
        </p:nvSpPr>
        <p:spPr>
          <a:xfrm>
            <a:off x="8171180" y="4152900"/>
            <a:ext cx="115571" cy="26671"/>
          </a:xfrm>
          <a:custGeom>
            <a:avLst/>
            <a:gdLst/>
            <a:ahLst/>
            <a:cxnLst/>
            <a:rect l="0" t="0" r="0" b="0"/>
            <a:pathLst>
              <a:path w="115571" h="26671">
                <a:moveTo>
                  <a:pt x="0" y="26670"/>
                </a:moveTo>
                <a:lnTo>
                  <a:pt x="44450" y="17780"/>
                </a:lnTo>
                <a:lnTo>
                  <a:pt x="80010" y="8890"/>
                </a:lnTo>
                <a:lnTo>
                  <a:pt x="115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"/>
          <p:cNvSpPr/>
          <p:nvPr/>
        </p:nvSpPr>
        <p:spPr>
          <a:xfrm>
            <a:off x="8420100" y="3947160"/>
            <a:ext cx="10161" cy="472441"/>
          </a:xfrm>
          <a:custGeom>
            <a:avLst/>
            <a:gdLst/>
            <a:ahLst/>
            <a:cxnLst/>
            <a:rect l="0" t="0" r="0" b="0"/>
            <a:pathLst>
              <a:path w="10161" h="472441">
                <a:moveTo>
                  <a:pt x="0" y="0"/>
                </a:moveTo>
                <a:lnTo>
                  <a:pt x="0" y="26670"/>
                </a:lnTo>
                <a:lnTo>
                  <a:pt x="0" y="71120"/>
                </a:lnTo>
                <a:lnTo>
                  <a:pt x="0" y="115570"/>
                </a:lnTo>
                <a:lnTo>
                  <a:pt x="0" y="142240"/>
                </a:lnTo>
                <a:lnTo>
                  <a:pt x="0" y="177800"/>
                </a:lnTo>
                <a:lnTo>
                  <a:pt x="0" y="214630"/>
                </a:lnTo>
                <a:lnTo>
                  <a:pt x="0" y="250190"/>
                </a:lnTo>
                <a:lnTo>
                  <a:pt x="0" y="294640"/>
                </a:lnTo>
                <a:lnTo>
                  <a:pt x="0" y="339090"/>
                </a:lnTo>
                <a:lnTo>
                  <a:pt x="0" y="374650"/>
                </a:lnTo>
                <a:lnTo>
                  <a:pt x="0" y="419100"/>
                </a:lnTo>
                <a:lnTo>
                  <a:pt x="0" y="454660"/>
                </a:lnTo>
                <a:lnTo>
                  <a:pt x="10160" y="4724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"/>
          <p:cNvSpPr/>
          <p:nvPr/>
        </p:nvSpPr>
        <p:spPr>
          <a:xfrm>
            <a:off x="8599170" y="4107180"/>
            <a:ext cx="106681" cy="17781"/>
          </a:xfrm>
          <a:custGeom>
            <a:avLst/>
            <a:gdLst/>
            <a:ahLst/>
            <a:cxnLst/>
            <a:rect l="0" t="0" r="0" b="0"/>
            <a:pathLst>
              <a:path w="106681" h="17781">
                <a:moveTo>
                  <a:pt x="0" y="17780"/>
                </a:moveTo>
                <a:lnTo>
                  <a:pt x="26670" y="0"/>
                </a:lnTo>
                <a:lnTo>
                  <a:pt x="53340" y="0"/>
                </a:lnTo>
                <a:lnTo>
                  <a:pt x="97790" y="8890"/>
                </a:lnTo>
                <a:lnTo>
                  <a:pt x="10668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"/>
          <p:cNvSpPr/>
          <p:nvPr/>
        </p:nvSpPr>
        <p:spPr>
          <a:xfrm>
            <a:off x="8599170" y="4232910"/>
            <a:ext cx="80011" cy="8891"/>
          </a:xfrm>
          <a:custGeom>
            <a:avLst/>
            <a:gdLst/>
            <a:ahLst/>
            <a:cxnLst/>
            <a:rect l="0" t="0" r="0" b="0"/>
            <a:pathLst>
              <a:path w="80011" h="8891">
                <a:moveTo>
                  <a:pt x="0" y="0"/>
                </a:moveTo>
                <a:lnTo>
                  <a:pt x="44450" y="0"/>
                </a:lnTo>
                <a:lnTo>
                  <a:pt x="8001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"/>
          <p:cNvSpPr/>
          <p:nvPr/>
        </p:nvSpPr>
        <p:spPr>
          <a:xfrm>
            <a:off x="8778240" y="4000500"/>
            <a:ext cx="195581" cy="438151"/>
          </a:xfrm>
          <a:custGeom>
            <a:avLst/>
            <a:gdLst/>
            <a:ahLst/>
            <a:cxnLst/>
            <a:rect l="0" t="0" r="0" b="0"/>
            <a:pathLst>
              <a:path w="195581" h="438151">
                <a:moveTo>
                  <a:pt x="0" y="0"/>
                </a:moveTo>
                <a:lnTo>
                  <a:pt x="44450" y="8890"/>
                </a:lnTo>
                <a:lnTo>
                  <a:pt x="80010" y="8890"/>
                </a:lnTo>
                <a:lnTo>
                  <a:pt x="115570" y="17780"/>
                </a:lnTo>
                <a:lnTo>
                  <a:pt x="160020" y="26670"/>
                </a:lnTo>
                <a:lnTo>
                  <a:pt x="177800" y="26670"/>
                </a:lnTo>
                <a:lnTo>
                  <a:pt x="195580" y="35560"/>
                </a:lnTo>
                <a:lnTo>
                  <a:pt x="195580" y="62230"/>
                </a:lnTo>
                <a:lnTo>
                  <a:pt x="177800" y="97790"/>
                </a:lnTo>
                <a:lnTo>
                  <a:pt x="160020" y="142240"/>
                </a:lnTo>
                <a:lnTo>
                  <a:pt x="133350" y="187960"/>
                </a:lnTo>
                <a:lnTo>
                  <a:pt x="133350" y="214630"/>
                </a:lnTo>
                <a:lnTo>
                  <a:pt x="124460" y="232410"/>
                </a:lnTo>
                <a:lnTo>
                  <a:pt x="115570" y="267970"/>
                </a:lnTo>
                <a:lnTo>
                  <a:pt x="106680" y="312420"/>
                </a:lnTo>
                <a:lnTo>
                  <a:pt x="88900" y="347980"/>
                </a:lnTo>
                <a:lnTo>
                  <a:pt x="88900" y="392430"/>
                </a:lnTo>
                <a:lnTo>
                  <a:pt x="80010" y="438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"/>
          <p:cNvSpPr/>
          <p:nvPr/>
        </p:nvSpPr>
        <p:spPr>
          <a:xfrm>
            <a:off x="6428740" y="4616450"/>
            <a:ext cx="179071" cy="482601"/>
          </a:xfrm>
          <a:custGeom>
            <a:avLst/>
            <a:gdLst/>
            <a:ahLst/>
            <a:cxnLst/>
            <a:rect l="0" t="0" r="0" b="0"/>
            <a:pathLst>
              <a:path w="179071" h="482601">
                <a:moveTo>
                  <a:pt x="179070" y="71120"/>
                </a:moveTo>
                <a:lnTo>
                  <a:pt x="161290" y="44450"/>
                </a:lnTo>
                <a:lnTo>
                  <a:pt x="134620" y="8890"/>
                </a:lnTo>
                <a:lnTo>
                  <a:pt x="107950" y="0"/>
                </a:lnTo>
                <a:lnTo>
                  <a:pt x="90170" y="17780"/>
                </a:lnTo>
                <a:lnTo>
                  <a:pt x="63500" y="44450"/>
                </a:lnTo>
                <a:lnTo>
                  <a:pt x="54610" y="80010"/>
                </a:lnTo>
                <a:lnTo>
                  <a:pt x="45720" y="116840"/>
                </a:lnTo>
                <a:lnTo>
                  <a:pt x="36830" y="161290"/>
                </a:lnTo>
                <a:lnTo>
                  <a:pt x="27940" y="205740"/>
                </a:lnTo>
                <a:lnTo>
                  <a:pt x="19050" y="241300"/>
                </a:lnTo>
                <a:lnTo>
                  <a:pt x="19050" y="276860"/>
                </a:lnTo>
                <a:lnTo>
                  <a:pt x="10160" y="312420"/>
                </a:lnTo>
                <a:lnTo>
                  <a:pt x="10160" y="356870"/>
                </a:lnTo>
                <a:lnTo>
                  <a:pt x="10160" y="393700"/>
                </a:lnTo>
                <a:lnTo>
                  <a:pt x="0" y="429260"/>
                </a:lnTo>
                <a:lnTo>
                  <a:pt x="0" y="47371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"/>
          <p:cNvSpPr/>
          <p:nvPr/>
        </p:nvSpPr>
        <p:spPr>
          <a:xfrm>
            <a:off x="6357620" y="4911090"/>
            <a:ext cx="205741" cy="26671"/>
          </a:xfrm>
          <a:custGeom>
            <a:avLst/>
            <a:gdLst/>
            <a:ahLst/>
            <a:cxnLst/>
            <a:rect l="0" t="0" r="0" b="0"/>
            <a:pathLst>
              <a:path w="205741" h="26671">
                <a:moveTo>
                  <a:pt x="0" y="0"/>
                </a:moveTo>
                <a:lnTo>
                  <a:pt x="44450" y="8890"/>
                </a:lnTo>
                <a:lnTo>
                  <a:pt x="90170" y="8890"/>
                </a:lnTo>
                <a:lnTo>
                  <a:pt x="125730" y="17780"/>
                </a:lnTo>
                <a:lnTo>
                  <a:pt x="161290" y="17780"/>
                </a:lnTo>
                <a:lnTo>
                  <a:pt x="20574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"/>
          <p:cNvSpPr/>
          <p:nvPr/>
        </p:nvSpPr>
        <p:spPr>
          <a:xfrm>
            <a:off x="6661150" y="4634230"/>
            <a:ext cx="107951" cy="447041"/>
          </a:xfrm>
          <a:custGeom>
            <a:avLst/>
            <a:gdLst/>
            <a:ahLst/>
            <a:cxnLst/>
            <a:rect l="0" t="0" r="0" b="0"/>
            <a:pathLst>
              <a:path w="107951" h="447041">
                <a:moveTo>
                  <a:pt x="107950" y="0"/>
                </a:moveTo>
                <a:lnTo>
                  <a:pt x="72390" y="26670"/>
                </a:lnTo>
                <a:lnTo>
                  <a:pt x="54610" y="71120"/>
                </a:lnTo>
                <a:lnTo>
                  <a:pt x="35560" y="107950"/>
                </a:lnTo>
                <a:lnTo>
                  <a:pt x="26670" y="152400"/>
                </a:lnTo>
                <a:lnTo>
                  <a:pt x="17780" y="196850"/>
                </a:lnTo>
                <a:lnTo>
                  <a:pt x="8890" y="241300"/>
                </a:lnTo>
                <a:lnTo>
                  <a:pt x="0" y="285750"/>
                </a:lnTo>
                <a:lnTo>
                  <a:pt x="0" y="321310"/>
                </a:lnTo>
                <a:lnTo>
                  <a:pt x="0" y="356870"/>
                </a:lnTo>
                <a:lnTo>
                  <a:pt x="17780" y="402590"/>
                </a:lnTo>
                <a:lnTo>
                  <a:pt x="35560" y="429260"/>
                </a:lnTo>
                <a:lnTo>
                  <a:pt x="63500" y="4470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"/>
          <p:cNvSpPr/>
          <p:nvPr/>
        </p:nvSpPr>
        <p:spPr>
          <a:xfrm>
            <a:off x="6813550" y="4687570"/>
            <a:ext cx="168911" cy="179071"/>
          </a:xfrm>
          <a:custGeom>
            <a:avLst/>
            <a:gdLst/>
            <a:ahLst/>
            <a:cxnLst/>
            <a:rect l="0" t="0" r="0" b="0"/>
            <a:pathLst>
              <a:path w="168911" h="179071">
                <a:moveTo>
                  <a:pt x="35560" y="0"/>
                </a:moveTo>
                <a:lnTo>
                  <a:pt x="17780" y="0"/>
                </a:lnTo>
                <a:lnTo>
                  <a:pt x="8890" y="45720"/>
                </a:lnTo>
                <a:lnTo>
                  <a:pt x="0" y="90170"/>
                </a:lnTo>
                <a:lnTo>
                  <a:pt x="0" y="125730"/>
                </a:lnTo>
                <a:lnTo>
                  <a:pt x="0" y="152400"/>
                </a:lnTo>
                <a:lnTo>
                  <a:pt x="8890" y="170180"/>
                </a:lnTo>
                <a:lnTo>
                  <a:pt x="26670" y="179070"/>
                </a:lnTo>
                <a:lnTo>
                  <a:pt x="44450" y="179070"/>
                </a:lnTo>
                <a:lnTo>
                  <a:pt x="80010" y="170180"/>
                </a:lnTo>
                <a:lnTo>
                  <a:pt x="124460" y="161290"/>
                </a:lnTo>
                <a:lnTo>
                  <a:pt x="168910" y="1612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"/>
          <p:cNvSpPr/>
          <p:nvPr/>
        </p:nvSpPr>
        <p:spPr>
          <a:xfrm>
            <a:off x="6964680" y="4643120"/>
            <a:ext cx="63501" cy="393701"/>
          </a:xfrm>
          <a:custGeom>
            <a:avLst/>
            <a:gdLst/>
            <a:ahLst/>
            <a:cxnLst/>
            <a:rect l="0" t="0" r="0" b="0"/>
            <a:pathLst>
              <a:path w="63501" h="393701">
                <a:moveTo>
                  <a:pt x="63500" y="0"/>
                </a:moveTo>
                <a:lnTo>
                  <a:pt x="45720" y="35560"/>
                </a:lnTo>
                <a:lnTo>
                  <a:pt x="45720" y="81280"/>
                </a:lnTo>
                <a:lnTo>
                  <a:pt x="35560" y="116840"/>
                </a:lnTo>
                <a:lnTo>
                  <a:pt x="26670" y="152400"/>
                </a:lnTo>
                <a:lnTo>
                  <a:pt x="26670" y="187960"/>
                </a:lnTo>
                <a:lnTo>
                  <a:pt x="17780" y="232410"/>
                </a:lnTo>
                <a:lnTo>
                  <a:pt x="8890" y="267970"/>
                </a:lnTo>
                <a:lnTo>
                  <a:pt x="8890" y="303530"/>
                </a:lnTo>
                <a:lnTo>
                  <a:pt x="0" y="339090"/>
                </a:lnTo>
                <a:lnTo>
                  <a:pt x="0" y="384810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"/>
          <p:cNvSpPr/>
          <p:nvPr/>
        </p:nvSpPr>
        <p:spPr>
          <a:xfrm>
            <a:off x="7054850" y="4660900"/>
            <a:ext cx="97791" cy="393701"/>
          </a:xfrm>
          <a:custGeom>
            <a:avLst/>
            <a:gdLst/>
            <a:ahLst/>
            <a:cxnLst/>
            <a:rect l="0" t="0" r="0" b="0"/>
            <a:pathLst>
              <a:path w="97791" h="393701">
                <a:moveTo>
                  <a:pt x="0" y="0"/>
                </a:moveTo>
                <a:lnTo>
                  <a:pt x="26670" y="26670"/>
                </a:lnTo>
                <a:lnTo>
                  <a:pt x="44450" y="63500"/>
                </a:lnTo>
                <a:lnTo>
                  <a:pt x="62230" y="107950"/>
                </a:lnTo>
                <a:lnTo>
                  <a:pt x="80010" y="152400"/>
                </a:lnTo>
                <a:lnTo>
                  <a:pt x="88900" y="187960"/>
                </a:lnTo>
                <a:lnTo>
                  <a:pt x="97790" y="232410"/>
                </a:lnTo>
                <a:lnTo>
                  <a:pt x="97790" y="276860"/>
                </a:lnTo>
                <a:lnTo>
                  <a:pt x="88900" y="312420"/>
                </a:lnTo>
                <a:lnTo>
                  <a:pt x="80010" y="358140"/>
                </a:lnTo>
                <a:lnTo>
                  <a:pt x="71120" y="393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"/>
          <p:cNvSpPr/>
          <p:nvPr/>
        </p:nvSpPr>
        <p:spPr>
          <a:xfrm>
            <a:off x="7250430" y="4751070"/>
            <a:ext cx="125731" cy="17781"/>
          </a:xfrm>
          <a:custGeom>
            <a:avLst/>
            <a:gdLst/>
            <a:ahLst/>
            <a:cxnLst/>
            <a:rect l="0" t="0" r="0" b="0"/>
            <a:pathLst>
              <a:path w="125731" h="17781">
                <a:moveTo>
                  <a:pt x="0" y="17780"/>
                </a:moveTo>
                <a:lnTo>
                  <a:pt x="17780" y="0"/>
                </a:lnTo>
                <a:lnTo>
                  <a:pt x="36830" y="0"/>
                </a:lnTo>
                <a:lnTo>
                  <a:pt x="81280" y="0"/>
                </a:lnTo>
                <a:lnTo>
                  <a:pt x="125730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"/>
          <p:cNvSpPr/>
          <p:nvPr/>
        </p:nvSpPr>
        <p:spPr>
          <a:xfrm>
            <a:off x="7322820" y="4848860"/>
            <a:ext cx="97791" cy="17781"/>
          </a:xfrm>
          <a:custGeom>
            <a:avLst/>
            <a:gdLst/>
            <a:ahLst/>
            <a:cxnLst/>
            <a:rect l="0" t="0" r="0" b="0"/>
            <a:pathLst>
              <a:path w="97791" h="17781">
                <a:moveTo>
                  <a:pt x="0" y="0"/>
                </a:moveTo>
                <a:lnTo>
                  <a:pt x="26670" y="0"/>
                </a:lnTo>
                <a:lnTo>
                  <a:pt x="62230" y="8890"/>
                </a:lnTo>
                <a:lnTo>
                  <a:pt x="97790" y="177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"/>
          <p:cNvSpPr/>
          <p:nvPr/>
        </p:nvSpPr>
        <p:spPr>
          <a:xfrm>
            <a:off x="7536180" y="4652010"/>
            <a:ext cx="196851" cy="349251"/>
          </a:xfrm>
          <a:custGeom>
            <a:avLst/>
            <a:gdLst/>
            <a:ahLst/>
            <a:cxnLst/>
            <a:rect l="0" t="0" r="0" b="0"/>
            <a:pathLst>
              <a:path w="196851" h="349251">
                <a:moveTo>
                  <a:pt x="0" y="8890"/>
                </a:moveTo>
                <a:lnTo>
                  <a:pt x="45720" y="8890"/>
                </a:lnTo>
                <a:lnTo>
                  <a:pt x="81280" y="8890"/>
                </a:lnTo>
                <a:lnTo>
                  <a:pt x="125730" y="8890"/>
                </a:lnTo>
                <a:lnTo>
                  <a:pt x="161290" y="0"/>
                </a:lnTo>
                <a:lnTo>
                  <a:pt x="187960" y="0"/>
                </a:lnTo>
                <a:lnTo>
                  <a:pt x="196850" y="44450"/>
                </a:lnTo>
                <a:lnTo>
                  <a:pt x="179070" y="81280"/>
                </a:lnTo>
                <a:lnTo>
                  <a:pt x="170180" y="116840"/>
                </a:lnTo>
                <a:lnTo>
                  <a:pt x="161290" y="152400"/>
                </a:lnTo>
                <a:lnTo>
                  <a:pt x="152400" y="196850"/>
                </a:lnTo>
                <a:lnTo>
                  <a:pt x="143510" y="232410"/>
                </a:lnTo>
                <a:lnTo>
                  <a:pt x="134620" y="267970"/>
                </a:lnTo>
                <a:lnTo>
                  <a:pt x="134620" y="294640"/>
                </a:lnTo>
                <a:lnTo>
                  <a:pt x="134620" y="339090"/>
                </a:lnTo>
                <a:lnTo>
                  <a:pt x="134620" y="349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"/>
          <p:cNvSpPr/>
          <p:nvPr/>
        </p:nvSpPr>
        <p:spPr>
          <a:xfrm>
            <a:off x="7465060" y="4518660"/>
            <a:ext cx="464821" cy="660401"/>
          </a:xfrm>
          <a:custGeom>
            <a:avLst/>
            <a:gdLst/>
            <a:ahLst/>
            <a:cxnLst/>
            <a:rect l="0" t="0" r="0" b="0"/>
            <a:pathLst>
              <a:path w="464821" h="660401">
                <a:moveTo>
                  <a:pt x="356870" y="44450"/>
                </a:moveTo>
                <a:lnTo>
                  <a:pt x="339090" y="26670"/>
                </a:lnTo>
                <a:lnTo>
                  <a:pt x="303530" y="0"/>
                </a:lnTo>
                <a:lnTo>
                  <a:pt x="276860" y="0"/>
                </a:lnTo>
                <a:lnTo>
                  <a:pt x="241300" y="0"/>
                </a:lnTo>
                <a:lnTo>
                  <a:pt x="205740" y="0"/>
                </a:lnTo>
                <a:lnTo>
                  <a:pt x="170180" y="0"/>
                </a:lnTo>
                <a:lnTo>
                  <a:pt x="125730" y="17780"/>
                </a:lnTo>
                <a:lnTo>
                  <a:pt x="88900" y="62230"/>
                </a:lnTo>
                <a:lnTo>
                  <a:pt x="62230" y="97790"/>
                </a:lnTo>
                <a:lnTo>
                  <a:pt x="35560" y="133350"/>
                </a:lnTo>
                <a:lnTo>
                  <a:pt x="17780" y="177800"/>
                </a:lnTo>
                <a:lnTo>
                  <a:pt x="8890" y="214630"/>
                </a:lnTo>
                <a:lnTo>
                  <a:pt x="0" y="259080"/>
                </a:lnTo>
                <a:lnTo>
                  <a:pt x="0" y="294640"/>
                </a:lnTo>
                <a:lnTo>
                  <a:pt x="0" y="339090"/>
                </a:lnTo>
                <a:lnTo>
                  <a:pt x="0" y="374650"/>
                </a:lnTo>
                <a:lnTo>
                  <a:pt x="0" y="410210"/>
                </a:lnTo>
                <a:lnTo>
                  <a:pt x="0" y="445770"/>
                </a:lnTo>
                <a:lnTo>
                  <a:pt x="8890" y="482600"/>
                </a:lnTo>
                <a:lnTo>
                  <a:pt x="17780" y="527050"/>
                </a:lnTo>
                <a:lnTo>
                  <a:pt x="44450" y="562610"/>
                </a:lnTo>
                <a:lnTo>
                  <a:pt x="71120" y="607060"/>
                </a:lnTo>
                <a:lnTo>
                  <a:pt x="88900" y="633730"/>
                </a:lnTo>
                <a:lnTo>
                  <a:pt x="134620" y="651510"/>
                </a:lnTo>
                <a:lnTo>
                  <a:pt x="161290" y="660400"/>
                </a:lnTo>
                <a:lnTo>
                  <a:pt x="205740" y="660400"/>
                </a:lnTo>
                <a:lnTo>
                  <a:pt x="232410" y="660400"/>
                </a:lnTo>
                <a:lnTo>
                  <a:pt x="259080" y="651510"/>
                </a:lnTo>
                <a:lnTo>
                  <a:pt x="294640" y="633730"/>
                </a:lnTo>
                <a:lnTo>
                  <a:pt x="330200" y="607060"/>
                </a:lnTo>
                <a:lnTo>
                  <a:pt x="374650" y="562610"/>
                </a:lnTo>
                <a:lnTo>
                  <a:pt x="402590" y="527050"/>
                </a:lnTo>
                <a:lnTo>
                  <a:pt x="420370" y="491490"/>
                </a:lnTo>
                <a:lnTo>
                  <a:pt x="438150" y="454660"/>
                </a:lnTo>
                <a:lnTo>
                  <a:pt x="447040" y="419100"/>
                </a:lnTo>
                <a:lnTo>
                  <a:pt x="455930" y="383540"/>
                </a:lnTo>
                <a:lnTo>
                  <a:pt x="464820" y="347980"/>
                </a:lnTo>
                <a:lnTo>
                  <a:pt x="464820" y="312420"/>
                </a:lnTo>
                <a:lnTo>
                  <a:pt x="464820" y="276860"/>
                </a:lnTo>
                <a:lnTo>
                  <a:pt x="464820" y="232410"/>
                </a:lnTo>
                <a:lnTo>
                  <a:pt x="455930" y="186690"/>
                </a:lnTo>
                <a:lnTo>
                  <a:pt x="447040" y="151130"/>
                </a:lnTo>
                <a:lnTo>
                  <a:pt x="438150" y="115570"/>
                </a:lnTo>
                <a:lnTo>
                  <a:pt x="411480" y="71120"/>
                </a:lnTo>
                <a:lnTo>
                  <a:pt x="383540" y="35560"/>
                </a:lnTo>
                <a:lnTo>
                  <a:pt x="339090" y="0"/>
                </a:lnTo>
                <a:lnTo>
                  <a:pt x="3390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"/>
          <p:cNvSpPr/>
          <p:nvPr/>
        </p:nvSpPr>
        <p:spPr>
          <a:xfrm>
            <a:off x="5867400" y="3357880"/>
            <a:ext cx="1785621" cy="2195831"/>
          </a:xfrm>
          <a:custGeom>
            <a:avLst/>
            <a:gdLst/>
            <a:ahLst/>
            <a:cxnLst/>
            <a:rect l="0" t="0" r="0" b="0"/>
            <a:pathLst>
              <a:path w="1785621" h="2195831">
                <a:moveTo>
                  <a:pt x="1785620" y="1750060"/>
                </a:moveTo>
                <a:lnTo>
                  <a:pt x="1767840" y="1785620"/>
                </a:lnTo>
                <a:lnTo>
                  <a:pt x="1758950" y="1821180"/>
                </a:lnTo>
                <a:lnTo>
                  <a:pt x="1741170" y="1865630"/>
                </a:lnTo>
                <a:lnTo>
                  <a:pt x="1714500" y="1910080"/>
                </a:lnTo>
                <a:lnTo>
                  <a:pt x="1668780" y="1946910"/>
                </a:lnTo>
                <a:lnTo>
                  <a:pt x="1633220" y="1982470"/>
                </a:lnTo>
                <a:lnTo>
                  <a:pt x="1588770" y="2009140"/>
                </a:lnTo>
                <a:lnTo>
                  <a:pt x="1544320" y="2035810"/>
                </a:lnTo>
                <a:lnTo>
                  <a:pt x="1508760" y="2053590"/>
                </a:lnTo>
                <a:lnTo>
                  <a:pt x="1490980" y="2062480"/>
                </a:lnTo>
                <a:lnTo>
                  <a:pt x="1455420" y="2071370"/>
                </a:lnTo>
                <a:lnTo>
                  <a:pt x="1419860" y="2089150"/>
                </a:lnTo>
                <a:lnTo>
                  <a:pt x="1383030" y="2098040"/>
                </a:lnTo>
                <a:lnTo>
                  <a:pt x="1338580" y="2106930"/>
                </a:lnTo>
                <a:lnTo>
                  <a:pt x="1303020" y="2115820"/>
                </a:lnTo>
                <a:lnTo>
                  <a:pt x="1267460" y="2133600"/>
                </a:lnTo>
                <a:lnTo>
                  <a:pt x="1223010" y="2142490"/>
                </a:lnTo>
                <a:lnTo>
                  <a:pt x="1187450" y="2151380"/>
                </a:lnTo>
                <a:lnTo>
                  <a:pt x="1151890" y="2160270"/>
                </a:lnTo>
                <a:lnTo>
                  <a:pt x="1106170" y="2178050"/>
                </a:lnTo>
                <a:lnTo>
                  <a:pt x="1070610" y="2186940"/>
                </a:lnTo>
                <a:lnTo>
                  <a:pt x="1035050" y="2195830"/>
                </a:lnTo>
                <a:lnTo>
                  <a:pt x="990600" y="2195830"/>
                </a:lnTo>
                <a:lnTo>
                  <a:pt x="946150" y="2195830"/>
                </a:lnTo>
                <a:lnTo>
                  <a:pt x="901700" y="2195830"/>
                </a:lnTo>
                <a:lnTo>
                  <a:pt x="857250" y="2195830"/>
                </a:lnTo>
                <a:lnTo>
                  <a:pt x="829310" y="2195830"/>
                </a:lnTo>
                <a:lnTo>
                  <a:pt x="784860" y="2186940"/>
                </a:lnTo>
                <a:lnTo>
                  <a:pt x="740410" y="2178050"/>
                </a:lnTo>
                <a:lnTo>
                  <a:pt x="704850" y="2169160"/>
                </a:lnTo>
                <a:lnTo>
                  <a:pt x="660400" y="2151380"/>
                </a:lnTo>
                <a:lnTo>
                  <a:pt x="624840" y="2133600"/>
                </a:lnTo>
                <a:lnTo>
                  <a:pt x="589280" y="2115820"/>
                </a:lnTo>
                <a:lnTo>
                  <a:pt x="552450" y="2098040"/>
                </a:lnTo>
                <a:lnTo>
                  <a:pt x="516890" y="2080260"/>
                </a:lnTo>
                <a:lnTo>
                  <a:pt x="481330" y="2062480"/>
                </a:lnTo>
                <a:lnTo>
                  <a:pt x="445770" y="2035810"/>
                </a:lnTo>
                <a:lnTo>
                  <a:pt x="401320" y="2009140"/>
                </a:lnTo>
                <a:lnTo>
                  <a:pt x="365760" y="1982470"/>
                </a:lnTo>
                <a:lnTo>
                  <a:pt x="321310" y="1946910"/>
                </a:lnTo>
                <a:lnTo>
                  <a:pt x="276860" y="1910080"/>
                </a:lnTo>
                <a:lnTo>
                  <a:pt x="248920" y="1865630"/>
                </a:lnTo>
                <a:lnTo>
                  <a:pt x="204470" y="1821180"/>
                </a:lnTo>
                <a:lnTo>
                  <a:pt x="177800" y="1776730"/>
                </a:lnTo>
                <a:lnTo>
                  <a:pt x="142240" y="1732280"/>
                </a:lnTo>
                <a:lnTo>
                  <a:pt x="115570" y="1696720"/>
                </a:lnTo>
                <a:lnTo>
                  <a:pt x="88900" y="1652270"/>
                </a:lnTo>
                <a:lnTo>
                  <a:pt x="71120" y="1624330"/>
                </a:lnTo>
                <a:lnTo>
                  <a:pt x="53340" y="1588770"/>
                </a:lnTo>
                <a:lnTo>
                  <a:pt x="44450" y="1553210"/>
                </a:lnTo>
                <a:lnTo>
                  <a:pt x="26670" y="1517650"/>
                </a:lnTo>
                <a:lnTo>
                  <a:pt x="17780" y="1482090"/>
                </a:lnTo>
                <a:lnTo>
                  <a:pt x="8890" y="1437640"/>
                </a:lnTo>
                <a:lnTo>
                  <a:pt x="8890" y="1402080"/>
                </a:lnTo>
                <a:lnTo>
                  <a:pt x="0" y="1356360"/>
                </a:lnTo>
                <a:lnTo>
                  <a:pt x="0" y="1311910"/>
                </a:lnTo>
                <a:lnTo>
                  <a:pt x="0" y="1285240"/>
                </a:lnTo>
                <a:lnTo>
                  <a:pt x="0" y="1249680"/>
                </a:lnTo>
                <a:lnTo>
                  <a:pt x="0" y="1214120"/>
                </a:lnTo>
                <a:lnTo>
                  <a:pt x="0" y="1187450"/>
                </a:lnTo>
                <a:lnTo>
                  <a:pt x="8890" y="1160780"/>
                </a:lnTo>
                <a:lnTo>
                  <a:pt x="8890" y="1125220"/>
                </a:lnTo>
                <a:lnTo>
                  <a:pt x="17780" y="1089660"/>
                </a:lnTo>
                <a:lnTo>
                  <a:pt x="26670" y="1061720"/>
                </a:lnTo>
                <a:lnTo>
                  <a:pt x="35560" y="1026160"/>
                </a:lnTo>
                <a:lnTo>
                  <a:pt x="44450" y="999490"/>
                </a:lnTo>
                <a:lnTo>
                  <a:pt x="62230" y="972820"/>
                </a:lnTo>
                <a:lnTo>
                  <a:pt x="71120" y="937260"/>
                </a:lnTo>
                <a:lnTo>
                  <a:pt x="80010" y="910590"/>
                </a:lnTo>
                <a:lnTo>
                  <a:pt x="97790" y="883920"/>
                </a:lnTo>
                <a:lnTo>
                  <a:pt x="106680" y="848360"/>
                </a:lnTo>
                <a:lnTo>
                  <a:pt x="124460" y="803910"/>
                </a:lnTo>
                <a:lnTo>
                  <a:pt x="151130" y="767080"/>
                </a:lnTo>
                <a:lnTo>
                  <a:pt x="177800" y="722630"/>
                </a:lnTo>
                <a:lnTo>
                  <a:pt x="204470" y="678180"/>
                </a:lnTo>
                <a:lnTo>
                  <a:pt x="231140" y="642620"/>
                </a:lnTo>
                <a:lnTo>
                  <a:pt x="257810" y="598170"/>
                </a:lnTo>
                <a:lnTo>
                  <a:pt x="294640" y="562610"/>
                </a:lnTo>
                <a:lnTo>
                  <a:pt x="321310" y="518160"/>
                </a:lnTo>
                <a:lnTo>
                  <a:pt x="356870" y="481330"/>
                </a:lnTo>
                <a:lnTo>
                  <a:pt x="383540" y="445770"/>
                </a:lnTo>
                <a:lnTo>
                  <a:pt x="419100" y="401320"/>
                </a:lnTo>
                <a:lnTo>
                  <a:pt x="454660" y="365760"/>
                </a:lnTo>
                <a:lnTo>
                  <a:pt x="481330" y="330200"/>
                </a:lnTo>
                <a:lnTo>
                  <a:pt x="516890" y="294640"/>
                </a:lnTo>
                <a:lnTo>
                  <a:pt x="552450" y="250190"/>
                </a:lnTo>
                <a:lnTo>
                  <a:pt x="589280" y="213360"/>
                </a:lnTo>
                <a:lnTo>
                  <a:pt x="633730" y="177800"/>
                </a:lnTo>
                <a:lnTo>
                  <a:pt x="669290" y="142240"/>
                </a:lnTo>
                <a:lnTo>
                  <a:pt x="704850" y="97790"/>
                </a:lnTo>
                <a:lnTo>
                  <a:pt x="749300" y="62230"/>
                </a:lnTo>
                <a:lnTo>
                  <a:pt x="793750" y="26670"/>
                </a:lnTo>
                <a:lnTo>
                  <a:pt x="802640" y="8890"/>
                </a:lnTo>
                <a:lnTo>
                  <a:pt x="829310" y="0"/>
                </a:lnTo>
                <a:lnTo>
                  <a:pt x="8293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"/>
          <p:cNvSpPr/>
          <p:nvPr/>
        </p:nvSpPr>
        <p:spPr>
          <a:xfrm>
            <a:off x="6501130" y="3295650"/>
            <a:ext cx="232411" cy="266701"/>
          </a:xfrm>
          <a:custGeom>
            <a:avLst/>
            <a:gdLst/>
            <a:ahLst/>
            <a:cxnLst/>
            <a:rect l="0" t="0" r="0" b="0"/>
            <a:pathLst>
              <a:path w="232411" h="266701">
                <a:moveTo>
                  <a:pt x="8890" y="133350"/>
                </a:moveTo>
                <a:lnTo>
                  <a:pt x="0" y="115570"/>
                </a:lnTo>
                <a:lnTo>
                  <a:pt x="44450" y="88900"/>
                </a:lnTo>
                <a:lnTo>
                  <a:pt x="80010" y="71120"/>
                </a:lnTo>
                <a:lnTo>
                  <a:pt x="106680" y="53340"/>
                </a:lnTo>
                <a:lnTo>
                  <a:pt x="151130" y="26670"/>
                </a:lnTo>
                <a:lnTo>
                  <a:pt x="195580" y="8890"/>
                </a:lnTo>
                <a:lnTo>
                  <a:pt x="223520" y="0"/>
                </a:lnTo>
                <a:lnTo>
                  <a:pt x="232410" y="26670"/>
                </a:lnTo>
                <a:lnTo>
                  <a:pt x="223520" y="62230"/>
                </a:lnTo>
                <a:lnTo>
                  <a:pt x="204470" y="97790"/>
                </a:lnTo>
                <a:lnTo>
                  <a:pt x="204470" y="142240"/>
                </a:lnTo>
                <a:lnTo>
                  <a:pt x="204470" y="177800"/>
                </a:lnTo>
                <a:lnTo>
                  <a:pt x="204470" y="213360"/>
                </a:lnTo>
                <a:lnTo>
                  <a:pt x="214630" y="257810"/>
                </a:lnTo>
                <a:lnTo>
                  <a:pt x="223520" y="266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"/>
          <p:cNvSpPr/>
          <p:nvPr/>
        </p:nvSpPr>
        <p:spPr>
          <a:xfrm>
            <a:off x="5982970" y="5688330"/>
            <a:ext cx="232411" cy="642621"/>
          </a:xfrm>
          <a:custGeom>
            <a:avLst/>
            <a:gdLst/>
            <a:ahLst/>
            <a:cxnLst/>
            <a:rect l="0" t="0" r="0" b="0"/>
            <a:pathLst>
              <a:path w="232411" h="642621">
                <a:moveTo>
                  <a:pt x="205740" y="17780"/>
                </a:moveTo>
                <a:lnTo>
                  <a:pt x="170180" y="0"/>
                </a:lnTo>
                <a:lnTo>
                  <a:pt x="142240" y="0"/>
                </a:lnTo>
                <a:lnTo>
                  <a:pt x="106680" y="0"/>
                </a:lnTo>
                <a:lnTo>
                  <a:pt x="80010" y="8890"/>
                </a:lnTo>
                <a:lnTo>
                  <a:pt x="35560" y="44450"/>
                </a:lnTo>
                <a:lnTo>
                  <a:pt x="17780" y="62230"/>
                </a:lnTo>
                <a:lnTo>
                  <a:pt x="8890" y="88900"/>
                </a:lnTo>
                <a:lnTo>
                  <a:pt x="0" y="133350"/>
                </a:lnTo>
                <a:lnTo>
                  <a:pt x="0" y="160020"/>
                </a:lnTo>
                <a:lnTo>
                  <a:pt x="8890" y="205740"/>
                </a:lnTo>
                <a:lnTo>
                  <a:pt x="17780" y="241300"/>
                </a:lnTo>
                <a:lnTo>
                  <a:pt x="35560" y="267970"/>
                </a:lnTo>
                <a:lnTo>
                  <a:pt x="53340" y="276860"/>
                </a:lnTo>
                <a:lnTo>
                  <a:pt x="71120" y="276860"/>
                </a:lnTo>
                <a:lnTo>
                  <a:pt x="88900" y="276860"/>
                </a:lnTo>
                <a:lnTo>
                  <a:pt x="106680" y="267970"/>
                </a:lnTo>
                <a:lnTo>
                  <a:pt x="133350" y="223520"/>
                </a:lnTo>
                <a:lnTo>
                  <a:pt x="151130" y="179070"/>
                </a:lnTo>
                <a:lnTo>
                  <a:pt x="161290" y="142240"/>
                </a:lnTo>
                <a:lnTo>
                  <a:pt x="170180" y="97790"/>
                </a:lnTo>
                <a:lnTo>
                  <a:pt x="179070" y="53340"/>
                </a:lnTo>
                <a:lnTo>
                  <a:pt x="187960" y="17780"/>
                </a:lnTo>
                <a:lnTo>
                  <a:pt x="205740" y="44450"/>
                </a:lnTo>
                <a:lnTo>
                  <a:pt x="214630" y="80010"/>
                </a:lnTo>
                <a:lnTo>
                  <a:pt x="223520" y="124460"/>
                </a:lnTo>
                <a:lnTo>
                  <a:pt x="232410" y="168910"/>
                </a:lnTo>
                <a:lnTo>
                  <a:pt x="232410" y="196850"/>
                </a:lnTo>
                <a:lnTo>
                  <a:pt x="232410" y="241300"/>
                </a:lnTo>
                <a:lnTo>
                  <a:pt x="232410" y="276860"/>
                </a:lnTo>
                <a:lnTo>
                  <a:pt x="232410" y="312420"/>
                </a:lnTo>
                <a:lnTo>
                  <a:pt x="223520" y="356870"/>
                </a:lnTo>
                <a:lnTo>
                  <a:pt x="223520" y="392430"/>
                </a:lnTo>
                <a:lnTo>
                  <a:pt x="214630" y="427990"/>
                </a:lnTo>
                <a:lnTo>
                  <a:pt x="205740" y="464820"/>
                </a:lnTo>
                <a:lnTo>
                  <a:pt x="187960" y="500380"/>
                </a:lnTo>
                <a:lnTo>
                  <a:pt x="170180" y="535940"/>
                </a:lnTo>
                <a:lnTo>
                  <a:pt x="142240" y="571500"/>
                </a:lnTo>
                <a:lnTo>
                  <a:pt x="115570" y="615950"/>
                </a:lnTo>
                <a:lnTo>
                  <a:pt x="106680" y="633730"/>
                </a:lnTo>
                <a:lnTo>
                  <a:pt x="88900" y="642620"/>
                </a:lnTo>
                <a:lnTo>
                  <a:pt x="71120" y="633730"/>
                </a:lnTo>
                <a:lnTo>
                  <a:pt x="53340" y="6248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"/>
          <p:cNvSpPr/>
          <p:nvPr/>
        </p:nvSpPr>
        <p:spPr>
          <a:xfrm>
            <a:off x="6366510" y="5544820"/>
            <a:ext cx="125731" cy="544831"/>
          </a:xfrm>
          <a:custGeom>
            <a:avLst/>
            <a:gdLst/>
            <a:ahLst/>
            <a:cxnLst/>
            <a:rect l="0" t="0" r="0" b="0"/>
            <a:pathLst>
              <a:path w="125731" h="544831">
                <a:moveTo>
                  <a:pt x="81280" y="0"/>
                </a:moveTo>
                <a:lnTo>
                  <a:pt x="53340" y="36830"/>
                </a:lnTo>
                <a:lnTo>
                  <a:pt x="44450" y="63500"/>
                </a:lnTo>
                <a:lnTo>
                  <a:pt x="26670" y="99060"/>
                </a:lnTo>
                <a:lnTo>
                  <a:pt x="17780" y="143510"/>
                </a:lnTo>
                <a:lnTo>
                  <a:pt x="8890" y="170180"/>
                </a:lnTo>
                <a:lnTo>
                  <a:pt x="0" y="205740"/>
                </a:lnTo>
                <a:lnTo>
                  <a:pt x="0" y="241300"/>
                </a:lnTo>
                <a:lnTo>
                  <a:pt x="0" y="276860"/>
                </a:lnTo>
                <a:lnTo>
                  <a:pt x="0" y="312420"/>
                </a:lnTo>
                <a:lnTo>
                  <a:pt x="8890" y="349250"/>
                </a:lnTo>
                <a:lnTo>
                  <a:pt x="8890" y="375920"/>
                </a:lnTo>
                <a:lnTo>
                  <a:pt x="17780" y="420370"/>
                </a:lnTo>
                <a:lnTo>
                  <a:pt x="26670" y="455930"/>
                </a:lnTo>
                <a:lnTo>
                  <a:pt x="62230" y="500380"/>
                </a:lnTo>
                <a:lnTo>
                  <a:pt x="90170" y="527050"/>
                </a:lnTo>
                <a:lnTo>
                  <a:pt x="125730" y="5448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"/>
          <p:cNvSpPr/>
          <p:nvPr/>
        </p:nvSpPr>
        <p:spPr>
          <a:xfrm>
            <a:off x="6590030" y="5679440"/>
            <a:ext cx="152401" cy="276861"/>
          </a:xfrm>
          <a:custGeom>
            <a:avLst/>
            <a:gdLst/>
            <a:ahLst/>
            <a:cxnLst/>
            <a:rect l="0" t="0" r="0" b="0"/>
            <a:pathLst>
              <a:path w="152401" h="276861">
                <a:moveTo>
                  <a:pt x="0" y="26670"/>
                </a:moveTo>
                <a:lnTo>
                  <a:pt x="35560" y="26670"/>
                </a:lnTo>
                <a:lnTo>
                  <a:pt x="80010" y="8890"/>
                </a:lnTo>
                <a:lnTo>
                  <a:pt x="115570" y="0"/>
                </a:lnTo>
                <a:lnTo>
                  <a:pt x="143510" y="0"/>
                </a:lnTo>
                <a:lnTo>
                  <a:pt x="152400" y="17780"/>
                </a:lnTo>
                <a:lnTo>
                  <a:pt x="143510" y="62230"/>
                </a:lnTo>
                <a:lnTo>
                  <a:pt x="125730" y="106680"/>
                </a:lnTo>
                <a:lnTo>
                  <a:pt x="106680" y="142240"/>
                </a:lnTo>
                <a:lnTo>
                  <a:pt x="88900" y="187960"/>
                </a:lnTo>
                <a:lnTo>
                  <a:pt x="71120" y="232410"/>
                </a:lnTo>
                <a:lnTo>
                  <a:pt x="71120" y="276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"/>
          <p:cNvSpPr/>
          <p:nvPr/>
        </p:nvSpPr>
        <p:spPr>
          <a:xfrm>
            <a:off x="6831330" y="5572760"/>
            <a:ext cx="97791" cy="472441"/>
          </a:xfrm>
          <a:custGeom>
            <a:avLst/>
            <a:gdLst/>
            <a:ahLst/>
            <a:cxnLst/>
            <a:rect l="0" t="0" r="0" b="0"/>
            <a:pathLst>
              <a:path w="97791" h="472441">
                <a:moveTo>
                  <a:pt x="44450" y="0"/>
                </a:moveTo>
                <a:lnTo>
                  <a:pt x="80010" y="35560"/>
                </a:lnTo>
                <a:lnTo>
                  <a:pt x="88900" y="71120"/>
                </a:lnTo>
                <a:lnTo>
                  <a:pt x="97790" y="106680"/>
                </a:lnTo>
                <a:lnTo>
                  <a:pt x="97790" y="142240"/>
                </a:lnTo>
                <a:lnTo>
                  <a:pt x="97790" y="177800"/>
                </a:lnTo>
                <a:lnTo>
                  <a:pt x="97790" y="213360"/>
                </a:lnTo>
                <a:lnTo>
                  <a:pt x="97790" y="248920"/>
                </a:lnTo>
                <a:lnTo>
                  <a:pt x="97790" y="275590"/>
                </a:lnTo>
                <a:lnTo>
                  <a:pt x="88900" y="321310"/>
                </a:lnTo>
                <a:lnTo>
                  <a:pt x="71120" y="365760"/>
                </a:lnTo>
                <a:lnTo>
                  <a:pt x="53340" y="401320"/>
                </a:lnTo>
                <a:lnTo>
                  <a:pt x="17780" y="445770"/>
                </a:lnTo>
                <a:lnTo>
                  <a:pt x="0" y="4724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"/>
          <p:cNvSpPr/>
          <p:nvPr/>
        </p:nvSpPr>
        <p:spPr>
          <a:xfrm>
            <a:off x="7134860" y="5706110"/>
            <a:ext cx="124461" cy="17781"/>
          </a:xfrm>
          <a:custGeom>
            <a:avLst/>
            <a:gdLst/>
            <a:ahLst/>
            <a:cxnLst/>
            <a:rect l="0" t="0" r="0" b="0"/>
            <a:pathLst>
              <a:path w="124461" h="17781">
                <a:moveTo>
                  <a:pt x="0" y="0"/>
                </a:moveTo>
                <a:lnTo>
                  <a:pt x="35560" y="0"/>
                </a:lnTo>
                <a:lnTo>
                  <a:pt x="71120" y="0"/>
                </a:lnTo>
                <a:lnTo>
                  <a:pt x="115570" y="8890"/>
                </a:lnTo>
                <a:lnTo>
                  <a:pt x="124460" y="17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"/>
          <p:cNvSpPr/>
          <p:nvPr/>
        </p:nvSpPr>
        <p:spPr>
          <a:xfrm>
            <a:off x="7134860" y="5876290"/>
            <a:ext cx="133351" cy="26671"/>
          </a:xfrm>
          <a:custGeom>
            <a:avLst/>
            <a:gdLst/>
            <a:ahLst/>
            <a:cxnLst/>
            <a:rect l="0" t="0" r="0" b="0"/>
            <a:pathLst>
              <a:path w="133351" h="26671">
                <a:moveTo>
                  <a:pt x="0" y="0"/>
                </a:moveTo>
                <a:lnTo>
                  <a:pt x="35560" y="0"/>
                </a:lnTo>
                <a:lnTo>
                  <a:pt x="71120" y="8890"/>
                </a:lnTo>
                <a:lnTo>
                  <a:pt x="106680" y="17780"/>
                </a:lnTo>
                <a:lnTo>
                  <a:pt x="133350" y="266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"/>
          <p:cNvSpPr/>
          <p:nvPr/>
        </p:nvSpPr>
        <p:spPr>
          <a:xfrm>
            <a:off x="7750810" y="5250180"/>
            <a:ext cx="214631" cy="259081"/>
          </a:xfrm>
          <a:custGeom>
            <a:avLst/>
            <a:gdLst/>
            <a:ahLst/>
            <a:cxnLst/>
            <a:rect l="0" t="0" r="0" b="0"/>
            <a:pathLst>
              <a:path w="214631" h="259081">
                <a:moveTo>
                  <a:pt x="0" y="72390"/>
                </a:moveTo>
                <a:lnTo>
                  <a:pt x="8890" y="45720"/>
                </a:lnTo>
                <a:lnTo>
                  <a:pt x="26670" y="35560"/>
                </a:lnTo>
                <a:lnTo>
                  <a:pt x="62230" y="17780"/>
                </a:lnTo>
                <a:lnTo>
                  <a:pt x="80010" y="8890"/>
                </a:lnTo>
                <a:lnTo>
                  <a:pt x="116840" y="0"/>
                </a:lnTo>
                <a:lnTo>
                  <a:pt x="143510" y="0"/>
                </a:lnTo>
                <a:lnTo>
                  <a:pt x="179070" y="8890"/>
                </a:lnTo>
                <a:lnTo>
                  <a:pt x="196850" y="17780"/>
                </a:lnTo>
                <a:lnTo>
                  <a:pt x="196850" y="63500"/>
                </a:lnTo>
                <a:lnTo>
                  <a:pt x="187960" y="90170"/>
                </a:lnTo>
                <a:lnTo>
                  <a:pt x="143510" y="134620"/>
                </a:lnTo>
                <a:lnTo>
                  <a:pt x="107950" y="179070"/>
                </a:lnTo>
                <a:lnTo>
                  <a:pt x="62230" y="214630"/>
                </a:lnTo>
                <a:lnTo>
                  <a:pt x="26670" y="250190"/>
                </a:lnTo>
                <a:lnTo>
                  <a:pt x="53340" y="259080"/>
                </a:lnTo>
                <a:lnTo>
                  <a:pt x="88900" y="250190"/>
                </a:lnTo>
                <a:lnTo>
                  <a:pt x="134620" y="232410"/>
                </a:lnTo>
                <a:lnTo>
                  <a:pt x="179070" y="232410"/>
                </a:lnTo>
                <a:lnTo>
                  <a:pt x="214630" y="241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"/>
          <p:cNvSpPr/>
          <p:nvPr/>
        </p:nvSpPr>
        <p:spPr>
          <a:xfrm>
            <a:off x="7670800" y="5608320"/>
            <a:ext cx="330201" cy="26671"/>
          </a:xfrm>
          <a:custGeom>
            <a:avLst/>
            <a:gdLst/>
            <a:ahLst/>
            <a:cxnLst/>
            <a:rect l="0" t="0" r="0" b="0"/>
            <a:pathLst>
              <a:path w="330201" h="26671">
                <a:moveTo>
                  <a:pt x="0" y="26670"/>
                </a:moveTo>
                <a:lnTo>
                  <a:pt x="26670" y="17780"/>
                </a:lnTo>
                <a:lnTo>
                  <a:pt x="62230" y="8890"/>
                </a:lnTo>
                <a:lnTo>
                  <a:pt x="97790" y="8890"/>
                </a:lnTo>
                <a:lnTo>
                  <a:pt x="133350" y="0"/>
                </a:lnTo>
                <a:lnTo>
                  <a:pt x="177800" y="0"/>
                </a:lnTo>
                <a:lnTo>
                  <a:pt x="223520" y="0"/>
                </a:lnTo>
                <a:lnTo>
                  <a:pt x="259080" y="0"/>
                </a:lnTo>
                <a:lnTo>
                  <a:pt x="303530" y="0"/>
                </a:lnTo>
                <a:lnTo>
                  <a:pt x="330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"/>
          <p:cNvSpPr/>
          <p:nvPr/>
        </p:nvSpPr>
        <p:spPr>
          <a:xfrm>
            <a:off x="7750810" y="5706110"/>
            <a:ext cx="179071" cy="365761"/>
          </a:xfrm>
          <a:custGeom>
            <a:avLst/>
            <a:gdLst/>
            <a:ahLst/>
            <a:cxnLst/>
            <a:rect l="0" t="0" r="0" b="0"/>
            <a:pathLst>
              <a:path w="179071" h="365761">
                <a:moveTo>
                  <a:pt x="0" y="26670"/>
                </a:moveTo>
                <a:lnTo>
                  <a:pt x="26670" y="17780"/>
                </a:lnTo>
                <a:lnTo>
                  <a:pt x="71120" y="8890"/>
                </a:lnTo>
                <a:lnTo>
                  <a:pt x="107950" y="0"/>
                </a:lnTo>
                <a:lnTo>
                  <a:pt x="143510" y="0"/>
                </a:lnTo>
                <a:lnTo>
                  <a:pt x="170180" y="0"/>
                </a:lnTo>
                <a:lnTo>
                  <a:pt x="179070" y="17780"/>
                </a:lnTo>
                <a:lnTo>
                  <a:pt x="143510" y="62230"/>
                </a:lnTo>
                <a:lnTo>
                  <a:pt x="116840" y="106680"/>
                </a:lnTo>
                <a:lnTo>
                  <a:pt x="97790" y="151130"/>
                </a:lnTo>
                <a:lnTo>
                  <a:pt x="80010" y="187960"/>
                </a:lnTo>
                <a:lnTo>
                  <a:pt x="62230" y="232410"/>
                </a:lnTo>
                <a:lnTo>
                  <a:pt x="44450" y="259080"/>
                </a:lnTo>
                <a:lnTo>
                  <a:pt x="35560" y="303530"/>
                </a:lnTo>
                <a:lnTo>
                  <a:pt x="17780" y="347980"/>
                </a:lnTo>
                <a:lnTo>
                  <a:pt x="17780" y="3657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"/>
          <p:cNvSpPr/>
          <p:nvPr/>
        </p:nvSpPr>
        <p:spPr>
          <a:xfrm>
            <a:off x="7536180" y="5170170"/>
            <a:ext cx="670561" cy="1000761"/>
          </a:xfrm>
          <a:custGeom>
            <a:avLst/>
            <a:gdLst/>
            <a:ahLst/>
            <a:cxnLst/>
            <a:rect l="0" t="0" r="0" b="0"/>
            <a:pathLst>
              <a:path w="670561" h="1000761">
                <a:moveTo>
                  <a:pt x="125730" y="88900"/>
                </a:moveTo>
                <a:lnTo>
                  <a:pt x="99060" y="125730"/>
                </a:lnTo>
                <a:lnTo>
                  <a:pt x="90170" y="152400"/>
                </a:lnTo>
                <a:lnTo>
                  <a:pt x="90170" y="196850"/>
                </a:lnTo>
                <a:lnTo>
                  <a:pt x="81280" y="241300"/>
                </a:lnTo>
                <a:lnTo>
                  <a:pt x="72390" y="276860"/>
                </a:lnTo>
                <a:lnTo>
                  <a:pt x="72390" y="321310"/>
                </a:lnTo>
                <a:lnTo>
                  <a:pt x="63500" y="356870"/>
                </a:lnTo>
                <a:lnTo>
                  <a:pt x="63500" y="392430"/>
                </a:lnTo>
                <a:lnTo>
                  <a:pt x="54610" y="429260"/>
                </a:lnTo>
                <a:lnTo>
                  <a:pt x="45720" y="464820"/>
                </a:lnTo>
                <a:lnTo>
                  <a:pt x="45720" y="500380"/>
                </a:lnTo>
                <a:lnTo>
                  <a:pt x="35560" y="535940"/>
                </a:lnTo>
                <a:lnTo>
                  <a:pt x="35560" y="571500"/>
                </a:lnTo>
                <a:lnTo>
                  <a:pt x="26670" y="615950"/>
                </a:lnTo>
                <a:lnTo>
                  <a:pt x="26670" y="651510"/>
                </a:lnTo>
                <a:lnTo>
                  <a:pt x="17780" y="697230"/>
                </a:lnTo>
                <a:lnTo>
                  <a:pt x="17780" y="732790"/>
                </a:lnTo>
                <a:lnTo>
                  <a:pt x="8890" y="777240"/>
                </a:lnTo>
                <a:lnTo>
                  <a:pt x="8890" y="821690"/>
                </a:lnTo>
                <a:lnTo>
                  <a:pt x="8890" y="866140"/>
                </a:lnTo>
                <a:lnTo>
                  <a:pt x="0" y="901700"/>
                </a:lnTo>
                <a:lnTo>
                  <a:pt x="0" y="946150"/>
                </a:lnTo>
                <a:lnTo>
                  <a:pt x="0" y="963930"/>
                </a:lnTo>
                <a:lnTo>
                  <a:pt x="0" y="982980"/>
                </a:lnTo>
                <a:lnTo>
                  <a:pt x="26670" y="1000760"/>
                </a:lnTo>
                <a:lnTo>
                  <a:pt x="63500" y="991870"/>
                </a:lnTo>
                <a:lnTo>
                  <a:pt x="99060" y="974090"/>
                </a:lnTo>
                <a:lnTo>
                  <a:pt x="134620" y="955040"/>
                </a:lnTo>
                <a:lnTo>
                  <a:pt x="170180" y="946150"/>
                </a:lnTo>
                <a:lnTo>
                  <a:pt x="205740" y="928370"/>
                </a:lnTo>
                <a:lnTo>
                  <a:pt x="250190" y="919480"/>
                </a:lnTo>
                <a:lnTo>
                  <a:pt x="294640" y="910590"/>
                </a:lnTo>
                <a:lnTo>
                  <a:pt x="331470" y="901700"/>
                </a:lnTo>
                <a:lnTo>
                  <a:pt x="367030" y="901700"/>
                </a:lnTo>
                <a:lnTo>
                  <a:pt x="402590" y="901700"/>
                </a:lnTo>
                <a:lnTo>
                  <a:pt x="447040" y="901700"/>
                </a:lnTo>
                <a:lnTo>
                  <a:pt x="482600" y="901700"/>
                </a:lnTo>
                <a:lnTo>
                  <a:pt x="518160" y="892810"/>
                </a:lnTo>
                <a:lnTo>
                  <a:pt x="544830" y="883920"/>
                </a:lnTo>
                <a:lnTo>
                  <a:pt x="571500" y="848360"/>
                </a:lnTo>
                <a:lnTo>
                  <a:pt x="580390" y="812800"/>
                </a:lnTo>
                <a:lnTo>
                  <a:pt x="589280" y="768350"/>
                </a:lnTo>
                <a:lnTo>
                  <a:pt x="589280" y="741680"/>
                </a:lnTo>
                <a:lnTo>
                  <a:pt x="598170" y="706120"/>
                </a:lnTo>
                <a:lnTo>
                  <a:pt x="607060" y="660400"/>
                </a:lnTo>
                <a:lnTo>
                  <a:pt x="607060" y="615950"/>
                </a:lnTo>
                <a:lnTo>
                  <a:pt x="617220" y="571500"/>
                </a:lnTo>
                <a:lnTo>
                  <a:pt x="626110" y="527050"/>
                </a:lnTo>
                <a:lnTo>
                  <a:pt x="635000" y="482600"/>
                </a:lnTo>
                <a:lnTo>
                  <a:pt x="635000" y="438150"/>
                </a:lnTo>
                <a:lnTo>
                  <a:pt x="643890" y="392430"/>
                </a:lnTo>
                <a:lnTo>
                  <a:pt x="652780" y="347980"/>
                </a:lnTo>
                <a:lnTo>
                  <a:pt x="661670" y="303530"/>
                </a:lnTo>
                <a:lnTo>
                  <a:pt x="661670" y="267970"/>
                </a:lnTo>
                <a:lnTo>
                  <a:pt x="670560" y="232410"/>
                </a:lnTo>
                <a:lnTo>
                  <a:pt x="670560" y="187960"/>
                </a:lnTo>
                <a:lnTo>
                  <a:pt x="670560" y="152400"/>
                </a:lnTo>
                <a:lnTo>
                  <a:pt x="670560" y="106680"/>
                </a:lnTo>
                <a:lnTo>
                  <a:pt x="670560" y="80010"/>
                </a:lnTo>
                <a:lnTo>
                  <a:pt x="661670" y="53340"/>
                </a:lnTo>
                <a:lnTo>
                  <a:pt x="643890" y="44450"/>
                </a:lnTo>
                <a:lnTo>
                  <a:pt x="626110" y="26670"/>
                </a:lnTo>
                <a:lnTo>
                  <a:pt x="589280" y="17780"/>
                </a:lnTo>
                <a:lnTo>
                  <a:pt x="544830" y="8890"/>
                </a:lnTo>
                <a:lnTo>
                  <a:pt x="500380" y="0"/>
                </a:lnTo>
                <a:lnTo>
                  <a:pt x="464820" y="0"/>
                </a:lnTo>
                <a:lnTo>
                  <a:pt x="429260" y="0"/>
                </a:lnTo>
                <a:lnTo>
                  <a:pt x="384810" y="0"/>
                </a:lnTo>
                <a:lnTo>
                  <a:pt x="340360" y="0"/>
                </a:lnTo>
                <a:lnTo>
                  <a:pt x="303530" y="8890"/>
                </a:lnTo>
                <a:lnTo>
                  <a:pt x="267970" y="17780"/>
                </a:lnTo>
                <a:lnTo>
                  <a:pt x="223520" y="17780"/>
                </a:lnTo>
                <a:lnTo>
                  <a:pt x="179070" y="26670"/>
                </a:lnTo>
                <a:lnTo>
                  <a:pt x="134620" y="44450"/>
                </a:lnTo>
                <a:lnTo>
                  <a:pt x="134620" y="53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96</TotalTime>
  <Words>4</Words>
  <Application>Microsoft Macintosh PowerPoint</Application>
  <PresentationFormat>On-screen Show (4:3)</PresentationFormat>
  <Paragraphs>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Advantage</vt:lpstr>
      <vt:lpstr>Quarter 3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3 Test Review</dc:title>
  <dc:creator>Teacher ICSD</dc:creator>
  <cp:lastModifiedBy>Teacher ICSD</cp:lastModifiedBy>
  <cp:revision>3</cp:revision>
  <dcterms:created xsi:type="dcterms:W3CDTF">2014-02-20T16:19:26Z</dcterms:created>
  <dcterms:modified xsi:type="dcterms:W3CDTF">2014-02-20T18:23:21Z</dcterms:modified>
</cp:coreProperties>
</file>