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embeddings/Microsoft_Equation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2" r:id="rId4"/>
    <p:sldId id="281" r:id="rId5"/>
    <p:sldId id="260" r:id="rId6"/>
    <p:sldId id="283" r:id="rId7"/>
    <p:sldId id="284" r:id="rId8"/>
    <p:sldId id="259" r:id="rId9"/>
    <p:sldId id="285" r:id="rId10"/>
    <p:sldId id="258" r:id="rId11"/>
    <p:sldId id="261" r:id="rId12"/>
    <p:sldId id="286" r:id="rId13"/>
    <p:sldId id="287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88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146-1A7A-5244-8B5A-13D07C01C5B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146-1A7A-5244-8B5A-13D07C01C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146-1A7A-5244-8B5A-13D07C01C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146-1A7A-5244-8B5A-13D07C01C5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146-1A7A-5244-8B5A-13D07C01C5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146-1A7A-5244-8B5A-13D07C01C5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146-1A7A-5244-8B5A-13D07C01C5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146-1A7A-5244-8B5A-13D07C01C5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146-1A7A-5244-8B5A-13D07C01C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146-1A7A-5244-8B5A-13D07C01C5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146-1A7A-5244-8B5A-13D07C01C5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146-1A7A-5244-8B5A-13D07C01C5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F3A7F146-1A7A-5244-8B5A-13D07C01C5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146-1A7A-5244-8B5A-13D07C01C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146-1A7A-5244-8B5A-13D07C01C5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F3A7F146-1A7A-5244-8B5A-13D07C01C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146-1A7A-5244-8B5A-13D07C01C5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5AFEDAF-01A7-404B-BEE5-E445FBDB4234}" type="datetimeFigureOut">
              <a:rPr lang="en-US" smtClean="0"/>
              <a:t>2/22/14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3A7F146-1A7A-5244-8B5A-13D07C01C5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14.emf"/><Relationship Id="rId5" Type="http://schemas.openxmlformats.org/officeDocument/2006/relationships/image" Target="../media/image15.png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image" Target="../media/image16.e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image" Target="../media/image17.e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.bin"/><Relationship Id="rId4" Type="http://schemas.openxmlformats.org/officeDocument/2006/relationships/image" Target="../media/image18.e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6.emf"/><Relationship Id="rId5" Type="http://schemas.openxmlformats.org/officeDocument/2006/relationships/image" Target="../media/image7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8.emf"/><Relationship Id="rId5" Type="http://schemas.openxmlformats.org/officeDocument/2006/relationships/image" Target="../media/image7.png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Quarter Test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8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3473" y="0"/>
            <a:ext cx="6461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Calculator Portion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7163" y="1332562"/>
            <a:ext cx="393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594166"/>
              </p:ext>
            </p:extLst>
          </p:nvPr>
        </p:nvGraphicFramePr>
        <p:xfrm>
          <a:off x="1058849" y="1311741"/>
          <a:ext cx="939612" cy="469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406400" imgH="203200" progId="Equation.3">
                  <p:embed/>
                </p:oleObj>
              </mc:Choice>
              <mc:Fallback>
                <p:oleObj name="Equation" r:id="rId3" imgW="406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8849" y="1311741"/>
                        <a:ext cx="939612" cy="469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MARTINK"/>
          <p:cNvSpPr/>
          <p:nvPr/>
        </p:nvSpPr>
        <p:spPr>
          <a:xfrm>
            <a:off x="1687830" y="2089150"/>
            <a:ext cx="80011" cy="267971"/>
          </a:xfrm>
          <a:custGeom>
            <a:avLst/>
            <a:gdLst/>
            <a:ahLst/>
            <a:cxnLst/>
            <a:rect l="0" t="0" r="0" b="0"/>
            <a:pathLst>
              <a:path w="80011" h="267971">
                <a:moveTo>
                  <a:pt x="0" y="0"/>
                </a:moveTo>
                <a:lnTo>
                  <a:pt x="8890" y="26670"/>
                </a:lnTo>
                <a:lnTo>
                  <a:pt x="8890" y="72390"/>
                </a:lnTo>
                <a:lnTo>
                  <a:pt x="26670" y="107950"/>
                </a:lnTo>
                <a:lnTo>
                  <a:pt x="26670" y="134620"/>
                </a:lnTo>
                <a:lnTo>
                  <a:pt x="35560" y="179070"/>
                </a:lnTo>
                <a:lnTo>
                  <a:pt x="44450" y="214630"/>
                </a:lnTo>
                <a:lnTo>
                  <a:pt x="62230" y="250190"/>
                </a:lnTo>
                <a:lnTo>
                  <a:pt x="8001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1856740" y="2089150"/>
            <a:ext cx="143511" cy="205741"/>
          </a:xfrm>
          <a:custGeom>
            <a:avLst/>
            <a:gdLst/>
            <a:ahLst/>
            <a:cxnLst/>
            <a:rect l="0" t="0" r="0" b="0"/>
            <a:pathLst>
              <a:path w="143511" h="205741">
                <a:moveTo>
                  <a:pt x="125730" y="26670"/>
                </a:moveTo>
                <a:lnTo>
                  <a:pt x="116840" y="8890"/>
                </a:lnTo>
                <a:lnTo>
                  <a:pt x="90170" y="0"/>
                </a:lnTo>
                <a:lnTo>
                  <a:pt x="63500" y="8890"/>
                </a:lnTo>
                <a:lnTo>
                  <a:pt x="45720" y="17780"/>
                </a:lnTo>
                <a:lnTo>
                  <a:pt x="10160" y="72390"/>
                </a:lnTo>
                <a:lnTo>
                  <a:pt x="0" y="99060"/>
                </a:lnTo>
                <a:lnTo>
                  <a:pt x="0" y="143510"/>
                </a:lnTo>
                <a:lnTo>
                  <a:pt x="0" y="161290"/>
                </a:lnTo>
                <a:lnTo>
                  <a:pt x="19050" y="196850"/>
                </a:lnTo>
                <a:lnTo>
                  <a:pt x="36830" y="205740"/>
                </a:lnTo>
                <a:lnTo>
                  <a:pt x="54610" y="205740"/>
                </a:lnTo>
                <a:lnTo>
                  <a:pt x="72390" y="205740"/>
                </a:lnTo>
                <a:lnTo>
                  <a:pt x="99060" y="187960"/>
                </a:lnTo>
                <a:lnTo>
                  <a:pt x="116840" y="179070"/>
                </a:lnTo>
                <a:lnTo>
                  <a:pt x="134620" y="152400"/>
                </a:lnTo>
                <a:lnTo>
                  <a:pt x="143510" y="116840"/>
                </a:lnTo>
                <a:lnTo>
                  <a:pt x="143510" y="90170"/>
                </a:lnTo>
                <a:lnTo>
                  <a:pt x="134620" y="63500"/>
                </a:lnTo>
                <a:lnTo>
                  <a:pt x="125730" y="35560"/>
                </a:lnTo>
                <a:lnTo>
                  <a:pt x="10795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2106930" y="2106930"/>
            <a:ext cx="179071" cy="429261"/>
          </a:xfrm>
          <a:custGeom>
            <a:avLst/>
            <a:gdLst/>
            <a:ahLst/>
            <a:cxnLst/>
            <a:rect l="0" t="0" r="0" b="0"/>
            <a:pathLst>
              <a:path w="179071" h="429261">
                <a:moveTo>
                  <a:pt x="125730" y="17780"/>
                </a:moveTo>
                <a:lnTo>
                  <a:pt x="99060" y="0"/>
                </a:lnTo>
                <a:lnTo>
                  <a:pt x="81280" y="0"/>
                </a:lnTo>
                <a:lnTo>
                  <a:pt x="54610" y="8890"/>
                </a:lnTo>
                <a:lnTo>
                  <a:pt x="36830" y="17780"/>
                </a:lnTo>
                <a:lnTo>
                  <a:pt x="8890" y="54610"/>
                </a:lnTo>
                <a:lnTo>
                  <a:pt x="0" y="81280"/>
                </a:lnTo>
                <a:lnTo>
                  <a:pt x="0" y="107950"/>
                </a:lnTo>
                <a:lnTo>
                  <a:pt x="8890" y="134620"/>
                </a:lnTo>
                <a:lnTo>
                  <a:pt x="8890" y="152400"/>
                </a:lnTo>
                <a:lnTo>
                  <a:pt x="45720" y="179070"/>
                </a:lnTo>
                <a:lnTo>
                  <a:pt x="63500" y="179070"/>
                </a:lnTo>
                <a:lnTo>
                  <a:pt x="81280" y="170180"/>
                </a:lnTo>
                <a:lnTo>
                  <a:pt x="116840" y="161290"/>
                </a:lnTo>
                <a:lnTo>
                  <a:pt x="134620" y="152400"/>
                </a:lnTo>
                <a:lnTo>
                  <a:pt x="143510" y="134620"/>
                </a:lnTo>
                <a:lnTo>
                  <a:pt x="170180" y="90170"/>
                </a:lnTo>
                <a:lnTo>
                  <a:pt x="179070" y="72390"/>
                </a:lnTo>
                <a:lnTo>
                  <a:pt x="179070" y="54610"/>
                </a:lnTo>
                <a:lnTo>
                  <a:pt x="179070" y="99060"/>
                </a:lnTo>
                <a:lnTo>
                  <a:pt x="170180" y="134620"/>
                </a:lnTo>
                <a:lnTo>
                  <a:pt x="161290" y="179070"/>
                </a:lnTo>
                <a:lnTo>
                  <a:pt x="152400" y="214630"/>
                </a:lnTo>
                <a:lnTo>
                  <a:pt x="134620" y="259080"/>
                </a:lnTo>
                <a:lnTo>
                  <a:pt x="116840" y="303530"/>
                </a:lnTo>
                <a:lnTo>
                  <a:pt x="99060" y="321310"/>
                </a:lnTo>
                <a:lnTo>
                  <a:pt x="72390" y="367030"/>
                </a:lnTo>
                <a:lnTo>
                  <a:pt x="36830" y="402590"/>
                </a:lnTo>
                <a:lnTo>
                  <a:pt x="889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2482850" y="2062480"/>
            <a:ext cx="160021" cy="429261"/>
          </a:xfrm>
          <a:custGeom>
            <a:avLst/>
            <a:gdLst/>
            <a:ahLst/>
            <a:cxnLst/>
            <a:rect l="0" t="0" r="0" b="0"/>
            <a:pathLst>
              <a:path w="160021" h="429261">
                <a:moveTo>
                  <a:pt x="115570" y="62230"/>
                </a:moveTo>
                <a:lnTo>
                  <a:pt x="124460" y="44450"/>
                </a:lnTo>
                <a:lnTo>
                  <a:pt x="133350" y="17780"/>
                </a:lnTo>
                <a:lnTo>
                  <a:pt x="124460" y="0"/>
                </a:lnTo>
                <a:lnTo>
                  <a:pt x="97790" y="0"/>
                </a:lnTo>
                <a:lnTo>
                  <a:pt x="71120" y="0"/>
                </a:lnTo>
                <a:lnTo>
                  <a:pt x="53340" y="17780"/>
                </a:lnTo>
                <a:lnTo>
                  <a:pt x="17780" y="62230"/>
                </a:lnTo>
                <a:lnTo>
                  <a:pt x="0" y="90170"/>
                </a:lnTo>
                <a:lnTo>
                  <a:pt x="0" y="116840"/>
                </a:lnTo>
                <a:lnTo>
                  <a:pt x="0" y="143510"/>
                </a:lnTo>
                <a:lnTo>
                  <a:pt x="8890" y="161290"/>
                </a:lnTo>
                <a:lnTo>
                  <a:pt x="26670" y="179070"/>
                </a:lnTo>
                <a:lnTo>
                  <a:pt x="44450" y="187960"/>
                </a:lnTo>
                <a:lnTo>
                  <a:pt x="62230" y="187960"/>
                </a:lnTo>
                <a:lnTo>
                  <a:pt x="97790" y="179070"/>
                </a:lnTo>
                <a:lnTo>
                  <a:pt x="124460" y="152400"/>
                </a:lnTo>
                <a:lnTo>
                  <a:pt x="142240" y="116840"/>
                </a:lnTo>
                <a:lnTo>
                  <a:pt x="142240" y="81280"/>
                </a:lnTo>
                <a:lnTo>
                  <a:pt x="151130" y="35560"/>
                </a:lnTo>
                <a:lnTo>
                  <a:pt x="151130" y="81280"/>
                </a:lnTo>
                <a:lnTo>
                  <a:pt x="151130" y="116840"/>
                </a:lnTo>
                <a:lnTo>
                  <a:pt x="151130" y="152400"/>
                </a:lnTo>
                <a:lnTo>
                  <a:pt x="151130" y="187960"/>
                </a:lnTo>
                <a:lnTo>
                  <a:pt x="151130" y="223520"/>
                </a:lnTo>
                <a:lnTo>
                  <a:pt x="151130" y="267970"/>
                </a:lnTo>
                <a:lnTo>
                  <a:pt x="151130" y="303530"/>
                </a:lnTo>
                <a:lnTo>
                  <a:pt x="151130" y="339090"/>
                </a:lnTo>
                <a:lnTo>
                  <a:pt x="151130" y="375920"/>
                </a:lnTo>
                <a:lnTo>
                  <a:pt x="151130" y="420370"/>
                </a:lnTo>
                <a:lnTo>
                  <a:pt x="16002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499870" y="2598420"/>
            <a:ext cx="1410971" cy="116841"/>
          </a:xfrm>
          <a:custGeom>
            <a:avLst/>
            <a:gdLst/>
            <a:ahLst/>
            <a:cxnLst/>
            <a:rect l="0" t="0" r="0" b="0"/>
            <a:pathLst>
              <a:path w="1410971" h="116841">
                <a:moveTo>
                  <a:pt x="0" y="116840"/>
                </a:moveTo>
                <a:lnTo>
                  <a:pt x="26670" y="116840"/>
                </a:lnTo>
                <a:lnTo>
                  <a:pt x="44450" y="116840"/>
                </a:lnTo>
                <a:lnTo>
                  <a:pt x="81280" y="116840"/>
                </a:lnTo>
                <a:lnTo>
                  <a:pt x="125730" y="116840"/>
                </a:lnTo>
                <a:lnTo>
                  <a:pt x="152400" y="106680"/>
                </a:lnTo>
                <a:lnTo>
                  <a:pt x="187960" y="106680"/>
                </a:lnTo>
                <a:lnTo>
                  <a:pt x="232410" y="97790"/>
                </a:lnTo>
                <a:lnTo>
                  <a:pt x="267970" y="97790"/>
                </a:lnTo>
                <a:lnTo>
                  <a:pt x="303530" y="88900"/>
                </a:lnTo>
                <a:lnTo>
                  <a:pt x="339090" y="80010"/>
                </a:lnTo>
                <a:lnTo>
                  <a:pt x="375920" y="80010"/>
                </a:lnTo>
                <a:lnTo>
                  <a:pt x="420370" y="71120"/>
                </a:lnTo>
                <a:lnTo>
                  <a:pt x="464820" y="62230"/>
                </a:lnTo>
                <a:lnTo>
                  <a:pt x="500380" y="53340"/>
                </a:lnTo>
                <a:lnTo>
                  <a:pt x="535940" y="53340"/>
                </a:lnTo>
                <a:lnTo>
                  <a:pt x="571500" y="53340"/>
                </a:lnTo>
                <a:lnTo>
                  <a:pt x="607060" y="44450"/>
                </a:lnTo>
                <a:lnTo>
                  <a:pt x="643890" y="44450"/>
                </a:lnTo>
                <a:lnTo>
                  <a:pt x="679450" y="35560"/>
                </a:lnTo>
                <a:lnTo>
                  <a:pt x="715010" y="35560"/>
                </a:lnTo>
                <a:lnTo>
                  <a:pt x="750570" y="35560"/>
                </a:lnTo>
                <a:lnTo>
                  <a:pt x="786130" y="26670"/>
                </a:lnTo>
                <a:lnTo>
                  <a:pt x="821690" y="17780"/>
                </a:lnTo>
                <a:lnTo>
                  <a:pt x="857250" y="17780"/>
                </a:lnTo>
                <a:lnTo>
                  <a:pt x="892810" y="17780"/>
                </a:lnTo>
                <a:lnTo>
                  <a:pt x="938530" y="8890"/>
                </a:lnTo>
                <a:lnTo>
                  <a:pt x="974090" y="8890"/>
                </a:lnTo>
                <a:lnTo>
                  <a:pt x="1009650" y="8890"/>
                </a:lnTo>
                <a:lnTo>
                  <a:pt x="1045210" y="8890"/>
                </a:lnTo>
                <a:lnTo>
                  <a:pt x="1071880" y="0"/>
                </a:lnTo>
                <a:lnTo>
                  <a:pt x="1107440" y="0"/>
                </a:lnTo>
                <a:lnTo>
                  <a:pt x="1134110" y="0"/>
                </a:lnTo>
                <a:lnTo>
                  <a:pt x="1178560" y="0"/>
                </a:lnTo>
                <a:lnTo>
                  <a:pt x="1215390" y="0"/>
                </a:lnTo>
                <a:lnTo>
                  <a:pt x="1259840" y="0"/>
                </a:lnTo>
                <a:lnTo>
                  <a:pt x="1295400" y="0"/>
                </a:lnTo>
                <a:lnTo>
                  <a:pt x="1339850" y="0"/>
                </a:lnTo>
                <a:lnTo>
                  <a:pt x="1366520" y="0"/>
                </a:lnTo>
                <a:lnTo>
                  <a:pt x="14109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1705610" y="2821940"/>
            <a:ext cx="44451" cy="339091"/>
          </a:xfrm>
          <a:custGeom>
            <a:avLst/>
            <a:gdLst/>
            <a:ahLst/>
            <a:cxnLst/>
            <a:rect l="0" t="0" r="0" b="0"/>
            <a:pathLst>
              <a:path w="44451" h="339091">
                <a:moveTo>
                  <a:pt x="0" y="0"/>
                </a:moveTo>
                <a:lnTo>
                  <a:pt x="0" y="44450"/>
                </a:lnTo>
                <a:lnTo>
                  <a:pt x="8890" y="88900"/>
                </a:lnTo>
                <a:lnTo>
                  <a:pt x="8890" y="133350"/>
                </a:lnTo>
                <a:lnTo>
                  <a:pt x="8890" y="168910"/>
                </a:lnTo>
                <a:lnTo>
                  <a:pt x="17780" y="196850"/>
                </a:lnTo>
                <a:lnTo>
                  <a:pt x="17780" y="232410"/>
                </a:lnTo>
                <a:lnTo>
                  <a:pt x="26670" y="276860"/>
                </a:lnTo>
                <a:lnTo>
                  <a:pt x="35560" y="312420"/>
                </a:lnTo>
                <a:lnTo>
                  <a:pt x="4445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1830070" y="2821940"/>
            <a:ext cx="214631" cy="232411"/>
          </a:xfrm>
          <a:custGeom>
            <a:avLst/>
            <a:gdLst/>
            <a:ahLst/>
            <a:cxnLst/>
            <a:rect l="0" t="0" r="0" b="0"/>
            <a:pathLst>
              <a:path w="214631" h="232411">
                <a:moveTo>
                  <a:pt x="170180" y="17780"/>
                </a:moveTo>
                <a:lnTo>
                  <a:pt x="152400" y="0"/>
                </a:lnTo>
                <a:lnTo>
                  <a:pt x="125730" y="0"/>
                </a:lnTo>
                <a:lnTo>
                  <a:pt x="99060" y="8890"/>
                </a:lnTo>
                <a:lnTo>
                  <a:pt x="63500" y="17780"/>
                </a:lnTo>
                <a:lnTo>
                  <a:pt x="45720" y="35560"/>
                </a:lnTo>
                <a:lnTo>
                  <a:pt x="1778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77800"/>
                </a:lnTo>
                <a:lnTo>
                  <a:pt x="8890" y="205740"/>
                </a:lnTo>
                <a:lnTo>
                  <a:pt x="26670" y="223520"/>
                </a:lnTo>
                <a:lnTo>
                  <a:pt x="54610" y="232410"/>
                </a:lnTo>
                <a:lnTo>
                  <a:pt x="72390" y="232410"/>
                </a:lnTo>
                <a:lnTo>
                  <a:pt x="99060" y="223520"/>
                </a:lnTo>
                <a:lnTo>
                  <a:pt x="143510" y="205740"/>
                </a:lnTo>
                <a:lnTo>
                  <a:pt x="170180" y="187960"/>
                </a:lnTo>
                <a:lnTo>
                  <a:pt x="196850" y="142240"/>
                </a:lnTo>
                <a:lnTo>
                  <a:pt x="214630" y="124460"/>
                </a:lnTo>
                <a:lnTo>
                  <a:pt x="214630" y="97790"/>
                </a:lnTo>
                <a:lnTo>
                  <a:pt x="214630" y="62230"/>
                </a:lnTo>
                <a:lnTo>
                  <a:pt x="205740" y="35560"/>
                </a:lnTo>
                <a:lnTo>
                  <a:pt x="18796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098040" y="2821940"/>
            <a:ext cx="232411" cy="464821"/>
          </a:xfrm>
          <a:custGeom>
            <a:avLst/>
            <a:gdLst/>
            <a:ahLst/>
            <a:cxnLst/>
            <a:rect l="0" t="0" r="0" b="0"/>
            <a:pathLst>
              <a:path w="232411" h="464821">
                <a:moveTo>
                  <a:pt x="205740" y="53340"/>
                </a:moveTo>
                <a:lnTo>
                  <a:pt x="196850" y="26670"/>
                </a:lnTo>
                <a:lnTo>
                  <a:pt x="179070" y="8890"/>
                </a:lnTo>
                <a:lnTo>
                  <a:pt x="152400" y="0"/>
                </a:lnTo>
                <a:lnTo>
                  <a:pt x="116840" y="0"/>
                </a:lnTo>
                <a:lnTo>
                  <a:pt x="99060" y="0"/>
                </a:lnTo>
                <a:lnTo>
                  <a:pt x="63500" y="17780"/>
                </a:lnTo>
                <a:lnTo>
                  <a:pt x="45720" y="26670"/>
                </a:lnTo>
                <a:lnTo>
                  <a:pt x="17780" y="62230"/>
                </a:lnTo>
                <a:lnTo>
                  <a:pt x="0" y="106680"/>
                </a:lnTo>
                <a:lnTo>
                  <a:pt x="0" y="124460"/>
                </a:lnTo>
                <a:lnTo>
                  <a:pt x="8890" y="151130"/>
                </a:lnTo>
                <a:lnTo>
                  <a:pt x="17780" y="168910"/>
                </a:lnTo>
                <a:lnTo>
                  <a:pt x="45720" y="187960"/>
                </a:lnTo>
                <a:lnTo>
                  <a:pt x="63500" y="196850"/>
                </a:lnTo>
                <a:lnTo>
                  <a:pt x="81280" y="196850"/>
                </a:lnTo>
                <a:lnTo>
                  <a:pt x="116840" y="196850"/>
                </a:lnTo>
                <a:lnTo>
                  <a:pt x="134620" y="187960"/>
                </a:lnTo>
                <a:lnTo>
                  <a:pt x="161290" y="177800"/>
                </a:lnTo>
                <a:lnTo>
                  <a:pt x="196850" y="151130"/>
                </a:lnTo>
                <a:lnTo>
                  <a:pt x="223520" y="115570"/>
                </a:lnTo>
                <a:lnTo>
                  <a:pt x="232410" y="88900"/>
                </a:lnTo>
                <a:lnTo>
                  <a:pt x="232410" y="44450"/>
                </a:lnTo>
                <a:lnTo>
                  <a:pt x="232410" y="88900"/>
                </a:lnTo>
                <a:lnTo>
                  <a:pt x="232410" y="133350"/>
                </a:lnTo>
                <a:lnTo>
                  <a:pt x="232410" y="168910"/>
                </a:lnTo>
                <a:lnTo>
                  <a:pt x="223520" y="214630"/>
                </a:lnTo>
                <a:lnTo>
                  <a:pt x="214630" y="250190"/>
                </a:lnTo>
                <a:lnTo>
                  <a:pt x="205740" y="294640"/>
                </a:lnTo>
                <a:lnTo>
                  <a:pt x="187960" y="339090"/>
                </a:lnTo>
                <a:lnTo>
                  <a:pt x="170180" y="383540"/>
                </a:lnTo>
                <a:lnTo>
                  <a:pt x="152400" y="401320"/>
                </a:lnTo>
                <a:lnTo>
                  <a:pt x="107950" y="436880"/>
                </a:lnTo>
                <a:lnTo>
                  <a:pt x="81280" y="454660"/>
                </a:lnTo>
                <a:lnTo>
                  <a:pt x="6350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491740" y="2795270"/>
            <a:ext cx="383541" cy="383541"/>
          </a:xfrm>
          <a:custGeom>
            <a:avLst/>
            <a:gdLst/>
            <a:ahLst/>
            <a:cxnLst/>
            <a:rect l="0" t="0" r="0" b="0"/>
            <a:pathLst>
              <a:path w="383541" h="383541">
                <a:moveTo>
                  <a:pt x="0" y="80010"/>
                </a:moveTo>
                <a:lnTo>
                  <a:pt x="8890" y="44450"/>
                </a:lnTo>
                <a:lnTo>
                  <a:pt x="17780" y="26670"/>
                </a:lnTo>
                <a:lnTo>
                  <a:pt x="44450" y="8890"/>
                </a:lnTo>
                <a:lnTo>
                  <a:pt x="62230" y="0"/>
                </a:lnTo>
                <a:lnTo>
                  <a:pt x="106680" y="0"/>
                </a:lnTo>
                <a:lnTo>
                  <a:pt x="133350" y="0"/>
                </a:lnTo>
                <a:lnTo>
                  <a:pt x="151130" y="8890"/>
                </a:lnTo>
                <a:lnTo>
                  <a:pt x="177800" y="44450"/>
                </a:lnTo>
                <a:lnTo>
                  <a:pt x="195580" y="71120"/>
                </a:lnTo>
                <a:lnTo>
                  <a:pt x="195580" y="97790"/>
                </a:lnTo>
                <a:lnTo>
                  <a:pt x="195580" y="133350"/>
                </a:lnTo>
                <a:lnTo>
                  <a:pt x="177800" y="177800"/>
                </a:lnTo>
                <a:lnTo>
                  <a:pt x="160020" y="204470"/>
                </a:lnTo>
                <a:lnTo>
                  <a:pt x="142240" y="223520"/>
                </a:lnTo>
                <a:lnTo>
                  <a:pt x="106680" y="267970"/>
                </a:lnTo>
                <a:lnTo>
                  <a:pt x="71120" y="303530"/>
                </a:lnTo>
                <a:lnTo>
                  <a:pt x="35560" y="339090"/>
                </a:lnTo>
                <a:lnTo>
                  <a:pt x="8890" y="365760"/>
                </a:lnTo>
                <a:lnTo>
                  <a:pt x="17780" y="383540"/>
                </a:lnTo>
                <a:lnTo>
                  <a:pt x="62230" y="383540"/>
                </a:lnTo>
                <a:lnTo>
                  <a:pt x="97790" y="374650"/>
                </a:lnTo>
                <a:lnTo>
                  <a:pt x="133350" y="365760"/>
                </a:lnTo>
                <a:lnTo>
                  <a:pt x="168910" y="356870"/>
                </a:lnTo>
                <a:lnTo>
                  <a:pt x="204470" y="339090"/>
                </a:lnTo>
                <a:lnTo>
                  <a:pt x="241300" y="330200"/>
                </a:lnTo>
                <a:lnTo>
                  <a:pt x="285750" y="321310"/>
                </a:lnTo>
                <a:lnTo>
                  <a:pt x="330200" y="303530"/>
                </a:lnTo>
                <a:lnTo>
                  <a:pt x="365760" y="285750"/>
                </a:lnTo>
                <a:lnTo>
                  <a:pt x="38354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3232150" y="2456180"/>
            <a:ext cx="303531" cy="8891"/>
          </a:xfrm>
          <a:custGeom>
            <a:avLst/>
            <a:gdLst/>
            <a:ahLst/>
            <a:cxnLst/>
            <a:rect l="0" t="0" r="0" b="0"/>
            <a:pathLst>
              <a:path w="303531" h="8891">
                <a:moveTo>
                  <a:pt x="0" y="8890"/>
                </a:moveTo>
                <a:lnTo>
                  <a:pt x="35560" y="8890"/>
                </a:lnTo>
                <a:lnTo>
                  <a:pt x="72390" y="8890"/>
                </a:lnTo>
                <a:lnTo>
                  <a:pt x="107950" y="0"/>
                </a:lnTo>
                <a:lnTo>
                  <a:pt x="134620" y="0"/>
                </a:lnTo>
                <a:lnTo>
                  <a:pt x="170180" y="0"/>
                </a:lnTo>
                <a:lnTo>
                  <a:pt x="205740" y="0"/>
                </a:lnTo>
                <a:lnTo>
                  <a:pt x="250190" y="0"/>
                </a:lnTo>
                <a:lnTo>
                  <a:pt x="294640" y="0"/>
                </a:lnTo>
                <a:lnTo>
                  <a:pt x="3035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267710" y="2625090"/>
            <a:ext cx="267971" cy="17781"/>
          </a:xfrm>
          <a:custGeom>
            <a:avLst/>
            <a:gdLst/>
            <a:ahLst/>
            <a:cxnLst/>
            <a:rect l="0" t="0" r="0" b="0"/>
            <a:pathLst>
              <a:path w="267971" h="17781">
                <a:moveTo>
                  <a:pt x="0" y="17780"/>
                </a:moveTo>
                <a:lnTo>
                  <a:pt x="36830" y="17780"/>
                </a:lnTo>
                <a:lnTo>
                  <a:pt x="81280" y="8890"/>
                </a:lnTo>
                <a:lnTo>
                  <a:pt x="116840" y="8890"/>
                </a:lnTo>
                <a:lnTo>
                  <a:pt x="152400" y="0"/>
                </a:lnTo>
                <a:lnTo>
                  <a:pt x="196850" y="0"/>
                </a:lnTo>
                <a:lnTo>
                  <a:pt x="232410" y="0"/>
                </a:lnTo>
                <a:lnTo>
                  <a:pt x="2679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741420" y="2374900"/>
            <a:ext cx="205741" cy="285751"/>
          </a:xfrm>
          <a:custGeom>
            <a:avLst/>
            <a:gdLst/>
            <a:ahLst/>
            <a:cxnLst/>
            <a:rect l="0" t="0" r="0" b="0"/>
            <a:pathLst>
              <a:path w="205741" h="285751">
                <a:moveTo>
                  <a:pt x="0" y="35560"/>
                </a:moveTo>
                <a:lnTo>
                  <a:pt x="0" y="17780"/>
                </a:lnTo>
                <a:lnTo>
                  <a:pt x="17780" y="8890"/>
                </a:lnTo>
                <a:lnTo>
                  <a:pt x="62230" y="0"/>
                </a:lnTo>
                <a:lnTo>
                  <a:pt x="88900" y="0"/>
                </a:lnTo>
                <a:lnTo>
                  <a:pt x="134620" y="8890"/>
                </a:lnTo>
                <a:lnTo>
                  <a:pt x="161290" y="26670"/>
                </a:lnTo>
                <a:lnTo>
                  <a:pt x="179070" y="35560"/>
                </a:lnTo>
                <a:lnTo>
                  <a:pt x="179070" y="53340"/>
                </a:lnTo>
                <a:lnTo>
                  <a:pt x="170180" y="72390"/>
                </a:lnTo>
                <a:lnTo>
                  <a:pt x="125730" y="90170"/>
                </a:lnTo>
                <a:lnTo>
                  <a:pt x="88900" y="107950"/>
                </a:lnTo>
                <a:lnTo>
                  <a:pt x="97790" y="125730"/>
                </a:lnTo>
                <a:lnTo>
                  <a:pt x="116840" y="134620"/>
                </a:lnTo>
                <a:lnTo>
                  <a:pt x="152400" y="152400"/>
                </a:lnTo>
                <a:lnTo>
                  <a:pt x="187960" y="187960"/>
                </a:lnTo>
                <a:lnTo>
                  <a:pt x="205740" y="205740"/>
                </a:lnTo>
                <a:lnTo>
                  <a:pt x="205740" y="223520"/>
                </a:lnTo>
                <a:lnTo>
                  <a:pt x="196850" y="241300"/>
                </a:lnTo>
                <a:lnTo>
                  <a:pt x="179070" y="259080"/>
                </a:lnTo>
                <a:lnTo>
                  <a:pt x="152400" y="276860"/>
                </a:lnTo>
                <a:lnTo>
                  <a:pt x="106680" y="285750"/>
                </a:lnTo>
                <a:lnTo>
                  <a:pt x="53340" y="285750"/>
                </a:lnTo>
                <a:lnTo>
                  <a:pt x="2667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4044950" y="2616200"/>
            <a:ext cx="44451" cy="17781"/>
          </a:xfrm>
          <a:custGeom>
            <a:avLst/>
            <a:gdLst/>
            <a:ahLst/>
            <a:cxnLst/>
            <a:rect l="0" t="0" r="0" b="0"/>
            <a:pathLst>
              <a:path w="44451" h="17781">
                <a:moveTo>
                  <a:pt x="0" y="0"/>
                </a:moveTo>
                <a:lnTo>
                  <a:pt x="8890" y="17780"/>
                </a:lnTo>
                <a:lnTo>
                  <a:pt x="26670" y="8890"/>
                </a:lnTo>
                <a:lnTo>
                  <a:pt x="444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4215130" y="2321560"/>
            <a:ext cx="115571" cy="447041"/>
          </a:xfrm>
          <a:custGeom>
            <a:avLst/>
            <a:gdLst/>
            <a:ahLst/>
            <a:cxnLst/>
            <a:rect l="0" t="0" r="0" b="0"/>
            <a:pathLst>
              <a:path w="115571" h="447041">
                <a:moveTo>
                  <a:pt x="0" y="8890"/>
                </a:moveTo>
                <a:lnTo>
                  <a:pt x="17780" y="0"/>
                </a:lnTo>
                <a:lnTo>
                  <a:pt x="35560" y="8890"/>
                </a:lnTo>
                <a:lnTo>
                  <a:pt x="44450" y="26670"/>
                </a:lnTo>
                <a:lnTo>
                  <a:pt x="44450" y="62230"/>
                </a:lnTo>
                <a:lnTo>
                  <a:pt x="53340" y="106680"/>
                </a:lnTo>
                <a:lnTo>
                  <a:pt x="53340" y="134620"/>
                </a:lnTo>
                <a:lnTo>
                  <a:pt x="53340" y="179070"/>
                </a:lnTo>
                <a:lnTo>
                  <a:pt x="53340" y="214630"/>
                </a:lnTo>
                <a:lnTo>
                  <a:pt x="53340" y="250190"/>
                </a:lnTo>
                <a:lnTo>
                  <a:pt x="62230" y="285750"/>
                </a:lnTo>
                <a:lnTo>
                  <a:pt x="62230" y="330200"/>
                </a:lnTo>
                <a:lnTo>
                  <a:pt x="62230" y="374650"/>
                </a:lnTo>
                <a:lnTo>
                  <a:pt x="71120" y="402590"/>
                </a:lnTo>
                <a:lnTo>
                  <a:pt x="88900" y="438150"/>
                </a:lnTo>
                <a:lnTo>
                  <a:pt x="115570" y="4470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4410710" y="2348230"/>
            <a:ext cx="303531" cy="384811"/>
          </a:xfrm>
          <a:custGeom>
            <a:avLst/>
            <a:gdLst/>
            <a:ahLst/>
            <a:cxnLst/>
            <a:rect l="0" t="0" r="0" b="0"/>
            <a:pathLst>
              <a:path w="303531" h="384811">
                <a:moveTo>
                  <a:pt x="0" y="17780"/>
                </a:moveTo>
                <a:lnTo>
                  <a:pt x="45720" y="0"/>
                </a:lnTo>
                <a:lnTo>
                  <a:pt x="90170" y="0"/>
                </a:lnTo>
                <a:lnTo>
                  <a:pt x="125730" y="0"/>
                </a:lnTo>
                <a:lnTo>
                  <a:pt x="161290" y="0"/>
                </a:lnTo>
                <a:lnTo>
                  <a:pt x="205740" y="0"/>
                </a:lnTo>
                <a:lnTo>
                  <a:pt x="250190" y="8890"/>
                </a:lnTo>
                <a:lnTo>
                  <a:pt x="276860" y="17780"/>
                </a:lnTo>
                <a:lnTo>
                  <a:pt x="285750" y="44450"/>
                </a:lnTo>
                <a:lnTo>
                  <a:pt x="285750" y="80010"/>
                </a:lnTo>
                <a:lnTo>
                  <a:pt x="285750" y="116840"/>
                </a:lnTo>
                <a:lnTo>
                  <a:pt x="285750" y="161290"/>
                </a:lnTo>
                <a:lnTo>
                  <a:pt x="285750" y="196850"/>
                </a:lnTo>
                <a:lnTo>
                  <a:pt x="285750" y="232410"/>
                </a:lnTo>
                <a:lnTo>
                  <a:pt x="285750" y="276860"/>
                </a:lnTo>
                <a:lnTo>
                  <a:pt x="285750" y="303530"/>
                </a:lnTo>
                <a:lnTo>
                  <a:pt x="285750" y="347980"/>
                </a:lnTo>
                <a:lnTo>
                  <a:pt x="303530" y="384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15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6346" y="1499130"/>
            <a:ext cx="420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080527"/>
              </p:ext>
            </p:extLst>
          </p:nvPr>
        </p:nvGraphicFramePr>
        <p:xfrm>
          <a:off x="857508" y="0"/>
          <a:ext cx="1879600" cy="193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812800" imgH="838200" progId="Equation.3">
                  <p:embed/>
                </p:oleObj>
              </mc:Choice>
              <mc:Fallback>
                <p:oleObj name="Equation" r:id="rId3" imgW="812800" imgH="838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7508" y="0"/>
                        <a:ext cx="1879600" cy="1938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MARTINK"/>
          <p:cNvSpPr/>
          <p:nvPr/>
        </p:nvSpPr>
        <p:spPr>
          <a:xfrm>
            <a:off x="2115820" y="2419350"/>
            <a:ext cx="473711" cy="375921"/>
          </a:xfrm>
          <a:custGeom>
            <a:avLst/>
            <a:gdLst/>
            <a:ahLst/>
            <a:cxnLst/>
            <a:rect l="0" t="0" r="0" b="0"/>
            <a:pathLst>
              <a:path w="473711" h="375921">
                <a:moveTo>
                  <a:pt x="27940" y="19050"/>
                </a:moveTo>
                <a:lnTo>
                  <a:pt x="72390" y="0"/>
                </a:lnTo>
                <a:lnTo>
                  <a:pt x="116840" y="0"/>
                </a:lnTo>
                <a:lnTo>
                  <a:pt x="143510" y="0"/>
                </a:lnTo>
                <a:lnTo>
                  <a:pt x="179070" y="8890"/>
                </a:lnTo>
                <a:lnTo>
                  <a:pt x="223520" y="19050"/>
                </a:lnTo>
                <a:lnTo>
                  <a:pt x="250190" y="36830"/>
                </a:lnTo>
                <a:lnTo>
                  <a:pt x="294640" y="72390"/>
                </a:lnTo>
                <a:lnTo>
                  <a:pt x="303530" y="99060"/>
                </a:lnTo>
                <a:lnTo>
                  <a:pt x="322580" y="125730"/>
                </a:lnTo>
                <a:lnTo>
                  <a:pt x="322580" y="143510"/>
                </a:lnTo>
                <a:lnTo>
                  <a:pt x="322580" y="179070"/>
                </a:lnTo>
                <a:lnTo>
                  <a:pt x="312420" y="205740"/>
                </a:lnTo>
                <a:lnTo>
                  <a:pt x="294640" y="241300"/>
                </a:lnTo>
                <a:lnTo>
                  <a:pt x="285750" y="267970"/>
                </a:lnTo>
                <a:lnTo>
                  <a:pt x="241300" y="313690"/>
                </a:lnTo>
                <a:lnTo>
                  <a:pt x="196850" y="340360"/>
                </a:lnTo>
                <a:lnTo>
                  <a:pt x="179070" y="349250"/>
                </a:lnTo>
                <a:lnTo>
                  <a:pt x="134620" y="349250"/>
                </a:lnTo>
                <a:lnTo>
                  <a:pt x="107950" y="349250"/>
                </a:lnTo>
                <a:lnTo>
                  <a:pt x="63500" y="340360"/>
                </a:lnTo>
                <a:lnTo>
                  <a:pt x="27940" y="322580"/>
                </a:lnTo>
                <a:lnTo>
                  <a:pt x="8890" y="313690"/>
                </a:lnTo>
                <a:lnTo>
                  <a:pt x="0" y="295910"/>
                </a:lnTo>
                <a:lnTo>
                  <a:pt x="0" y="276860"/>
                </a:lnTo>
                <a:lnTo>
                  <a:pt x="17780" y="259080"/>
                </a:lnTo>
                <a:lnTo>
                  <a:pt x="54610" y="232410"/>
                </a:lnTo>
                <a:lnTo>
                  <a:pt x="90170" y="232410"/>
                </a:lnTo>
                <a:lnTo>
                  <a:pt x="134620" y="232410"/>
                </a:lnTo>
                <a:lnTo>
                  <a:pt x="161290" y="232410"/>
                </a:lnTo>
                <a:lnTo>
                  <a:pt x="196850" y="241300"/>
                </a:lnTo>
                <a:lnTo>
                  <a:pt x="241300" y="259080"/>
                </a:lnTo>
                <a:lnTo>
                  <a:pt x="285750" y="267970"/>
                </a:lnTo>
                <a:lnTo>
                  <a:pt x="331470" y="295910"/>
                </a:lnTo>
                <a:lnTo>
                  <a:pt x="367030" y="322580"/>
                </a:lnTo>
                <a:lnTo>
                  <a:pt x="411480" y="340360"/>
                </a:lnTo>
                <a:lnTo>
                  <a:pt x="455930" y="367030"/>
                </a:lnTo>
                <a:lnTo>
                  <a:pt x="47371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1473200" y="2884170"/>
            <a:ext cx="1732281" cy="88901"/>
          </a:xfrm>
          <a:custGeom>
            <a:avLst/>
            <a:gdLst/>
            <a:ahLst/>
            <a:cxnLst/>
            <a:rect l="0" t="0" r="0" b="0"/>
            <a:pathLst>
              <a:path w="1732281" h="88901">
                <a:moveTo>
                  <a:pt x="0" y="88900"/>
                </a:moveTo>
                <a:lnTo>
                  <a:pt x="35560" y="88900"/>
                </a:lnTo>
                <a:lnTo>
                  <a:pt x="71120" y="80010"/>
                </a:lnTo>
                <a:lnTo>
                  <a:pt x="107950" y="71120"/>
                </a:lnTo>
                <a:lnTo>
                  <a:pt x="152400" y="71120"/>
                </a:lnTo>
                <a:lnTo>
                  <a:pt x="196850" y="62230"/>
                </a:lnTo>
                <a:lnTo>
                  <a:pt x="232410" y="53340"/>
                </a:lnTo>
                <a:lnTo>
                  <a:pt x="267970" y="44450"/>
                </a:lnTo>
                <a:lnTo>
                  <a:pt x="312420" y="44450"/>
                </a:lnTo>
                <a:lnTo>
                  <a:pt x="347980" y="44450"/>
                </a:lnTo>
                <a:lnTo>
                  <a:pt x="393700" y="35560"/>
                </a:lnTo>
                <a:lnTo>
                  <a:pt x="429260" y="35560"/>
                </a:lnTo>
                <a:lnTo>
                  <a:pt x="473710" y="26670"/>
                </a:lnTo>
                <a:lnTo>
                  <a:pt x="509270" y="26670"/>
                </a:lnTo>
                <a:lnTo>
                  <a:pt x="544830" y="17780"/>
                </a:lnTo>
                <a:lnTo>
                  <a:pt x="580390" y="17780"/>
                </a:lnTo>
                <a:lnTo>
                  <a:pt x="615950" y="8890"/>
                </a:lnTo>
                <a:lnTo>
                  <a:pt x="651510" y="8890"/>
                </a:lnTo>
                <a:lnTo>
                  <a:pt x="688340" y="8890"/>
                </a:lnTo>
                <a:lnTo>
                  <a:pt x="723900" y="8890"/>
                </a:lnTo>
                <a:lnTo>
                  <a:pt x="759460" y="0"/>
                </a:lnTo>
                <a:lnTo>
                  <a:pt x="795020" y="0"/>
                </a:lnTo>
                <a:lnTo>
                  <a:pt x="830580" y="0"/>
                </a:lnTo>
                <a:lnTo>
                  <a:pt x="866140" y="0"/>
                </a:lnTo>
                <a:lnTo>
                  <a:pt x="901700" y="0"/>
                </a:lnTo>
                <a:lnTo>
                  <a:pt x="946150" y="0"/>
                </a:lnTo>
                <a:lnTo>
                  <a:pt x="982980" y="0"/>
                </a:lnTo>
                <a:lnTo>
                  <a:pt x="1018540" y="0"/>
                </a:lnTo>
                <a:lnTo>
                  <a:pt x="1054100" y="0"/>
                </a:lnTo>
                <a:lnTo>
                  <a:pt x="1089660" y="0"/>
                </a:lnTo>
                <a:lnTo>
                  <a:pt x="1125220" y="0"/>
                </a:lnTo>
                <a:lnTo>
                  <a:pt x="1160780" y="0"/>
                </a:lnTo>
                <a:lnTo>
                  <a:pt x="1205230" y="0"/>
                </a:lnTo>
                <a:lnTo>
                  <a:pt x="1242060" y="0"/>
                </a:lnTo>
                <a:lnTo>
                  <a:pt x="1277620" y="0"/>
                </a:lnTo>
                <a:lnTo>
                  <a:pt x="1313180" y="8890"/>
                </a:lnTo>
                <a:lnTo>
                  <a:pt x="1348740" y="8890"/>
                </a:lnTo>
                <a:lnTo>
                  <a:pt x="1384300" y="17780"/>
                </a:lnTo>
                <a:lnTo>
                  <a:pt x="1419860" y="17780"/>
                </a:lnTo>
                <a:lnTo>
                  <a:pt x="1455420" y="17780"/>
                </a:lnTo>
                <a:lnTo>
                  <a:pt x="1490980" y="26670"/>
                </a:lnTo>
                <a:lnTo>
                  <a:pt x="1526540" y="35560"/>
                </a:lnTo>
                <a:lnTo>
                  <a:pt x="1572260" y="44450"/>
                </a:lnTo>
                <a:lnTo>
                  <a:pt x="1607820" y="44450"/>
                </a:lnTo>
                <a:lnTo>
                  <a:pt x="1652270" y="53340"/>
                </a:lnTo>
                <a:lnTo>
                  <a:pt x="1687830" y="62230"/>
                </a:lnTo>
                <a:lnTo>
                  <a:pt x="173228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1437640" y="3232150"/>
            <a:ext cx="347981" cy="482601"/>
          </a:xfrm>
          <a:custGeom>
            <a:avLst/>
            <a:gdLst/>
            <a:ahLst/>
            <a:cxnLst/>
            <a:rect l="0" t="0" r="0" b="0"/>
            <a:pathLst>
              <a:path w="347981" h="482601">
                <a:moveTo>
                  <a:pt x="71120" y="17780"/>
                </a:moveTo>
                <a:lnTo>
                  <a:pt x="97790" y="0"/>
                </a:lnTo>
                <a:lnTo>
                  <a:pt x="143510" y="0"/>
                </a:lnTo>
                <a:lnTo>
                  <a:pt x="179070" y="0"/>
                </a:lnTo>
                <a:lnTo>
                  <a:pt x="214630" y="0"/>
                </a:lnTo>
                <a:lnTo>
                  <a:pt x="259080" y="8890"/>
                </a:lnTo>
                <a:lnTo>
                  <a:pt x="294640" y="26670"/>
                </a:lnTo>
                <a:lnTo>
                  <a:pt x="330200" y="72390"/>
                </a:lnTo>
                <a:lnTo>
                  <a:pt x="347980" y="116840"/>
                </a:lnTo>
                <a:lnTo>
                  <a:pt x="347980" y="161290"/>
                </a:lnTo>
                <a:lnTo>
                  <a:pt x="347980" y="187960"/>
                </a:lnTo>
                <a:lnTo>
                  <a:pt x="339090" y="232410"/>
                </a:lnTo>
                <a:lnTo>
                  <a:pt x="330200" y="259080"/>
                </a:lnTo>
                <a:lnTo>
                  <a:pt x="294640" y="303530"/>
                </a:lnTo>
                <a:lnTo>
                  <a:pt x="276860" y="330200"/>
                </a:lnTo>
                <a:lnTo>
                  <a:pt x="232410" y="367030"/>
                </a:lnTo>
                <a:lnTo>
                  <a:pt x="187960" y="402590"/>
                </a:lnTo>
                <a:lnTo>
                  <a:pt x="143510" y="420370"/>
                </a:lnTo>
                <a:lnTo>
                  <a:pt x="115570" y="429260"/>
                </a:lnTo>
                <a:lnTo>
                  <a:pt x="80010" y="429260"/>
                </a:lnTo>
                <a:lnTo>
                  <a:pt x="44450" y="429260"/>
                </a:lnTo>
                <a:lnTo>
                  <a:pt x="17780" y="420370"/>
                </a:lnTo>
                <a:lnTo>
                  <a:pt x="0" y="393700"/>
                </a:lnTo>
                <a:lnTo>
                  <a:pt x="0" y="375920"/>
                </a:lnTo>
                <a:lnTo>
                  <a:pt x="0" y="358140"/>
                </a:lnTo>
                <a:lnTo>
                  <a:pt x="8890" y="339090"/>
                </a:lnTo>
                <a:lnTo>
                  <a:pt x="35560" y="312420"/>
                </a:lnTo>
                <a:lnTo>
                  <a:pt x="53340" y="303530"/>
                </a:lnTo>
                <a:lnTo>
                  <a:pt x="97790" y="303530"/>
                </a:lnTo>
                <a:lnTo>
                  <a:pt x="115570" y="303530"/>
                </a:lnTo>
                <a:lnTo>
                  <a:pt x="134620" y="303530"/>
                </a:lnTo>
                <a:lnTo>
                  <a:pt x="179070" y="330200"/>
                </a:lnTo>
                <a:lnTo>
                  <a:pt x="196850" y="349250"/>
                </a:lnTo>
                <a:lnTo>
                  <a:pt x="223520" y="393700"/>
                </a:lnTo>
                <a:lnTo>
                  <a:pt x="250190" y="429260"/>
                </a:lnTo>
                <a:lnTo>
                  <a:pt x="267970" y="464820"/>
                </a:lnTo>
                <a:lnTo>
                  <a:pt x="285750" y="473710"/>
                </a:lnTo>
                <a:lnTo>
                  <a:pt x="30353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812290" y="3089910"/>
            <a:ext cx="187961" cy="713741"/>
          </a:xfrm>
          <a:custGeom>
            <a:avLst/>
            <a:gdLst/>
            <a:ahLst/>
            <a:cxnLst/>
            <a:rect l="0" t="0" r="0" b="0"/>
            <a:pathLst>
              <a:path w="187961" h="713741">
                <a:moveTo>
                  <a:pt x="187960" y="0"/>
                </a:moveTo>
                <a:lnTo>
                  <a:pt x="161290" y="8890"/>
                </a:lnTo>
                <a:lnTo>
                  <a:pt x="152400" y="26670"/>
                </a:lnTo>
                <a:lnTo>
                  <a:pt x="125730" y="62230"/>
                </a:lnTo>
                <a:lnTo>
                  <a:pt x="99060" y="106680"/>
                </a:lnTo>
                <a:lnTo>
                  <a:pt x="81280" y="151130"/>
                </a:lnTo>
                <a:lnTo>
                  <a:pt x="63500" y="196850"/>
                </a:lnTo>
                <a:lnTo>
                  <a:pt x="44450" y="232410"/>
                </a:lnTo>
                <a:lnTo>
                  <a:pt x="26670" y="276860"/>
                </a:lnTo>
                <a:lnTo>
                  <a:pt x="17780" y="321310"/>
                </a:lnTo>
                <a:lnTo>
                  <a:pt x="8890" y="365760"/>
                </a:lnTo>
                <a:lnTo>
                  <a:pt x="8890" y="410210"/>
                </a:lnTo>
                <a:lnTo>
                  <a:pt x="0" y="454660"/>
                </a:lnTo>
                <a:lnTo>
                  <a:pt x="0" y="500380"/>
                </a:lnTo>
                <a:lnTo>
                  <a:pt x="0" y="544830"/>
                </a:lnTo>
                <a:lnTo>
                  <a:pt x="8890" y="580390"/>
                </a:lnTo>
                <a:lnTo>
                  <a:pt x="17780" y="615950"/>
                </a:lnTo>
                <a:lnTo>
                  <a:pt x="26670" y="651510"/>
                </a:lnTo>
                <a:lnTo>
                  <a:pt x="44450" y="695960"/>
                </a:lnTo>
                <a:lnTo>
                  <a:pt x="54610" y="713740"/>
                </a:lnTo>
                <a:lnTo>
                  <a:pt x="72390" y="713740"/>
                </a:lnTo>
                <a:lnTo>
                  <a:pt x="81280" y="713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964690" y="3258820"/>
            <a:ext cx="179071" cy="455931"/>
          </a:xfrm>
          <a:custGeom>
            <a:avLst/>
            <a:gdLst/>
            <a:ahLst/>
            <a:cxnLst/>
            <a:rect l="0" t="0" r="0" b="0"/>
            <a:pathLst>
              <a:path w="179071" h="455931">
                <a:moveTo>
                  <a:pt x="44450" y="0"/>
                </a:moveTo>
                <a:lnTo>
                  <a:pt x="35560" y="27940"/>
                </a:lnTo>
                <a:lnTo>
                  <a:pt x="26670" y="45720"/>
                </a:lnTo>
                <a:lnTo>
                  <a:pt x="8890" y="90170"/>
                </a:lnTo>
                <a:lnTo>
                  <a:pt x="0" y="116840"/>
                </a:lnTo>
                <a:lnTo>
                  <a:pt x="0" y="134620"/>
                </a:lnTo>
                <a:lnTo>
                  <a:pt x="0" y="152400"/>
                </a:lnTo>
                <a:lnTo>
                  <a:pt x="17780" y="161290"/>
                </a:lnTo>
                <a:lnTo>
                  <a:pt x="44450" y="161290"/>
                </a:lnTo>
                <a:lnTo>
                  <a:pt x="71120" y="161290"/>
                </a:lnTo>
                <a:lnTo>
                  <a:pt x="97790" y="152400"/>
                </a:lnTo>
                <a:lnTo>
                  <a:pt x="124460" y="125730"/>
                </a:lnTo>
                <a:lnTo>
                  <a:pt x="151130" y="90170"/>
                </a:lnTo>
                <a:lnTo>
                  <a:pt x="168910" y="45720"/>
                </a:lnTo>
                <a:lnTo>
                  <a:pt x="179070" y="8890"/>
                </a:lnTo>
                <a:lnTo>
                  <a:pt x="179070" y="45720"/>
                </a:lnTo>
                <a:lnTo>
                  <a:pt x="168910" y="90170"/>
                </a:lnTo>
                <a:lnTo>
                  <a:pt x="160020" y="125730"/>
                </a:lnTo>
                <a:lnTo>
                  <a:pt x="151130" y="161290"/>
                </a:lnTo>
                <a:lnTo>
                  <a:pt x="151130" y="196850"/>
                </a:lnTo>
                <a:lnTo>
                  <a:pt x="142240" y="241300"/>
                </a:lnTo>
                <a:lnTo>
                  <a:pt x="133350" y="276860"/>
                </a:lnTo>
                <a:lnTo>
                  <a:pt x="124460" y="312420"/>
                </a:lnTo>
                <a:lnTo>
                  <a:pt x="124460" y="358140"/>
                </a:lnTo>
                <a:lnTo>
                  <a:pt x="124460" y="393700"/>
                </a:lnTo>
                <a:lnTo>
                  <a:pt x="124460" y="429260"/>
                </a:lnTo>
                <a:lnTo>
                  <a:pt x="124460" y="455930"/>
                </a:lnTo>
                <a:lnTo>
                  <a:pt x="142240" y="4470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2133600" y="3072130"/>
            <a:ext cx="161291" cy="767081"/>
          </a:xfrm>
          <a:custGeom>
            <a:avLst/>
            <a:gdLst/>
            <a:ahLst/>
            <a:cxnLst/>
            <a:rect l="0" t="0" r="0" b="0"/>
            <a:pathLst>
              <a:path w="161291" h="767081">
                <a:moveTo>
                  <a:pt x="90170" y="0"/>
                </a:moveTo>
                <a:lnTo>
                  <a:pt x="107950" y="35560"/>
                </a:lnTo>
                <a:lnTo>
                  <a:pt x="125730" y="80010"/>
                </a:lnTo>
                <a:lnTo>
                  <a:pt x="143510" y="115570"/>
                </a:lnTo>
                <a:lnTo>
                  <a:pt x="152400" y="151130"/>
                </a:lnTo>
                <a:lnTo>
                  <a:pt x="152400" y="186690"/>
                </a:lnTo>
                <a:lnTo>
                  <a:pt x="161290" y="223520"/>
                </a:lnTo>
                <a:lnTo>
                  <a:pt x="161290" y="267970"/>
                </a:lnTo>
                <a:lnTo>
                  <a:pt x="161290" y="312420"/>
                </a:lnTo>
                <a:lnTo>
                  <a:pt x="161290" y="347980"/>
                </a:lnTo>
                <a:lnTo>
                  <a:pt x="152400" y="392430"/>
                </a:lnTo>
                <a:lnTo>
                  <a:pt x="152400" y="427990"/>
                </a:lnTo>
                <a:lnTo>
                  <a:pt x="143510" y="472440"/>
                </a:lnTo>
                <a:lnTo>
                  <a:pt x="125730" y="509270"/>
                </a:lnTo>
                <a:lnTo>
                  <a:pt x="107950" y="544830"/>
                </a:lnTo>
                <a:lnTo>
                  <a:pt x="90170" y="589280"/>
                </a:lnTo>
                <a:lnTo>
                  <a:pt x="72390" y="633730"/>
                </a:lnTo>
                <a:lnTo>
                  <a:pt x="54610" y="678180"/>
                </a:lnTo>
                <a:lnTo>
                  <a:pt x="36830" y="704850"/>
                </a:lnTo>
                <a:lnTo>
                  <a:pt x="10160" y="749300"/>
                </a:lnTo>
                <a:lnTo>
                  <a:pt x="0" y="767080"/>
                </a:lnTo>
                <a:lnTo>
                  <a:pt x="10160" y="767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428240" y="3420110"/>
            <a:ext cx="322581" cy="17781"/>
          </a:xfrm>
          <a:custGeom>
            <a:avLst/>
            <a:gdLst/>
            <a:ahLst/>
            <a:cxnLst/>
            <a:rect l="0" t="0" r="0" b="0"/>
            <a:pathLst>
              <a:path w="322581" h="17781">
                <a:moveTo>
                  <a:pt x="0" y="17780"/>
                </a:moveTo>
                <a:lnTo>
                  <a:pt x="27940" y="8890"/>
                </a:lnTo>
                <a:lnTo>
                  <a:pt x="63500" y="8890"/>
                </a:lnTo>
                <a:lnTo>
                  <a:pt x="99060" y="8890"/>
                </a:lnTo>
                <a:lnTo>
                  <a:pt x="134620" y="8890"/>
                </a:lnTo>
                <a:lnTo>
                  <a:pt x="170180" y="8890"/>
                </a:lnTo>
                <a:lnTo>
                  <a:pt x="205740" y="8890"/>
                </a:lnTo>
                <a:lnTo>
                  <a:pt x="241300" y="8890"/>
                </a:lnTo>
                <a:lnTo>
                  <a:pt x="287020" y="17780"/>
                </a:lnTo>
                <a:lnTo>
                  <a:pt x="304800" y="8890"/>
                </a:lnTo>
                <a:lnTo>
                  <a:pt x="3225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741930" y="3187700"/>
            <a:ext cx="26671" cy="553721"/>
          </a:xfrm>
          <a:custGeom>
            <a:avLst/>
            <a:gdLst/>
            <a:ahLst/>
            <a:cxnLst/>
            <a:rect l="0" t="0" r="0" b="0"/>
            <a:pathLst>
              <a:path w="26671" h="553721">
                <a:moveTo>
                  <a:pt x="17780" y="0"/>
                </a:moveTo>
                <a:lnTo>
                  <a:pt x="26670" y="44450"/>
                </a:lnTo>
                <a:lnTo>
                  <a:pt x="26670" y="80010"/>
                </a:lnTo>
                <a:lnTo>
                  <a:pt x="26670" y="116840"/>
                </a:lnTo>
                <a:lnTo>
                  <a:pt x="26670" y="152400"/>
                </a:lnTo>
                <a:lnTo>
                  <a:pt x="26670" y="196850"/>
                </a:lnTo>
                <a:lnTo>
                  <a:pt x="17780" y="241300"/>
                </a:lnTo>
                <a:lnTo>
                  <a:pt x="17780" y="276860"/>
                </a:lnTo>
                <a:lnTo>
                  <a:pt x="17780" y="321310"/>
                </a:lnTo>
                <a:lnTo>
                  <a:pt x="8890" y="356870"/>
                </a:lnTo>
                <a:lnTo>
                  <a:pt x="8890" y="402590"/>
                </a:lnTo>
                <a:lnTo>
                  <a:pt x="8890" y="438150"/>
                </a:lnTo>
                <a:lnTo>
                  <a:pt x="0" y="473710"/>
                </a:lnTo>
                <a:lnTo>
                  <a:pt x="0" y="509270"/>
                </a:lnTo>
                <a:lnTo>
                  <a:pt x="0" y="553720"/>
                </a:lnTo>
                <a:lnTo>
                  <a:pt x="0" y="5537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1607820" y="4527550"/>
            <a:ext cx="347981" cy="518161"/>
          </a:xfrm>
          <a:custGeom>
            <a:avLst/>
            <a:gdLst/>
            <a:ahLst/>
            <a:cxnLst/>
            <a:rect l="0" t="0" r="0" b="0"/>
            <a:pathLst>
              <a:path w="347981" h="518161">
                <a:moveTo>
                  <a:pt x="142240" y="259080"/>
                </a:moveTo>
                <a:lnTo>
                  <a:pt x="115570" y="259080"/>
                </a:lnTo>
                <a:lnTo>
                  <a:pt x="71120" y="267970"/>
                </a:lnTo>
                <a:lnTo>
                  <a:pt x="53340" y="285750"/>
                </a:lnTo>
                <a:lnTo>
                  <a:pt x="17780" y="321310"/>
                </a:lnTo>
                <a:lnTo>
                  <a:pt x="0" y="356870"/>
                </a:lnTo>
                <a:lnTo>
                  <a:pt x="0" y="392430"/>
                </a:lnTo>
                <a:lnTo>
                  <a:pt x="0" y="436880"/>
                </a:lnTo>
                <a:lnTo>
                  <a:pt x="8890" y="463550"/>
                </a:lnTo>
                <a:lnTo>
                  <a:pt x="53340" y="500380"/>
                </a:lnTo>
                <a:lnTo>
                  <a:pt x="88900" y="518160"/>
                </a:lnTo>
                <a:lnTo>
                  <a:pt x="115570" y="518160"/>
                </a:lnTo>
                <a:lnTo>
                  <a:pt x="142240" y="518160"/>
                </a:lnTo>
                <a:lnTo>
                  <a:pt x="186690" y="500380"/>
                </a:lnTo>
                <a:lnTo>
                  <a:pt x="195580" y="482600"/>
                </a:lnTo>
                <a:lnTo>
                  <a:pt x="186690" y="427990"/>
                </a:lnTo>
                <a:lnTo>
                  <a:pt x="177800" y="392430"/>
                </a:lnTo>
                <a:lnTo>
                  <a:pt x="168910" y="356870"/>
                </a:lnTo>
                <a:lnTo>
                  <a:pt x="160020" y="321310"/>
                </a:lnTo>
                <a:lnTo>
                  <a:pt x="151130" y="285750"/>
                </a:lnTo>
                <a:lnTo>
                  <a:pt x="151130" y="250190"/>
                </a:lnTo>
                <a:lnTo>
                  <a:pt x="133350" y="205740"/>
                </a:lnTo>
                <a:lnTo>
                  <a:pt x="124460" y="168910"/>
                </a:lnTo>
                <a:lnTo>
                  <a:pt x="115570" y="124460"/>
                </a:lnTo>
                <a:lnTo>
                  <a:pt x="106680" y="88900"/>
                </a:lnTo>
                <a:lnTo>
                  <a:pt x="106680" y="71120"/>
                </a:lnTo>
                <a:lnTo>
                  <a:pt x="115570" y="26670"/>
                </a:lnTo>
                <a:lnTo>
                  <a:pt x="124460" y="8890"/>
                </a:lnTo>
                <a:lnTo>
                  <a:pt x="151130" y="0"/>
                </a:lnTo>
                <a:lnTo>
                  <a:pt x="186690" y="0"/>
                </a:lnTo>
                <a:lnTo>
                  <a:pt x="213360" y="0"/>
                </a:lnTo>
                <a:lnTo>
                  <a:pt x="259080" y="8890"/>
                </a:lnTo>
                <a:lnTo>
                  <a:pt x="294640" y="26670"/>
                </a:lnTo>
                <a:lnTo>
                  <a:pt x="330200" y="53340"/>
                </a:lnTo>
                <a:lnTo>
                  <a:pt x="347980" y="80010"/>
                </a:lnTo>
                <a:lnTo>
                  <a:pt x="347980" y="106680"/>
                </a:lnTo>
                <a:lnTo>
                  <a:pt x="347980" y="133350"/>
                </a:lnTo>
                <a:lnTo>
                  <a:pt x="339090" y="151130"/>
                </a:lnTo>
                <a:lnTo>
                  <a:pt x="321310" y="177800"/>
                </a:lnTo>
                <a:lnTo>
                  <a:pt x="276860" y="205740"/>
                </a:lnTo>
                <a:lnTo>
                  <a:pt x="231140" y="232410"/>
                </a:lnTo>
                <a:lnTo>
                  <a:pt x="186690" y="259080"/>
                </a:lnTo>
                <a:lnTo>
                  <a:pt x="151130" y="285750"/>
                </a:lnTo>
                <a:lnTo>
                  <a:pt x="106680" y="312420"/>
                </a:lnTo>
                <a:lnTo>
                  <a:pt x="9779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1964690" y="4795520"/>
            <a:ext cx="205741" cy="53341"/>
          </a:xfrm>
          <a:custGeom>
            <a:avLst/>
            <a:gdLst/>
            <a:ahLst/>
            <a:cxnLst/>
            <a:rect l="0" t="0" r="0" b="0"/>
            <a:pathLst>
              <a:path w="205741" h="5334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33350" y="8890"/>
                </a:lnTo>
                <a:lnTo>
                  <a:pt x="168910" y="26670"/>
                </a:lnTo>
                <a:lnTo>
                  <a:pt x="196850" y="35560"/>
                </a:lnTo>
                <a:lnTo>
                  <a:pt x="20574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2277110" y="4580890"/>
            <a:ext cx="17781" cy="598171"/>
          </a:xfrm>
          <a:custGeom>
            <a:avLst/>
            <a:gdLst/>
            <a:ahLst/>
            <a:cxnLst/>
            <a:rect l="0" t="0" r="0" b="0"/>
            <a:pathLst>
              <a:path w="17781" h="598171">
                <a:moveTo>
                  <a:pt x="8890" y="0"/>
                </a:moveTo>
                <a:lnTo>
                  <a:pt x="8890" y="44450"/>
                </a:lnTo>
                <a:lnTo>
                  <a:pt x="8890" y="88900"/>
                </a:lnTo>
                <a:lnTo>
                  <a:pt x="8890" y="124460"/>
                </a:lnTo>
                <a:lnTo>
                  <a:pt x="0" y="170180"/>
                </a:lnTo>
                <a:lnTo>
                  <a:pt x="0" y="214630"/>
                </a:lnTo>
                <a:lnTo>
                  <a:pt x="0" y="259080"/>
                </a:lnTo>
                <a:lnTo>
                  <a:pt x="0" y="303530"/>
                </a:lnTo>
                <a:lnTo>
                  <a:pt x="0" y="347980"/>
                </a:lnTo>
                <a:lnTo>
                  <a:pt x="0" y="392430"/>
                </a:lnTo>
                <a:lnTo>
                  <a:pt x="0" y="429260"/>
                </a:lnTo>
                <a:lnTo>
                  <a:pt x="0" y="464820"/>
                </a:lnTo>
                <a:lnTo>
                  <a:pt x="0" y="500380"/>
                </a:lnTo>
                <a:lnTo>
                  <a:pt x="8890" y="544830"/>
                </a:lnTo>
                <a:lnTo>
                  <a:pt x="8890" y="589280"/>
                </a:lnTo>
                <a:lnTo>
                  <a:pt x="17780" y="598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1634490" y="4304030"/>
            <a:ext cx="857251" cy="71121"/>
          </a:xfrm>
          <a:custGeom>
            <a:avLst/>
            <a:gdLst/>
            <a:ahLst/>
            <a:cxnLst/>
            <a:rect l="0" t="0" r="0" b="0"/>
            <a:pathLst>
              <a:path w="857251" h="7112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0"/>
                </a:lnTo>
                <a:lnTo>
                  <a:pt x="186690" y="0"/>
                </a:lnTo>
                <a:lnTo>
                  <a:pt x="232410" y="0"/>
                </a:lnTo>
                <a:lnTo>
                  <a:pt x="267970" y="8890"/>
                </a:lnTo>
                <a:lnTo>
                  <a:pt x="303530" y="8890"/>
                </a:lnTo>
                <a:lnTo>
                  <a:pt x="347980" y="17780"/>
                </a:lnTo>
                <a:lnTo>
                  <a:pt x="392430" y="17780"/>
                </a:lnTo>
                <a:lnTo>
                  <a:pt x="427990" y="17780"/>
                </a:lnTo>
                <a:lnTo>
                  <a:pt x="472440" y="17780"/>
                </a:lnTo>
                <a:lnTo>
                  <a:pt x="518160" y="26670"/>
                </a:lnTo>
                <a:lnTo>
                  <a:pt x="562610" y="26670"/>
                </a:lnTo>
                <a:lnTo>
                  <a:pt x="598170" y="26670"/>
                </a:lnTo>
                <a:lnTo>
                  <a:pt x="633730" y="35560"/>
                </a:lnTo>
                <a:lnTo>
                  <a:pt x="678180" y="35560"/>
                </a:lnTo>
                <a:lnTo>
                  <a:pt x="713740" y="44450"/>
                </a:lnTo>
                <a:lnTo>
                  <a:pt x="749300" y="44450"/>
                </a:lnTo>
                <a:lnTo>
                  <a:pt x="775970" y="53340"/>
                </a:lnTo>
                <a:lnTo>
                  <a:pt x="803910" y="53340"/>
                </a:lnTo>
                <a:lnTo>
                  <a:pt x="830580" y="62230"/>
                </a:lnTo>
                <a:lnTo>
                  <a:pt x="85725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1875790" y="3920490"/>
            <a:ext cx="347981" cy="285751"/>
          </a:xfrm>
          <a:custGeom>
            <a:avLst/>
            <a:gdLst/>
            <a:ahLst/>
            <a:cxnLst/>
            <a:rect l="0" t="0" r="0" b="0"/>
            <a:pathLst>
              <a:path w="347981" h="285751">
                <a:moveTo>
                  <a:pt x="0" y="26670"/>
                </a:moveTo>
                <a:lnTo>
                  <a:pt x="35560" y="0"/>
                </a:lnTo>
                <a:lnTo>
                  <a:pt x="53340" y="0"/>
                </a:lnTo>
                <a:lnTo>
                  <a:pt x="88900" y="0"/>
                </a:lnTo>
                <a:lnTo>
                  <a:pt x="124460" y="0"/>
                </a:lnTo>
                <a:lnTo>
                  <a:pt x="168910" y="8890"/>
                </a:lnTo>
                <a:lnTo>
                  <a:pt x="204470" y="17780"/>
                </a:lnTo>
                <a:lnTo>
                  <a:pt x="231140" y="26670"/>
                </a:lnTo>
                <a:lnTo>
                  <a:pt x="267970" y="53340"/>
                </a:lnTo>
                <a:lnTo>
                  <a:pt x="303530" y="71120"/>
                </a:lnTo>
                <a:lnTo>
                  <a:pt x="330200" y="115570"/>
                </a:lnTo>
                <a:lnTo>
                  <a:pt x="347980" y="151130"/>
                </a:lnTo>
                <a:lnTo>
                  <a:pt x="347980" y="168910"/>
                </a:lnTo>
                <a:lnTo>
                  <a:pt x="312420" y="213360"/>
                </a:lnTo>
                <a:lnTo>
                  <a:pt x="294640" y="222250"/>
                </a:lnTo>
                <a:lnTo>
                  <a:pt x="248920" y="232410"/>
                </a:lnTo>
                <a:lnTo>
                  <a:pt x="213360" y="232410"/>
                </a:lnTo>
                <a:lnTo>
                  <a:pt x="186690" y="232410"/>
                </a:lnTo>
                <a:lnTo>
                  <a:pt x="151130" y="222250"/>
                </a:lnTo>
                <a:lnTo>
                  <a:pt x="133350" y="213360"/>
                </a:lnTo>
                <a:lnTo>
                  <a:pt x="124460" y="186690"/>
                </a:lnTo>
                <a:lnTo>
                  <a:pt x="142240" y="168910"/>
                </a:lnTo>
                <a:lnTo>
                  <a:pt x="168910" y="168910"/>
                </a:lnTo>
                <a:lnTo>
                  <a:pt x="195580" y="168910"/>
                </a:lnTo>
                <a:lnTo>
                  <a:pt x="231140" y="195580"/>
                </a:lnTo>
                <a:lnTo>
                  <a:pt x="276860" y="222250"/>
                </a:lnTo>
                <a:lnTo>
                  <a:pt x="294640" y="232410"/>
                </a:lnTo>
                <a:lnTo>
                  <a:pt x="339090" y="276860"/>
                </a:lnTo>
                <a:lnTo>
                  <a:pt x="34798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143250" y="4107180"/>
            <a:ext cx="321311" cy="367031"/>
          </a:xfrm>
          <a:custGeom>
            <a:avLst/>
            <a:gdLst/>
            <a:ahLst/>
            <a:cxnLst/>
            <a:rect l="0" t="0" r="0" b="0"/>
            <a:pathLst>
              <a:path w="321311" h="367031">
                <a:moveTo>
                  <a:pt x="17780" y="26670"/>
                </a:moveTo>
                <a:lnTo>
                  <a:pt x="53340" y="0"/>
                </a:lnTo>
                <a:lnTo>
                  <a:pt x="71120" y="0"/>
                </a:lnTo>
                <a:lnTo>
                  <a:pt x="97790" y="0"/>
                </a:lnTo>
                <a:lnTo>
                  <a:pt x="143510" y="8890"/>
                </a:lnTo>
                <a:lnTo>
                  <a:pt x="179070" y="26670"/>
                </a:lnTo>
                <a:lnTo>
                  <a:pt x="196850" y="26670"/>
                </a:lnTo>
                <a:lnTo>
                  <a:pt x="232410" y="63500"/>
                </a:lnTo>
                <a:lnTo>
                  <a:pt x="259080" y="81280"/>
                </a:lnTo>
                <a:lnTo>
                  <a:pt x="285750" y="125730"/>
                </a:lnTo>
                <a:lnTo>
                  <a:pt x="303530" y="143510"/>
                </a:lnTo>
                <a:lnTo>
                  <a:pt x="312420" y="187960"/>
                </a:lnTo>
                <a:lnTo>
                  <a:pt x="312420" y="223520"/>
                </a:lnTo>
                <a:lnTo>
                  <a:pt x="312420" y="267970"/>
                </a:lnTo>
                <a:lnTo>
                  <a:pt x="303530" y="294640"/>
                </a:lnTo>
                <a:lnTo>
                  <a:pt x="259080" y="340360"/>
                </a:lnTo>
                <a:lnTo>
                  <a:pt x="241300" y="358140"/>
                </a:lnTo>
                <a:lnTo>
                  <a:pt x="196850" y="367030"/>
                </a:lnTo>
                <a:lnTo>
                  <a:pt x="152400" y="367030"/>
                </a:lnTo>
                <a:lnTo>
                  <a:pt x="115570" y="367030"/>
                </a:lnTo>
                <a:lnTo>
                  <a:pt x="71120" y="367030"/>
                </a:lnTo>
                <a:lnTo>
                  <a:pt x="35560" y="358140"/>
                </a:lnTo>
                <a:lnTo>
                  <a:pt x="8890" y="340360"/>
                </a:lnTo>
                <a:lnTo>
                  <a:pt x="0" y="312420"/>
                </a:lnTo>
                <a:lnTo>
                  <a:pt x="0" y="294640"/>
                </a:lnTo>
                <a:lnTo>
                  <a:pt x="35560" y="267970"/>
                </a:lnTo>
                <a:lnTo>
                  <a:pt x="62230" y="250190"/>
                </a:lnTo>
                <a:lnTo>
                  <a:pt x="97790" y="250190"/>
                </a:lnTo>
                <a:lnTo>
                  <a:pt x="133350" y="250190"/>
                </a:lnTo>
                <a:lnTo>
                  <a:pt x="170180" y="250190"/>
                </a:lnTo>
                <a:lnTo>
                  <a:pt x="205740" y="259080"/>
                </a:lnTo>
                <a:lnTo>
                  <a:pt x="250190" y="267970"/>
                </a:lnTo>
                <a:lnTo>
                  <a:pt x="285750" y="285750"/>
                </a:lnTo>
                <a:lnTo>
                  <a:pt x="32131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2955290" y="4580890"/>
            <a:ext cx="866141" cy="80011"/>
          </a:xfrm>
          <a:custGeom>
            <a:avLst/>
            <a:gdLst/>
            <a:ahLst/>
            <a:cxnLst/>
            <a:rect l="0" t="0" r="0" b="0"/>
            <a:pathLst>
              <a:path w="866141" h="80011">
                <a:moveTo>
                  <a:pt x="0" y="8890"/>
                </a:moveTo>
                <a:lnTo>
                  <a:pt x="54610" y="8890"/>
                </a:lnTo>
                <a:lnTo>
                  <a:pt x="90170" y="8890"/>
                </a:lnTo>
                <a:lnTo>
                  <a:pt x="125730" y="0"/>
                </a:lnTo>
                <a:lnTo>
                  <a:pt x="161290" y="0"/>
                </a:lnTo>
                <a:lnTo>
                  <a:pt x="205740" y="0"/>
                </a:lnTo>
                <a:lnTo>
                  <a:pt x="241300" y="0"/>
                </a:lnTo>
                <a:lnTo>
                  <a:pt x="276860" y="0"/>
                </a:lnTo>
                <a:lnTo>
                  <a:pt x="321310" y="0"/>
                </a:lnTo>
                <a:lnTo>
                  <a:pt x="358140" y="0"/>
                </a:lnTo>
                <a:lnTo>
                  <a:pt x="393700" y="0"/>
                </a:lnTo>
                <a:lnTo>
                  <a:pt x="429260" y="0"/>
                </a:lnTo>
                <a:lnTo>
                  <a:pt x="464820" y="0"/>
                </a:lnTo>
                <a:lnTo>
                  <a:pt x="500380" y="8890"/>
                </a:lnTo>
                <a:lnTo>
                  <a:pt x="535940" y="8890"/>
                </a:lnTo>
                <a:lnTo>
                  <a:pt x="580390" y="17780"/>
                </a:lnTo>
                <a:lnTo>
                  <a:pt x="615950" y="17780"/>
                </a:lnTo>
                <a:lnTo>
                  <a:pt x="652780" y="26670"/>
                </a:lnTo>
                <a:lnTo>
                  <a:pt x="697230" y="35560"/>
                </a:lnTo>
                <a:lnTo>
                  <a:pt x="732790" y="44450"/>
                </a:lnTo>
                <a:lnTo>
                  <a:pt x="768350" y="53340"/>
                </a:lnTo>
                <a:lnTo>
                  <a:pt x="803910" y="62230"/>
                </a:lnTo>
                <a:lnTo>
                  <a:pt x="848360" y="71120"/>
                </a:lnTo>
                <a:lnTo>
                  <a:pt x="86614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3187700" y="4724400"/>
            <a:ext cx="518161" cy="838201"/>
          </a:xfrm>
          <a:custGeom>
            <a:avLst/>
            <a:gdLst/>
            <a:ahLst/>
            <a:cxnLst/>
            <a:rect l="0" t="0" r="0" b="0"/>
            <a:pathLst>
              <a:path w="518161" h="83820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125730" y="0"/>
                </a:lnTo>
                <a:lnTo>
                  <a:pt x="161290" y="0"/>
                </a:lnTo>
                <a:lnTo>
                  <a:pt x="205740" y="0"/>
                </a:lnTo>
                <a:lnTo>
                  <a:pt x="250190" y="8890"/>
                </a:lnTo>
                <a:lnTo>
                  <a:pt x="285750" y="8890"/>
                </a:lnTo>
                <a:lnTo>
                  <a:pt x="321310" y="17780"/>
                </a:lnTo>
                <a:lnTo>
                  <a:pt x="356870" y="26670"/>
                </a:lnTo>
                <a:lnTo>
                  <a:pt x="402590" y="35560"/>
                </a:lnTo>
                <a:lnTo>
                  <a:pt x="438150" y="44450"/>
                </a:lnTo>
                <a:lnTo>
                  <a:pt x="464820" y="53340"/>
                </a:lnTo>
                <a:lnTo>
                  <a:pt x="500380" y="80010"/>
                </a:lnTo>
                <a:lnTo>
                  <a:pt x="518160" y="97790"/>
                </a:lnTo>
                <a:lnTo>
                  <a:pt x="518160" y="115570"/>
                </a:lnTo>
                <a:lnTo>
                  <a:pt x="500380" y="160020"/>
                </a:lnTo>
                <a:lnTo>
                  <a:pt x="482600" y="195580"/>
                </a:lnTo>
                <a:lnTo>
                  <a:pt x="455930" y="240030"/>
                </a:lnTo>
                <a:lnTo>
                  <a:pt x="429260" y="276860"/>
                </a:lnTo>
                <a:lnTo>
                  <a:pt x="402590" y="321310"/>
                </a:lnTo>
                <a:lnTo>
                  <a:pt x="383540" y="365760"/>
                </a:lnTo>
                <a:lnTo>
                  <a:pt x="356870" y="410210"/>
                </a:lnTo>
                <a:lnTo>
                  <a:pt x="339090" y="445770"/>
                </a:lnTo>
                <a:lnTo>
                  <a:pt x="321310" y="481330"/>
                </a:lnTo>
                <a:lnTo>
                  <a:pt x="303530" y="525780"/>
                </a:lnTo>
                <a:lnTo>
                  <a:pt x="294640" y="561340"/>
                </a:lnTo>
                <a:lnTo>
                  <a:pt x="276860" y="598170"/>
                </a:lnTo>
                <a:lnTo>
                  <a:pt x="259080" y="633730"/>
                </a:lnTo>
                <a:lnTo>
                  <a:pt x="250190" y="678180"/>
                </a:lnTo>
                <a:lnTo>
                  <a:pt x="232410" y="713740"/>
                </a:lnTo>
                <a:lnTo>
                  <a:pt x="214630" y="749300"/>
                </a:lnTo>
                <a:lnTo>
                  <a:pt x="196850" y="784860"/>
                </a:lnTo>
                <a:lnTo>
                  <a:pt x="170180" y="829310"/>
                </a:lnTo>
                <a:lnTo>
                  <a:pt x="170180" y="838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3938270" y="1134110"/>
            <a:ext cx="168911" cy="464821"/>
          </a:xfrm>
          <a:custGeom>
            <a:avLst/>
            <a:gdLst/>
            <a:ahLst/>
            <a:cxnLst/>
            <a:rect l="0" t="0" r="0" b="0"/>
            <a:pathLst>
              <a:path w="168911" h="464821">
                <a:moveTo>
                  <a:pt x="133350" y="35560"/>
                </a:moveTo>
                <a:lnTo>
                  <a:pt x="115570" y="8890"/>
                </a:lnTo>
                <a:lnTo>
                  <a:pt x="97790" y="0"/>
                </a:lnTo>
                <a:lnTo>
                  <a:pt x="80010" y="0"/>
                </a:lnTo>
                <a:lnTo>
                  <a:pt x="44450" y="26670"/>
                </a:lnTo>
                <a:lnTo>
                  <a:pt x="26670" y="4445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96850"/>
                </a:lnTo>
                <a:lnTo>
                  <a:pt x="0" y="214630"/>
                </a:lnTo>
                <a:lnTo>
                  <a:pt x="17780" y="232410"/>
                </a:lnTo>
                <a:lnTo>
                  <a:pt x="35560" y="232410"/>
                </a:lnTo>
                <a:lnTo>
                  <a:pt x="53340" y="223520"/>
                </a:lnTo>
                <a:lnTo>
                  <a:pt x="80010" y="214630"/>
                </a:lnTo>
                <a:lnTo>
                  <a:pt x="97790" y="196850"/>
                </a:lnTo>
                <a:lnTo>
                  <a:pt x="115570" y="142240"/>
                </a:lnTo>
                <a:lnTo>
                  <a:pt x="115570" y="97790"/>
                </a:lnTo>
                <a:lnTo>
                  <a:pt x="124460" y="53340"/>
                </a:lnTo>
                <a:lnTo>
                  <a:pt x="133350" y="80010"/>
                </a:lnTo>
                <a:lnTo>
                  <a:pt x="133350" y="124460"/>
                </a:lnTo>
                <a:lnTo>
                  <a:pt x="142240" y="161290"/>
                </a:lnTo>
                <a:lnTo>
                  <a:pt x="151130" y="196850"/>
                </a:lnTo>
                <a:lnTo>
                  <a:pt x="151130" y="232410"/>
                </a:lnTo>
                <a:lnTo>
                  <a:pt x="160020" y="276860"/>
                </a:lnTo>
                <a:lnTo>
                  <a:pt x="168910" y="321310"/>
                </a:lnTo>
                <a:lnTo>
                  <a:pt x="168910" y="356870"/>
                </a:lnTo>
                <a:lnTo>
                  <a:pt x="168910" y="392430"/>
                </a:lnTo>
                <a:lnTo>
                  <a:pt x="168910" y="438150"/>
                </a:lnTo>
                <a:lnTo>
                  <a:pt x="160020" y="455930"/>
                </a:lnTo>
                <a:lnTo>
                  <a:pt x="142240" y="464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4197350" y="937260"/>
            <a:ext cx="115571" cy="580391"/>
          </a:xfrm>
          <a:custGeom>
            <a:avLst/>
            <a:gdLst/>
            <a:ahLst/>
            <a:cxnLst/>
            <a:rect l="0" t="0" r="0" b="0"/>
            <a:pathLst>
              <a:path w="115571" h="580391">
                <a:moveTo>
                  <a:pt x="97790" y="0"/>
                </a:moveTo>
                <a:lnTo>
                  <a:pt x="80010" y="0"/>
                </a:lnTo>
                <a:lnTo>
                  <a:pt x="53340" y="44450"/>
                </a:lnTo>
                <a:lnTo>
                  <a:pt x="35560" y="81280"/>
                </a:lnTo>
                <a:lnTo>
                  <a:pt x="26670" y="125730"/>
                </a:lnTo>
                <a:lnTo>
                  <a:pt x="17780" y="161290"/>
                </a:lnTo>
                <a:lnTo>
                  <a:pt x="8890" y="205740"/>
                </a:lnTo>
                <a:lnTo>
                  <a:pt x="0" y="241300"/>
                </a:lnTo>
                <a:lnTo>
                  <a:pt x="0" y="285750"/>
                </a:lnTo>
                <a:lnTo>
                  <a:pt x="0" y="330200"/>
                </a:lnTo>
                <a:lnTo>
                  <a:pt x="8890" y="367030"/>
                </a:lnTo>
                <a:lnTo>
                  <a:pt x="8890" y="402590"/>
                </a:lnTo>
                <a:lnTo>
                  <a:pt x="17780" y="438150"/>
                </a:lnTo>
                <a:lnTo>
                  <a:pt x="35560" y="482600"/>
                </a:lnTo>
                <a:lnTo>
                  <a:pt x="35560" y="500380"/>
                </a:lnTo>
                <a:lnTo>
                  <a:pt x="62230" y="544830"/>
                </a:lnTo>
                <a:lnTo>
                  <a:pt x="80010" y="562610"/>
                </a:lnTo>
                <a:lnTo>
                  <a:pt x="97790" y="571500"/>
                </a:lnTo>
                <a:lnTo>
                  <a:pt x="115570" y="5803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4384040" y="1009650"/>
            <a:ext cx="134621" cy="454661"/>
          </a:xfrm>
          <a:custGeom>
            <a:avLst/>
            <a:gdLst/>
            <a:ahLst/>
            <a:cxnLst/>
            <a:rect l="0" t="0" r="0" b="0"/>
            <a:pathLst>
              <a:path w="134621" h="454661">
                <a:moveTo>
                  <a:pt x="134620" y="35560"/>
                </a:moveTo>
                <a:lnTo>
                  <a:pt x="125730" y="17780"/>
                </a:lnTo>
                <a:lnTo>
                  <a:pt x="116840" y="0"/>
                </a:lnTo>
                <a:lnTo>
                  <a:pt x="90170" y="0"/>
                </a:lnTo>
                <a:lnTo>
                  <a:pt x="72390" y="8890"/>
                </a:lnTo>
                <a:lnTo>
                  <a:pt x="45720" y="26670"/>
                </a:lnTo>
                <a:lnTo>
                  <a:pt x="26670" y="53340"/>
                </a:lnTo>
                <a:lnTo>
                  <a:pt x="889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0" y="204470"/>
                </a:lnTo>
                <a:lnTo>
                  <a:pt x="8890" y="248920"/>
                </a:lnTo>
                <a:lnTo>
                  <a:pt x="17780" y="285750"/>
                </a:lnTo>
                <a:lnTo>
                  <a:pt x="26670" y="321310"/>
                </a:lnTo>
                <a:lnTo>
                  <a:pt x="45720" y="365760"/>
                </a:lnTo>
                <a:lnTo>
                  <a:pt x="63500" y="401320"/>
                </a:lnTo>
                <a:lnTo>
                  <a:pt x="81280" y="436880"/>
                </a:lnTo>
                <a:lnTo>
                  <a:pt x="81280" y="454660"/>
                </a:lnTo>
                <a:lnTo>
                  <a:pt x="63500" y="4368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4357370" y="1276350"/>
            <a:ext cx="196851" cy="27941"/>
          </a:xfrm>
          <a:custGeom>
            <a:avLst/>
            <a:gdLst/>
            <a:ahLst/>
            <a:cxnLst/>
            <a:rect l="0" t="0" r="0" b="0"/>
            <a:pathLst>
              <a:path w="196851" h="27941">
                <a:moveTo>
                  <a:pt x="0" y="27940"/>
                </a:moveTo>
                <a:lnTo>
                  <a:pt x="44450" y="19050"/>
                </a:lnTo>
                <a:lnTo>
                  <a:pt x="90170" y="19050"/>
                </a:lnTo>
                <a:lnTo>
                  <a:pt x="125730" y="8890"/>
                </a:lnTo>
                <a:lnTo>
                  <a:pt x="170180" y="889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4634230" y="1018540"/>
            <a:ext cx="161291" cy="454661"/>
          </a:xfrm>
          <a:custGeom>
            <a:avLst/>
            <a:gdLst/>
            <a:ahLst/>
            <a:cxnLst/>
            <a:rect l="0" t="0" r="0" b="0"/>
            <a:pathLst>
              <a:path w="161291" h="454661">
                <a:moveTo>
                  <a:pt x="62230" y="0"/>
                </a:moveTo>
                <a:lnTo>
                  <a:pt x="44450" y="17780"/>
                </a:lnTo>
                <a:lnTo>
                  <a:pt x="26670" y="44450"/>
                </a:lnTo>
                <a:lnTo>
                  <a:pt x="17780" y="88900"/>
                </a:lnTo>
                <a:lnTo>
                  <a:pt x="8890" y="124460"/>
                </a:lnTo>
                <a:lnTo>
                  <a:pt x="0" y="168910"/>
                </a:lnTo>
                <a:lnTo>
                  <a:pt x="0" y="195580"/>
                </a:lnTo>
                <a:lnTo>
                  <a:pt x="0" y="231140"/>
                </a:lnTo>
                <a:lnTo>
                  <a:pt x="0" y="276860"/>
                </a:lnTo>
                <a:lnTo>
                  <a:pt x="0" y="312420"/>
                </a:lnTo>
                <a:lnTo>
                  <a:pt x="8890" y="356870"/>
                </a:lnTo>
                <a:lnTo>
                  <a:pt x="44450" y="401320"/>
                </a:lnTo>
                <a:lnTo>
                  <a:pt x="62230" y="427990"/>
                </a:lnTo>
                <a:lnTo>
                  <a:pt x="99060" y="445770"/>
                </a:lnTo>
                <a:lnTo>
                  <a:pt x="125730" y="454660"/>
                </a:lnTo>
                <a:lnTo>
                  <a:pt x="143510" y="454660"/>
                </a:lnTo>
                <a:lnTo>
                  <a:pt x="161290" y="4546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4795520" y="1080770"/>
            <a:ext cx="160021" cy="223521"/>
          </a:xfrm>
          <a:custGeom>
            <a:avLst/>
            <a:gdLst/>
            <a:ahLst/>
            <a:cxnLst/>
            <a:rect l="0" t="0" r="0" b="0"/>
            <a:pathLst>
              <a:path w="160021" h="223521">
                <a:moveTo>
                  <a:pt x="26670" y="0"/>
                </a:moveTo>
                <a:lnTo>
                  <a:pt x="8890" y="4445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14630"/>
                </a:lnTo>
                <a:lnTo>
                  <a:pt x="17780" y="223520"/>
                </a:lnTo>
                <a:lnTo>
                  <a:pt x="53340" y="223520"/>
                </a:lnTo>
                <a:lnTo>
                  <a:pt x="88900" y="223520"/>
                </a:lnTo>
                <a:lnTo>
                  <a:pt x="133350" y="223520"/>
                </a:lnTo>
                <a:lnTo>
                  <a:pt x="160020" y="2235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4919980" y="1143000"/>
            <a:ext cx="53341" cy="347981"/>
          </a:xfrm>
          <a:custGeom>
            <a:avLst/>
            <a:gdLst/>
            <a:ahLst/>
            <a:cxnLst/>
            <a:rect l="0" t="0" r="0" b="0"/>
            <a:pathLst>
              <a:path w="53341" h="347981">
                <a:moveTo>
                  <a:pt x="1778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0" y="170180"/>
                </a:lnTo>
                <a:lnTo>
                  <a:pt x="8890" y="214630"/>
                </a:lnTo>
                <a:lnTo>
                  <a:pt x="17780" y="259080"/>
                </a:lnTo>
                <a:lnTo>
                  <a:pt x="26670" y="294640"/>
                </a:lnTo>
                <a:lnTo>
                  <a:pt x="44450" y="339090"/>
                </a:lnTo>
                <a:lnTo>
                  <a:pt x="53340" y="3479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4973320" y="1054100"/>
            <a:ext cx="116841" cy="454661"/>
          </a:xfrm>
          <a:custGeom>
            <a:avLst/>
            <a:gdLst/>
            <a:ahLst/>
            <a:cxnLst/>
            <a:rect l="0" t="0" r="0" b="0"/>
            <a:pathLst>
              <a:path w="116841" h="454661">
                <a:moveTo>
                  <a:pt x="0" y="0"/>
                </a:moveTo>
                <a:lnTo>
                  <a:pt x="17780" y="0"/>
                </a:lnTo>
                <a:lnTo>
                  <a:pt x="54610" y="17780"/>
                </a:lnTo>
                <a:lnTo>
                  <a:pt x="81280" y="62230"/>
                </a:lnTo>
                <a:lnTo>
                  <a:pt x="99060" y="97790"/>
                </a:lnTo>
                <a:lnTo>
                  <a:pt x="107950" y="142240"/>
                </a:lnTo>
                <a:lnTo>
                  <a:pt x="116840" y="168910"/>
                </a:lnTo>
                <a:lnTo>
                  <a:pt x="116840" y="204470"/>
                </a:lnTo>
                <a:lnTo>
                  <a:pt x="116840" y="241300"/>
                </a:lnTo>
                <a:lnTo>
                  <a:pt x="116840" y="276860"/>
                </a:lnTo>
                <a:lnTo>
                  <a:pt x="107950" y="312420"/>
                </a:lnTo>
                <a:lnTo>
                  <a:pt x="107950" y="347980"/>
                </a:lnTo>
                <a:lnTo>
                  <a:pt x="99060" y="392430"/>
                </a:lnTo>
                <a:lnTo>
                  <a:pt x="99060" y="427990"/>
                </a:lnTo>
                <a:lnTo>
                  <a:pt x="99060" y="4546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5223510" y="946150"/>
            <a:ext cx="125731" cy="670561"/>
          </a:xfrm>
          <a:custGeom>
            <a:avLst/>
            <a:gdLst/>
            <a:ahLst/>
            <a:cxnLst/>
            <a:rect l="0" t="0" r="0" b="0"/>
            <a:pathLst>
              <a:path w="125731" h="670561">
                <a:moveTo>
                  <a:pt x="0" y="0"/>
                </a:moveTo>
                <a:lnTo>
                  <a:pt x="26670" y="44450"/>
                </a:lnTo>
                <a:lnTo>
                  <a:pt x="53340" y="90170"/>
                </a:lnTo>
                <a:lnTo>
                  <a:pt x="62230" y="125730"/>
                </a:lnTo>
                <a:lnTo>
                  <a:pt x="81280" y="161290"/>
                </a:lnTo>
                <a:lnTo>
                  <a:pt x="90170" y="196850"/>
                </a:lnTo>
                <a:lnTo>
                  <a:pt x="99060" y="232410"/>
                </a:lnTo>
                <a:lnTo>
                  <a:pt x="107950" y="267970"/>
                </a:lnTo>
                <a:lnTo>
                  <a:pt x="116840" y="303530"/>
                </a:lnTo>
                <a:lnTo>
                  <a:pt x="125730" y="339090"/>
                </a:lnTo>
                <a:lnTo>
                  <a:pt x="125730" y="384810"/>
                </a:lnTo>
                <a:lnTo>
                  <a:pt x="116840" y="420370"/>
                </a:lnTo>
                <a:lnTo>
                  <a:pt x="107950" y="447040"/>
                </a:lnTo>
                <a:lnTo>
                  <a:pt x="90170" y="491490"/>
                </a:lnTo>
                <a:lnTo>
                  <a:pt x="62230" y="527050"/>
                </a:lnTo>
                <a:lnTo>
                  <a:pt x="44450" y="562610"/>
                </a:lnTo>
                <a:lnTo>
                  <a:pt x="35560" y="598170"/>
                </a:lnTo>
                <a:lnTo>
                  <a:pt x="17780" y="635000"/>
                </a:lnTo>
                <a:lnTo>
                  <a:pt x="8890" y="6705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4768850" y="1661160"/>
            <a:ext cx="222251" cy="589281"/>
          </a:xfrm>
          <a:custGeom>
            <a:avLst/>
            <a:gdLst/>
            <a:ahLst/>
            <a:cxnLst/>
            <a:rect l="0" t="0" r="0" b="0"/>
            <a:pathLst>
              <a:path w="222251" h="589281">
                <a:moveTo>
                  <a:pt x="71120" y="589280"/>
                </a:moveTo>
                <a:lnTo>
                  <a:pt x="62230" y="571500"/>
                </a:lnTo>
                <a:lnTo>
                  <a:pt x="62230" y="535940"/>
                </a:lnTo>
                <a:lnTo>
                  <a:pt x="62230" y="500380"/>
                </a:lnTo>
                <a:lnTo>
                  <a:pt x="53340" y="463550"/>
                </a:lnTo>
                <a:lnTo>
                  <a:pt x="53340" y="419100"/>
                </a:lnTo>
                <a:lnTo>
                  <a:pt x="53340" y="374650"/>
                </a:lnTo>
                <a:lnTo>
                  <a:pt x="53340" y="339090"/>
                </a:lnTo>
                <a:lnTo>
                  <a:pt x="53340" y="303530"/>
                </a:lnTo>
                <a:lnTo>
                  <a:pt x="62230" y="267970"/>
                </a:lnTo>
                <a:lnTo>
                  <a:pt x="62230" y="232410"/>
                </a:lnTo>
                <a:lnTo>
                  <a:pt x="62230" y="195580"/>
                </a:lnTo>
                <a:lnTo>
                  <a:pt x="71120" y="151130"/>
                </a:lnTo>
                <a:lnTo>
                  <a:pt x="71120" y="115570"/>
                </a:lnTo>
                <a:lnTo>
                  <a:pt x="80010" y="80010"/>
                </a:lnTo>
                <a:lnTo>
                  <a:pt x="80010" y="44450"/>
                </a:lnTo>
                <a:lnTo>
                  <a:pt x="80010" y="17780"/>
                </a:lnTo>
                <a:lnTo>
                  <a:pt x="80010" y="0"/>
                </a:lnTo>
                <a:lnTo>
                  <a:pt x="53340" y="35560"/>
                </a:lnTo>
                <a:lnTo>
                  <a:pt x="26670" y="71120"/>
                </a:lnTo>
                <a:lnTo>
                  <a:pt x="8890" y="115570"/>
                </a:lnTo>
                <a:lnTo>
                  <a:pt x="0" y="133350"/>
                </a:lnTo>
                <a:lnTo>
                  <a:pt x="35560" y="88900"/>
                </a:lnTo>
                <a:lnTo>
                  <a:pt x="71120" y="53340"/>
                </a:lnTo>
                <a:lnTo>
                  <a:pt x="88900" y="44450"/>
                </a:lnTo>
                <a:lnTo>
                  <a:pt x="106680" y="53340"/>
                </a:lnTo>
                <a:lnTo>
                  <a:pt x="133350" y="80010"/>
                </a:lnTo>
                <a:lnTo>
                  <a:pt x="186690" y="124460"/>
                </a:lnTo>
                <a:lnTo>
                  <a:pt x="222250" y="1511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3776980" y="2428240"/>
            <a:ext cx="107951" cy="447041"/>
          </a:xfrm>
          <a:custGeom>
            <a:avLst/>
            <a:gdLst/>
            <a:ahLst/>
            <a:cxnLst/>
            <a:rect l="0" t="0" r="0" b="0"/>
            <a:pathLst>
              <a:path w="107951" h="447041">
                <a:moveTo>
                  <a:pt x="107950" y="90170"/>
                </a:moveTo>
                <a:lnTo>
                  <a:pt x="90170" y="45720"/>
                </a:lnTo>
                <a:lnTo>
                  <a:pt x="81280" y="27940"/>
                </a:lnTo>
                <a:lnTo>
                  <a:pt x="53340" y="0"/>
                </a:lnTo>
                <a:lnTo>
                  <a:pt x="35560" y="0"/>
                </a:lnTo>
                <a:lnTo>
                  <a:pt x="17780" y="10160"/>
                </a:lnTo>
                <a:lnTo>
                  <a:pt x="8890" y="27940"/>
                </a:lnTo>
                <a:lnTo>
                  <a:pt x="0" y="5461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8890" y="214630"/>
                </a:lnTo>
                <a:lnTo>
                  <a:pt x="8890" y="250190"/>
                </a:lnTo>
                <a:lnTo>
                  <a:pt x="17780" y="287020"/>
                </a:lnTo>
                <a:lnTo>
                  <a:pt x="26670" y="322580"/>
                </a:lnTo>
                <a:lnTo>
                  <a:pt x="35560" y="349250"/>
                </a:lnTo>
                <a:lnTo>
                  <a:pt x="35560" y="375920"/>
                </a:lnTo>
                <a:lnTo>
                  <a:pt x="35560" y="411480"/>
                </a:lnTo>
                <a:lnTo>
                  <a:pt x="35560" y="429260"/>
                </a:lnTo>
                <a:lnTo>
                  <a:pt x="35560" y="4470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3705860" y="2705100"/>
            <a:ext cx="187961" cy="10161"/>
          </a:xfrm>
          <a:custGeom>
            <a:avLst/>
            <a:gdLst/>
            <a:ahLst/>
            <a:cxnLst/>
            <a:rect l="0" t="0" r="0" b="0"/>
            <a:pathLst>
              <a:path w="187961" h="10161">
                <a:moveTo>
                  <a:pt x="0" y="10160"/>
                </a:moveTo>
                <a:lnTo>
                  <a:pt x="35560" y="10160"/>
                </a:lnTo>
                <a:lnTo>
                  <a:pt x="71120" y="0"/>
                </a:lnTo>
                <a:lnTo>
                  <a:pt x="106680" y="0"/>
                </a:lnTo>
                <a:lnTo>
                  <a:pt x="15240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4036060" y="2392680"/>
            <a:ext cx="116841" cy="473711"/>
          </a:xfrm>
          <a:custGeom>
            <a:avLst/>
            <a:gdLst/>
            <a:ahLst/>
            <a:cxnLst/>
            <a:rect l="0" t="0" r="0" b="0"/>
            <a:pathLst>
              <a:path w="116841" h="473711">
                <a:moveTo>
                  <a:pt x="26670" y="0"/>
                </a:moveTo>
                <a:lnTo>
                  <a:pt x="8890" y="45720"/>
                </a:lnTo>
                <a:lnTo>
                  <a:pt x="0" y="90170"/>
                </a:lnTo>
                <a:lnTo>
                  <a:pt x="0" y="125730"/>
                </a:lnTo>
                <a:lnTo>
                  <a:pt x="0" y="161290"/>
                </a:lnTo>
                <a:lnTo>
                  <a:pt x="0" y="205740"/>
                </a:lnTo>
                <a:lnTo>
                  <a:pt x="0" y="241300"/>
                </a:lnTo>
                <a:lnTo>
                  <a:pt x="8890" y="285750"/>
                </a:lnTo>
                <a:lnTo>
                  <a:pt x="17780" y="331470"/>
                </a:lnTo>
                <a:lnTo>
                  <a:pt x="26670" y="367030"/>
                </a:lnTo>
                <a:lnTo>
                  <a:pt x="44450" y="402590"/>
                </a:lnTo>
                <a:lnTo>
                  <a:pt x="62230" y="429260"/>
                </a:lnTo>
                <a:lnTo>
                  <a:pt x="88900" y="447040"/>
                </a:lnTo>
                <a:lnTo>
                  <a:pt x="116840" y="4737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4161790" y="2438400"/>
            <a:ext cx="142241" cy="213361"/>
          </a:xfrm>
          <a:custGeom>
            <a:avLst/>
            <a:gdLst/>
            <a:ahLst/>
            <a:cxnLst/>
            <a:rect l="0" t="0" r="0" b="0"/>
            <a:pathLst>
              <a:path w="142241" h="213361">
                <a:moveTo>
                  <a:pt x="17780" y="0"/>
                </a:moveTo>
                <a:lnTo>
                  <a:pt x="0" y="4445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42240"/>
                </a:lnTo>
                <a:lnTo>
                  <a:pt x="17780" y="168910"/>
                </a:lnTo>
                <a:lnTo>
                  <a:pt x="35560" y="177800"/>
                </a:lnTo>
                <a:lnTo>
                  <a:pt x="53340" y="186690"/>
                </a:lnTo>
                <a:lnTo>
                  <a:pt x="97790" y="195580"/>
                </a:lnTo>
                <a:lnTo>
                  <a:pt x="142240" y="2133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4268470" y="2465070"/>
            <a:ext cx="35561" cy="347981"/>
          </a:xfrm>
          <a:custGeom>
            <a:avLst/>
            <a:gdLst/>
            <a:ahLst/>
            <a:cxnLst/>
            <a:rect l="0" t="0" r="0" b="0"/>
            <a:pathLst>
              <a:path w="35561" h="347981">
                <a:moveTo>
                  <a:pt x="2667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13360"/>
                </a:lnTo>
                <a:lnTo>
                  <a:pt x="0" y="250190"/>
                </a:lnTo>
                <a:lnTo>
                  <a:pt x="8890" y="285750"/>
                </a:lnTo>
                <a:lnTo>
                  <a:pt x="26670" y="330200"/>
                </a:lnTo>
                <a:lnTo>
                  <a:pt x="35560" y="3479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4312920" y="2366010"/>
            <a:ext cx="97791" cy="553721"/>
          </a:xfrm>
          <a:custGeom>
            <a:avLst/>
            <a:gdLst/>
            <a:ahLst/>
            <a:cxnLst/>
            <a:rect l="0" t="0" r="0" b="0"/>
            <a:pathLst>
              <a:path w="97791" h="553721">
                <a:moveTo>
                  <a:pt x="0" y="0"/>
                </a:moveTo>
                <a:lnTo>
                  <a:pt x="26670" y="8890"/>
                </a:lnTo>
                <a:lnTo>
                  <a:pt x="53340" y="35560"/>
                </a:lnTo>
                <a:lnTo>
                  <a:pt x="71120" y="81280"/>
                </a:lnTo>
                <a:lnTo>
                  <a:pt x="88900" y="116840"/>
                </a:lnTo>
                <a:lnTo>
                  <a:pt x="97790" y="152400"/>
                </a:lnTo>
                <a:lnTo>
                  <a:pt x="97790" y="187960"/>
                </a:lnTo>
                <a:lnTo>
                  <a:pt x="97790" y="223520"/>
                </a:lnTo>
                <a:lnTo>
                  <a:pt x="97790" y="267970"/>
                </a:lnTo>
                <a:lnTo>
                  <a:pt x="97790" y="303530"/>
                </a:lnTo>
                <a:lnTo>
                  <a:pt x="97790" y="339090"/>
                </a:lnTo>
                <a:lnTo>
                  <a:pt x="88900" y="375920"/>
                </a:lnTo>
                <a:lnTo>
                  <a:pt x="80010" y="411480"/>
                </a:lnTo>
                <a:lnTo>
                  <a:pt x="62230" y="447040"/>
                </a:lnTo>
                <a:lnTo>
                  <a:pt x="44450" y="491490"/>
                </a:lnTo>
                <a:lnTo>
                  <a:pt x="26670" y="535940"/>
                </a:lnTo>
                <a:lnTo>
                  <a:pt x="17780" y="5537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4589780" y="2500630"/>
            <a:ext cx="80011" cy="17781"/>
          </a:xfrm>
          <a:custGeom>
            <a:avLst/>
            <a:gdLst/>
            <a:ahLst/>
            <a:cxnLst/>
            <a:rect l="0" t="0" r="0" b="0"/>
            <a:pathLst>
              <a:path w="80011" h="17781">
                <a:moveTo>
                  <a:pt x="0" y="17780"/>
                </a:moveTo>
                <a:lnTo>
                  <a:pt x="26670" y="0"/>
                </a:lnTo>
                <a:lnTo>
                  <a:pt x="53340" y="0"/>
                </a:lnTo>
                <a:lnTo>
                  <a:pt x="8001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4580890" y="2642870"/>
            <a:ext cx="106681" cy="8891"/>
          </a:xfrm>
          <a:custGeom>
            <a:avLst/>
            <a:gdLst/>
            <a:ahLst/>
            <a:cxnLst/>
            <a:rect l="0" t="0" r="0" b="0"/>
            <a:pathLst>
              <a:path w="106681" h="8891">
                <a:moveTo>
                  <a:pt x="0" y="889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4813300" y="2419350"/>
            <a:ext cx="250191" cy="402591"/>
          </a:xfrm>
          <a:custGeom>
            <a:avLst/>
            <a:gdLst/>
            <a:ahLst/>
            <a:cxnLst/>
            <a:rect l="0" t="0" r="0" b="0"/>
            <a:pathLst>
              <a:path w="250191" h="402591">
                <a:moveTo>
                  <a:pt x="17780" y="63500"/>
                </a:moveTo>
                <a:lnTo>
                  <a:pt x="26670" y="27940"/>
                </a:lnTo>
                <a:lnTo>
                  <a:pt x="35560" y="8890"/>
                </a:lnTo>
                <a:lnTo>
                  <a:pt x="62230" y="0"/>
                </a:lnTo>
                <a:lnTo>
                  <a:pt x="88900" y="0"/>
                </a:lnTo>
                <a:lnTo>
                  <a:pt x="115570" y="0"/>
                </a:lnTo>
                <a:lnTo>
                  <a:pt x="160020" y="45720"/>
                </a:lnTo>
                <a:lnTo>
                  <a:pt x="168910" y="90170"/>
                </a:lnTo>
                <a:lnTo>
                  <a:pt x="168910" y="125730"/>
                </a:lnTo>
                <a:lnTo>
                  <a:pt x="168910" y="170180"/>
                </a:lnTo>
                <a:lnTo>
                  <a:pt x="160020" y="196850"/>
                </a:lnTo>
                <a:lnTo>
                  <a:pt x="142240" y="241300"/>
                </a:lnTo>
                <a:lnTo>
                  <a:pt x="133350" y="285750"/>
                </a:lnTo>
                <a:lnTo>
                  <a:pt x="106680" y="322580"/>
                </a:lnTo>
                <a:lnTo>
                  <a:pt x="80010" y="358140"/>
                </a:lnTo>
                <a:lnTo>
                  <a:pt x="53340" y="393700"/>
                </a:lnTo>
                <a:lnTo>
                  <a:pt x="35560" y="402590"/>
                </a:lnTo>
                <a:lnTo>
                  <a:pt x="8890" y="393700"/>
                </a:lnTo>
                <a:lnTo>
                  <a:pt x="0" y="375920"/>
                </a:lnTo>
                <a:lnTo>
                  <a:pt x="0" y="340360"/>
                </a:lnTo>
                <a:lnTo>
                  <a:pt x="0" y="322580"/>
                </a:lnTo>
                <a:lnTo>
                  <a:pt x="17780" y="285750"/>
                </a:lnTo>
                <a:lnTo>
                  <a:pt x="62230" y="250190"/>
                </a:lnTo>
                <a:lnTo>
                  <a:pt x="88900" y="250190"/>
                </a:lnTo>
                <a:lnTo>
                  <a:pt x="124460" y="250190"/>
                </a:lnTo>
                <a:lnTo>
                  <a:pt x="142240" y="259080"/>
                </a:lnTo>
                <a:lnTo>
                  <a:pt x="177800" y="295910"/>
                </a:lnTo>
                <a:lnTo>
                  <a:pt x="196850" y="313690"/>
                </a:lnTo>
                <a:lnTo>
                  <a:pt x="223520" y="349250"/>
                </a:lnTo>
                <a:lnTo>
                  <a:pt x="250190" y="393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5143500" y="2339340"/>
            <a:ext cx="115571" cy="562611"/>
          </a:xfrm>
          <a:custGeom>
            <a:avLst/>
            <a:gdLst/>
            <a:ahLst/>
            <a:cxnLst/>
            <a:rect l="0" t="0" r="0" b="0"/>
            <a:pathLst>
              <a:path w="115571" h="562611">
                <a:moveTo>
                  <a:pt x="53340" y="0"/>
                </a:moveTo>
                <a:lnTo>
                  <a:pt x="26670" y="35560"/>
                </a:lnTo>
                <a:lnTo>
                  <a:pt x="17780" y="62230"/>
                </a:lnTo>
                <a:lnTo>
                  <a:pt x="889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23520"/>
                </a:lnTo>
                <a:lnTo>
                  <a:pt x="0" y="267970"/>
                </a:lnTo>
                <a:lnTo>
                  <a:pt x="0" y="312420"/>
                </a:lnTo>
                <a:lnTo>
                  <a:pt x="8890" y="356870"/>
                </a:lnTo>
                <a:lnTo>
                  <a:pt x="17780" y="393700"/>
                </a:lnTo>
                <a:lnTo>
                  <a:pt x="26670" y="429260"/>
                </a:lnTo>
                <a:lnTo>
                  <a:pt x="44450" y="464820"/>
                </a:lnTo>
                <a:lnTo>
                  <a:pt x="62230" y="509270"/>
                </a:lnTo>
                <a:lnTo>
                  <a:pt x="80010" y="535940"/>
                </a:lnTo>
                <a:lnTo>
                  <a:pt x="97790" y="553720"/>
                </a:lnTo>
                <a:lnTo>
                  <a:pt x="115570" y="562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5285740" y="2465070"/>
            <a:ext cx="152401" cy="186691"/>
          </a:xfrm>
          <a:custGeom>
            <a:avLst/>
            <a:gdLst/>
            <a:ahLst/>
            <a:cxnLst/>
            <a:rect l="0" t="0" r="0" b="0"/>
            <a:pathLst>
              <a:path w="152401" h="18669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10160" y="168910"/>
                </a:lnTo>
                <a:lnTo>
                  <a:pt x="19050" y="186690"/>
                </a:lnTo>
                <a:lnTo>
                  <a:pt x="72390" y="186690"/>
                </a:lnTo>
                <a:lnTo>
                  <a:pt x="116840" y="186690"/>
                </a:lnTo>
                <a:lnTo>
                  <a:pt x="1524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5411470" y="2456180"/>
            <a:ext cx="17781" cy="427991"/>
          </a:xfrm>
          <a:custGeom>
            <a:avLst/>
            <a:gdLst/>
            <a:ahLst/>
            <a:cxnLst/>
            <a:rect l="0" t="0" r="0" b="0"/>
            <a:pathLst>
              <a:path w="17781" h="427991">
                <a:moveTo>
                  <a:pt x="8890" y="0"/>
                </a:moveTo>
                <a:lnTo>
                  <a:pt x="8890" y="35560"/>
                </a:lnTo>
                <a:lnTo>
                  <a:pt x="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0" y="204470"/>
                </a:lnTo>
                <a:lnTo>
                  <a:pt x="0" y="248920"/>
                </a:lnTo>
                <a:lnTo>
                  <a:pt x="0" y="294640"/>
                </a:lnTo>
                <a:lnTo>
                  <a:pt x="0" y="330200"/>
                </a:lnTo>
                <a:lnTo>
                  <a:pt x="0" y="365760"/>
                </a:lnTo>
                <a:lnTo>
                  <a:pt x="8890" y="410210"/>
                </a:lnTo>
                <a:lnTo>
                  <a:pt x="17780" y="4279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5491480" y="2357120"/>
            <a:ext cx="143511" cy="562611"/>
          </a:xfrm>
          <a:custGeom>
            <a:avLst/>
            <a:gdLst/>
            <a:ahLst/>
            <a:cxnLst/>
            <a:rect l="0" t="0" r="0" b="0"/>
            <a:pathLst>
              <a:path w="143511" h="562611">
                <a:moveTo>
                  <a:pt x="0" y="0"/>
                </a:moveTo>
                <a:lnTo>
                  <a:pt x="26670" y="8890"/>
                </a:lnTo>
                <a:lnTo>
                  <a:pt x="53340" y="35560"/>
                </a:lnTo>
                <a:lnTo>
                  <a:pt x="90170" y="81280"/>
                </a:lnTo>
                <a:lnTo>
                  <a:pt x="99060" y="99060"/>
                </a:lnTo>
                <a:lnTo>
                  <a:pt x="116840" y="143510"/>
                </a:lnTo>
                <a:lnTo>
                  <a:pt x="125730" y="179070"/>
                </a:lnTo>
                <a:lnTo>
                  <a:pt x="134620" y="214630"/>
                </a:lnTo>
                <a:lnTo>
                  <a:pt x="143510" y="250190"/>
                </a:lnTo>
                <a:lnTo>
                  <a:pt x="143510" y="285750"/>
                </a:lnTo>
                <a:lnTo>
                  <a:pt x="143510" y="321310"/>
                </a:lnTo>
                <a:lnTo>
                  <a:pt x="143510" y="358140"/>
                </a:lnTo>
                <a:lnTo>
                  <a:pt x="143510" y="402590"/>
                </a:lnTo>
                <a:lnTo>
                  <a:pt x="125730" y="438150"/>
                </a:lnTo>
                <a:lnTo>
                  <a:pt x="116840" y="482600"/>
                </a:lnTo>
                <a:lnTo>
                  <a:pt x="107950" y="518160"/>
                </a:lnTo>
                <a:lnTo>
                  <a:pt x="90170" y="544830"/>
                </a:lnTo>
                <a:lnTo>
                  <a:pt x="90170" y="562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5768340" y="2642870"/>
            <a:ext cx="125731" cy="17781"/>
          </a:xfrm>
          <a:custGeom>
            <a:avLst/>
            <a:gdLst/>
            <a:ahLst/>
            <a:cxnLst/>
            <a:rect l="0" t="0" r="0" b="0"/>
            <a:pathLst>
              <a:path w="125731" h="17781">
                <a:moveTo>
                  <a:pt x="0" y="17780"/>
                </a:moveTo>
                <a:lnTo>
                  <a:pt x="35560" y="0"/>
                </a:lnTo>
                <a:lnTo>
                  <a:pt x="71120" y="0"/>
                </a:lnTo>
                <a:lnTo>
                  <a:pt x="116840" y="0"/>
                </a:lnTo>
                <a:lnTo>
                  <a:pt x="12573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6054090" y="2438400"/>
            <a:ext cx="26671" cy="436881"/>
          </a:xfrm>
          <a:custGeom>
            <a:avLst/>
            <a:gdLst/>
            <a:ahLst/>
            <a:cxnLst/>
            <a:rect l="0" t="0" r="0" b="0"/>
            <a:pathLst>
              <a:path w="26671" h="436881">
                <a:moveTo>
                  <a:pt x="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88900"/>
                </a:lnTo>
                <a:lnTo>
                  <a:pt x="0" y="133350"/>
                </a:lnTo>
                <a:lnTo>
                  <a:pt x="0" y="168910"/>
                </a:lnTo>
                <a:lnTo>
                  <a:pt x="8890" y="204470"/>
                </a:lnTo>
                <a:lnTo>
                  <a:pt x="8890" y="240030"/>
                </a:lnTo>
                <a:lnTo>
                  <a:pt x="8890" y="276860"/>
                </a:lnTo>
                <a:lnTo>
                  <a:pt x="8890" y="312420"/>
                </a:lnTo>
                <a:lnTo>
                  <a:pt x="17780" y="356870"/>
                </a:lnTo>
                <a:lnTo>
                  <a:pt x="17780" y="392430"/>
                </a:lnTo>
                <a:lnTo>
                  <a:pt x="26670" y="4368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6330950" y="2509520"/>
            <a:ext cx="179071" cy="8891"/>
          </a:xfrm>
          <a:custGeom>
            <a:avLst/>
            <a:gdLst/>
            <a:ahLst/>
            <a:cxnLst/>
            <a:rect l="0" t="0" r="0" b="0"/>
            <a:pathLst>
              <a:path w="179071" h="8891">
                <a:moveTo>
                  <a:pt x="0" y="8890"/>
                </a:moveTo>
                <a:lnTo>
                  <a:pt x="44450" y="0"/>
                </a:lnTo>
                <a:lnTo>
                  <a:pt x="88900" y="0"/>
                </a:lnTo>
                <a:lnTo>
                  <a:pt x="125730" y="0"/>
                </a:lnTo>
                <a:lnTo>
                  <a:pt x="152400" y="0"/>
                </a:lnTo>
                <a:lnTo>
                  <a:pt x="17907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6366510" y="2616200"/>
            <a:ext cx="134621" cy="8891"/>
          </a:xfrm>
          <a:custGeom>
            <a:avLst/>
            <a:gdLst/>
            <a:ahLst/>
            <a:cxnLst/>
            <a:rect l="0" t="0" r="0" b="0"/>
            <a:pathLst>
              <a:path w="134621" h="8891">
                <a:moveTo>
                  <a:pt x="0" y="0"/>
                </a:moveTo>
                <a:lnTo>
                  <a:pt x="35560" y="0"/>
                </a:lnTo>
                <a:lnTo>
                  <a:pt x="72390" y="0"/>
                </a:lnTo>
                <a:lnTo>
                  <a:pt x="116840" y="0"/>
                </a:lnTo>
                <a:lnTo>
                  <a:pt x="13462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6715760" y="2410460"/>
            <a:ext cx="204471" cy="411481"/>
          </a:xfrm>
          <a:custGeom>
            <a:avLst/>
            <a:gdLst/>
            <a:ahLst/>
            <a:cxnLst/>
            <a:rect l="0" t="0" r="0" b="0"/>
            <a:pathLst>
              <a:path w="204471" h="411481">
                <a:moveTo>
                  <a:pt x="0" y="8890"/>
                </a:moveTo>
                <a:lnTo>
                  <a:pt x="44450" y="0"/>
                </a:lnTo>
                <a:lnTo>
                  <a:pt x="80010" y="0"/>
                </a:lnTo>
                <a:lnTo>
                  <a:pt x="124460" y="0"/>
                </a:lnTo>
                <a:lnTo>
                  <a:pt x="168910" y="0"/>
                </a:lnTo>
                <a:lnTo>
                  <a:pt x="186690" y="0"/>
                </a:lnTo>
                <a:lnTo>
                  <a:pt x="204470" y="8890"/>
                </a:lnTo>
                <a:lnTo>
                  <a:pt x="204470" y="27940"/>
                </a:lnTo>
                <a:lnTo>
                  <a:pt x="195580" y="72390"/>
                </a:lnTo>
                <a:lnTo>
                  <a:pt x="186690" y="107950"/>
                </a:lnTo>
                <a:lnTo>
                  <a:pt x="177800" y="152400"/>
                </a:lnTo>
                <a:lnTo>
                  <a:pt x="177800" y="187960"/>
                </a:lnTo>
                <a:lnTo>
                  <a:pt x="177800" y="223520"/>
                </a:lnTo>
                <a:lnTo>
                  <a:pt x="177800" y="267970"/>
                </a:lnTo>
                <a:lnTo>
                  <a:pt x="177800" y="304800"/>
                </a:lnTo>
                <a:lnTo>
                  <a:pt x="186690" y="340360"/>
                </a:lnTo>
                <a:lnTo>
                  <a:pt x="186690" y="375920"/>
                </a:lnTo>
                <a:lnTo>
                  <a:pt x="195580" y="4114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4705350" y="3357880"/>
            <a:ext cx="232411" cy="749301"/>
          </a:xfrm>
          <a:custGeom>
            <a:avLst/>
            <a:gdLst/>
            <a:ahLst/>
            <a:cxnLst/>
            <a:rect l="0" t="0" r="0" b="0"/>
            <a:pathLst>
              <a:path w="232411" h="749301">
                <a:moveTo>
                  <a:pt x="232410" y="17780"/>
                </a:moveTo>
                <a:lnTo>
                  <a:pt x="196850" y="0"/>
                </a:lnTo>
                <a:lnTo>
                  <a:pt x="161290" y="0"/>
                </a:lnTo>
                <a:lnTo>
                  <a:pt x="134620" y="0"/>
                </a:lnTo>
                <a:lnTo>
                  <a:pt x="99060" y="8890"/>
                </a:lnTo>
                <a:lnTo>
                  <a:pt x="63500" y="35560"/>
                </a:lnTo>
                <a:lnTo>
                  <a:pt x="36830" y="62230"/>
                </a:lnTo>
                <a:lnTo>
                  <a:pt x="19050" y="106680"/>
                </a:lnTo>
                <a:lnTo>
                  <a:pt x="0" y="142240"/>
                </a:lnTo>
                <a:lnTo>
                  <a:pt x="0" y="186690"/>
                </a:lnTo>
                <a:lnTo>
                  <a:pt x="0" y="223520"/>
                </a:lnTo>
                <a:lnTo>
                  <a:pt x="0" y="267970"/>
                </a:lnTo>
                <a:lnTo>
                  <a:pt x="0" y="303530"/>
                </a:lnTo>
                <a:lnTo>
                  <a:pt x="8890" y="339090"/>
                </a:lnTo>
                <a:lnTo>
                  <a:pt x="19050" y="356870"/>
                </a:lnTo>
                <a:lnTo>
                  <a:pt x="36830" y="365760"/>
                </a:lnTo>
                <a:lnTo>
                  <a:pt x="54610" y="365760"/>
                </a:lnTo>
                <a:lnTo>
                  <a:pt x="81280" y="347980"/>
                </a:lnTo>
                <a:lnTo>
                  <a:pt x="107950" y="303530"/>
                </a:lnTo>
                <a:lnTo>
                  <a:pt x="134620" y="259080"/>
                </a:lnTo>
                <a:lnTo>
                  <a:pt x="152400" y="223520"/>
                </a:lnTo>
                <a:lnTo>
                  <a:pt x="161290" y="186690"/>
                </a:lnTo>
                <a:lnTo>
                  <a:pt x="179070" y="151130"/>
                </a:lnTo>
                <a:lnTo>
                  <a:pt x="187960" y="106680"/>
                </a:lnTo>
                <a:lnTo>
                  <a:pt x="196850" y="88900"/>
                </a:lnTo>
                <a:lnTo>
                  <a:pt x="196850" y="133350"/>
                </a:lnTo>
                <a:lnTo>
                  <a:pt x="196850" y="168910"/>
                </a:lnTo>
                <a:lnTo>
                  <a:pt x="196850" y="204470"/>
                </a:lnTo>
                <a:lnTo>
                  <a:pt x="205740" y="250190"/>
                </a:lnTo>
                <a:lnTo>
                  <a:pt x="205740" y="285750"/>
                </a:lnTo>
                <a:lnTo>
                  <a:pt x="205740" y="330200"/>
                </a:lnTo>
                <a:lnTo>
                  <a:pt x="205740" y="365760"/>
                </a:lnTo>
                <a:lnTo>
                  <a:pt x="214630" y="401320"/>
                </a:lnTo>
                <a:lnTo>
                  <a:pt x="214630" y="436880"/>
                </a:lnTo>
                <a:lnTo>
                  <a:pt x="214630" y="481330"/>
                </a:lnTo>
                <a:lnTo>
                  <a:pt x="205740" y="518160"/>
                </a:lnTo>
                <a:lnTo>
                  <a:pt x="196850" y="562610"/>
                </a:lnTo>
                <a:lnTo>
                  <a:pt x="179070" y="598170"/>
                </a:lnTo>
                <a:lnTo>
                  <a:pt x="170180" y="633730"/>
                </a:lnTo>
                <a:lnTo>
                  <a:pt x="134620" y="669290"/>
                </a:lnTo>
                <a:lnTo>
                  <a:pt x="107950" y="713740"/>
                </a:lnTo>
                <a:lnTo>
                  <a:pt x="72390" y="740410"/>
                </a:lnTo>
                <a:lnTo>
                  <a:pt x="54610" y="749300"/>
                </a:lnTo>
                <a:lnTo>
                  <a:pt x="36830" y="749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5107940" y="3161030"/>
            <a:ext cx="80011" cy="678181"/>
          </a:xfrm>
          <a:custGeom>
            <a:avLst/>
            <a:gdLst/>
            <a:ahLst/>
            <a:cxnLst/>
            <a:rect l="0" t="0" r="0" b="0"/>
            <a:pathLst>
              <a:path w="80011" h="678181">
                <a:moveTo>
                  <a:pt x="71120" y="0"/>
                </a:moveTo>
                <a:lnTo>
                  <a:pt x="53340" y="44450"/>
                </a:lnTo>
                <a:lnTo>
                  <a:pt x="44450" y="88900"/>
                </a:lnTo>
                <a:lnTo>
                  <a:pt x="35560" y="125730"/>
                </a:lnTo>
                <a:lnTo>
                  <a:pt x="26670" y="161290"/>
                </a:lnTo>
                <a:lnTo>
                  <a:pt x="17780" y="196850"/>
                </a:lnTo>
                <a:lnTo>
                  <a:pt x="889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0" y="374650"/>
                </a:lnTo>
                <a:lnTo>
                  <a:pt x="0" y="401320"/>
                </a:lnTo>
                <a:lnTo>
                  <a:pt x="0" y="438150"/>
                </a:lnTo>
                <a:lnTo>
                  <a:pt x="0" y="464820"/>
                </a:lnTo>
                <a:lnTo>
                  <a:pt x="8890" y="491490"/>
                </a:lnTo>
                <a:lnTo>
                  <a:pt x="17780" y="535940"/>
                </a:lnTo>
                <a:lnTo>
                  <a:pt x="26670" y="571500"/>
                </a:lnTo>
                <a:lnTo>
                  <a:pt x="44450" y="607060"/>
                </a:lnTo>
                <a:lnTo>
                  <a:pt x="62230" y="651510"/>
                </a:lnTo>
                <a:lnTo>
                  <a:pt x="80010" y="6781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5349240" y="3286760"/>
            <a:ext cx="241301" cy="499111"/>
          </a:xfrm>
          <a:custGeom>
            <a:avLst/>
            <a:gdLst/>
            <a:ahLst/>
            <a:cxnLst/>
            <a:rect l="0" t="0" r="0" b="0"/>
            <a:pathLst>
              <a:path w="241301" h="499111">
                <a:moveTo>
                  <a:pt x="0" y="26670"/>
                </a:moveTo>
                <a:lnTo>
                  <a:pt x="44450" y="35560"/>
                </a:lnTo>
                <a:lnTo>
                  <a:pt x="80010" y="26670"/>
                </a:lnTo>
                <a:lnTo>
                  <a:pt x="115570" y="8890"/>
                </a:lnTo>
                <a:lnTo>
                  <a:pt x="151130" y="0"/>
                </a:lnTo>
                <a:lnTo>
                  <a:pt x="186690" y="0"/>
                </a:lnTo>
                <a:lnTo>
                  <a:pt x="232410" y="0"/>
                </a:lnTo>
                <a:lnTo>
                  <a:pt x="241300" y="17780"/>
                </a:lnTo>
                <a:lnTo>
                  <a:pt x="232410" y="44450"/>
                </a:lnTo>
                <a:lnTo>
                  <a:pt x="213360" y="71120"/>
                </a:lnTo>
                <a:lnTo>
                  <a:pt x="204470" y="88900"/>
                </a:lnTo>
                <a:lnTo>
                  <a:pt x="186690" y="124460"/>
                </a:lnTo>
                <a:lnTo>
                  <a:pt x="177800" y="160020"/>
                </a:lnTo>
                <a:lnTo>
                  <a:pt x="160020" y="195580"/>
                </a:lnTo>
                <a:lnTo>
                  <a:pt x="151130" y="231140"/>
                </a:lnTo>
                <a:lnTo>
                  <a:pt x="142240" y="266700"/>
                </a:lnTo>
                <a:lnTo>
                  <a:pt x="133350" y="303530"/>
                </a:lnTo>
                <a:lnTo>
                  <a:pt x="115570" y="339090"/>
                </a:lnTo>
                <a:lnTo>
                  <a:pt x="106680" y="383540"/>
                </a:lnTo>
                <a:lnTo>
                  <a:pt x="97790" y="419100"/>
                </a:lnTo>
                <a:lnTo>
                  <a:pt x="88900" y="454660"/>
                </a:lnTo>
                <a:lnTo>
                  <a:pt x="88900" y="4991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5732780" y="3125470"/>
            <a:ext cx="179071" cy="722631"/>
          </a:xfrm>
          <a:custGeom>
            <a:avLst/>
            <a:gdLst/>
            <a:ahLst/>
            <a:cxnLst/>
            <a:rect l="0" t="0" r="0" b="0"/>
            <a:pathLst>
              <a:path w="179071" h="722631">
                <a:moveTo>
                  <a:pt x="53340" y="0"/>
                </a:moveTo>
                <a:lnTo>
                  <a:pt x="80010" y="35560"/>
                </a:lnTo>
                <a:lnTo>
                  <a:pt x="106680" y="80010"/>
                </a:lnTo>
                <a:lnTo>
                  <a:pt x="143510" y="124460"/>
                </a:lnTo>
                <a:lnTo>
                  <a:pt x="152400" y="161290"/>
                </a:lnTo>
                <a:lnTo>
                  <a:pt x="170180" y="196850"/>
                </a:lnTo>
                <a:lnTo>
                  <a:pt x="179070" y="232410"/>
                </a:lnTo>
                <a:lnTo>
                  <a:pt x="179070" y="267970"/>
                </a:lnTo>
                <a:lnTo>
                  <a:pt x="179070" y="312420"/>
                </a:lnTo>
                <a:lnTo>
                  <a:pt x="179070" y="347980"/>
                </a:lnTo>
                <a:lnTo>
                  <a:pt x="179070" y="392430"/>
                </a:lnTo>
                <a:lnTo>
                  <a:pt x="170180" y="427990"/>
                </a:lnTo>
                <a:lnTo>
                  <a:pt x="152400" y="464820"/>
                </a:lnTo>
                <a:lnTo>
                  <a:pt x="134620" y="500380"/>
                </a:lnTo>
                <a:lnTo>
                  <a:pt x="106680" y="544830"/>
                </a:lnTo>
                <a:lnTo>
                  <a:pt x="80010" y="589280"/>
                </a:lnTo>
                <a:lnTo>
                  <a:pt x="53340" y="624840"/>
                </a:lnTo>
                <a:lnTo>
                  <a:pt x="26670" y="669290"/>
                </a:lnTo>
                <a:lnTo>
                  <a:pt x="0" y="713740"/>
                </a:lnTo>
                <a:lnTo>
                  <a:pt x="0" y="7226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6224270" y="3393440"/>
            <a:ext cx="186691" cy="17781"/>
          </a:xfrm>
          <a:custGeom>
            <a:avLst/>
            <a:gdLst/>
            <a:ahLst/>
            <a:cxnLst/>
            <a:rect l="0" t="0" r="0" b="0"/>
            <a:pathLst>
              <a:path w="186691" h="1778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51130" y="8890"/>
                </a:lnTo>
                <a:lnTo>
                  <a:pt x="18669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6206490" y="353568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26670" y="8890"/>
                </a:lnTo>
                <a:lnTo>
                  <a:pt x="62230" y="0"/>
                </a:lnTo>
                <a:lnTo>
                  <a:pt x="10668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6760210" y="2990850"/>
            <a:ext cx="347981" cy="313691"/>
          </a:xfrm>
          <a:custGeom>
            <a:avLst/>
            <a:gdLst/>
            <a:ahLst/>
            <a:cxnLst/>
            <a:rect l="0" t="0" r="0" b="0"/>
            <a:pathLst>
              <a:path w="347981" h="313691">
                <a:moveTo>
                  <a:pt x="97790" y="19050"/>
                </a:moveTo>
                <a:lnTo>
                  <a:pt x="106680" y="0"/>
                </a:lnTo>
                <a:lnTo>
                  <a:pt x="133350" y="0"/>
                </a:lnTo>
                <a:lnTo>
                  <a:pt x="168910" y="8890"/>
                </a:lnTo>
                <a:lnTo>
                  <a:pt x="186690" y="8890"/>
                </a:lnTo>
                <a:lnTo>
                  <a:pt x="204470" y="27940"/>
                </a:lnTo>
                <a:lnTo>
                  <a:pt x="231140" y="72390"/>
                </a:lnTo>
                <a:lnTo>
                  <a:pt x="250190" y="99060"/>
                </a:lnTo>
                <a:lnTo>
                  <a:pt x="250190" y="134620"/>
                </a:lnTo>
                <a:lnTo>
                  <a:pt x="250190" y="179070"/>
                </a:lnTo>
                <a:lnTo>
                  <a:pt x="240030" y="214630"/>
                </a:lnTo>
                <a:lnTo>
                  <a:pt x="222250" y="241300"/>
                </a:lnTo>
                <a:lnTo>
                  <a:pt x="186690" y="276860"/>
                </a:lnTo>
                <a:lnTo>
                  <a:pt x="142240" y="295910"/>
                </a:lnTo>
                <a:lnTo>
                  <a:pt x="106680" y="313690"/>
                </a:lnTo>
                <a:lnTo>
                  <a:pt x="71120" y="313690"/>
                </a:lnTo>
                <a:lnTo>
                  <a:pt x="35560" y="313690"/>
                </a:lnTo>
                <a:lnTo>
                  <a:pt x="17780" y="304800"/>
                </a:lnTo>
                <a:lnTo>
                  <a:pt x="0" y="276860"/>
                </a:lnTo>
                <a:lnTo>
                  <a:pt x="8890" y="259080"/>
                </a:lnTo>
                <a:lnTo>
                  <a:pt x="53340" y="223520"/>
                </a:lnTo>
                <a:lnTo>
                  <a:pt x="88900" y="223520"/>
                </a:lnTo>
                <a:lnTo>
                  <a:pt x="106680" y="223520"/>
                </a:lnTo>
                <a:lnTo>
                  <a:pt x="151130" y="223520"/>
                </a:lnTo>
                <a:lnTo>
                  <a:pt x="186690" y="232410"/>
                </a:lnTo>
                <a:lnTo>
                  <a:pt x="222250" y="241300"/>
                </a:lnTo>
                <a:lnTo>
                  <a:pt x="259080" y="241300"/>
                </a:lnTo>
                <a:lnTo>
                  <a:pt x="294640" y="250190"/>
                </a:lnTo>
                <a:lnTo>
                  <a:pt x="312420" y="259080"/>
                </a:lnTo>
                <a:lnTo>
                  <a:pt x="330200" y="267970"/>
                </a:lnTo>
                <a:lnTo>
                  <a:pt x="34798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6751320" y="3437890"/>
            <a:ext cx="472441" cy="8891"/>
          </a:xfrm>
          <a:custGeom>
            <a:avLst/>
            <a:gdLst/>
            <a:ahLst/>
            <a:cxnLst/>
            <a:rect l="0" t="0" r="0" b="0"/>
            <a:pathLst>
              <a:path w="472441" h="8891">
                <a:moveTo>
                  <a:pt x="0" y="8890"/>
                </a:moveTo>
                <a:lnTo>
                  <a:pt x="26670" y="8890"/>
                </a:lnTo>
                <a:lnTo>
                  <a:pt x="62230" y="8890"/>
                </a:lnTo>
                <a:lnTo>
                  <a:pt x="97790" y="8890"/>
                </a:lnTo>
                <a:lnTo>
                  <a:pt x="142240" y="8890"/>
                </a:lnTo>
                <a:lnTo>
                  <a:pt x="177800" y="0"/>
                </a:lnTo>
                <a:lnTo>
                  <a:pt x="213360" y="0"/>
                </a:lnTo>
                <a:lnTo>
                  <a:pt x="248920" y="0"/>
                </a:lnTo>
                <a:lnTo>
                  <a:pt x="294640" y="0"/>
                </a:lnTo>
                <a:lnTo>
                  <a:pt x="339090" y="0"/>
                </a:lnTo>
                <a:lnTo>
                  <a:pt x="374650" y="0"/>
                </a:lnTo>
                <a:lnTo>
                  <a:pt x="410210" y="0"/>
                </a:lnTo>
                <a:lnTo>
                  <a:pt x="454660" y="0"/>
                </a:lnTo>
                <a:lnTo>
                  <a:pt x="4724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6884670" y="3608070"/>
            <a:ext cx="276861" cy="365761"/>
          </a:xfrm>
          <a:custGeom>
            <a:avLst/>
            <a:gdLst/>
            <a:ahLst/>
            <a:cxnLst/>
            <a:rect l="0" t="0" r="0" b="0"/>
            <a:pathLst>
              <a:path w="276861" h="365761">
                <a:moveTo>
                  <a:pt x="0" y="0"/>
                </a:moveTo>
                <a:lnTo>
                  <a:pt x="44450" y="0"/>
                </a:lnTo>
                <a:lnTo>
                  <a:pt x="88900" y="0"/>
                </a:lnTo>
                <a:lnTo>
                  <a:pt x="125730" y="0"/>
                </a:lnTo>
                <a:lnTo>
                  <a:pt x="170180" y="0"/>
                </a:lnTo>
                <a:lnTo>
                  <a:pt x="205740" y="0"/>
                </a:lnTo>
                <a:lnTo>
                  <a:pt x="241300" y="0"/>
                </a:lnTo>
                <a:lnTo>
                  <a:pt x="259080" y="8890"/>
                </a:lnTo>
                <a:lnTo>
                  <a:pt x="276860" y="17780"/>
                </a:lnTo>
                <a:lnTo>
                  <a:pt x="259080" y="53340"/>
                </a:lnTo>
                <a:lnTo>
                  <a:pt x="232410" y="88900"/>
                </a:lnTo>
                <a:lnTo>
                  <a:pt x="205740" y="133350"/>
                </a:lnTo>
                <a:lnTo>
                  <a:pt x="187960" y="177800"/>
                </a:lnTo>
                <a:lnTo>
                  <a:pt x="170180" y="213360"/>
                </a:lnTo>
                <a:lnTo>
                  <a:pt x="152400" y="259080"/>
                </a:lnTo>
                <a:lnTo>
                  <a:pt x="143510" y="294640"/>
                </a:lnTo>
                <a:lnTo>
                  <a:pt x="134620" y="330200"/>
                </a:lnTo>
                <a:lnTo>
                  <a:pt x="134620" y="3657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7527290" y="3313430"/>
            <a:ext cx="134621" cy="17781"/>
          </a:xfrm>
          <a:custGeom>
            <a:avLst/>
            <a:gdLst/>
            <a:ahLst/>
            <a:cxnLst/>
            <a:rect l="0" t="0" r="0" b="0"/>
            <a:pathLst>
              <a:path w="134621" h="17781">
                <a:moveTo>
                  <a:pt x="0" y="8890"/>
                </a:moveTo>
                <a:lnTo>
                  <a:pt x="26670" y="0"/>
                </a:lnTo>
                <a:lnTo>
                  <a:pt x="63500" y="0"/>
                </a:lnTo>
                <a:lnTo>
                  <a:pt x="99060" y="8890"/>
                </a:lnTo>
                <a:lnTo>
                  <a:pt x="13462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7536180" y="3411220"/>
            <a:ext cx="152401" cy="17781"/>
          </a:xfrm>
          <a:custGeom>
            <a:avLst/>
            <a:gdLst/>
            <a:ahLst/>
            <a:cxnLst/>
            <a:rect l="0" t="0" r="0" b="0"/>
            <a:pathLst>
              <a:path w="152401" h="17781">
                <a:moveTo>
                  <a:pt x="0" y="17780"/>
                </a:moveTo>
                <a:lnTo>
                  <a:pt x="45720" y="8890"/>
                </a:lnTo>
                <a:lnTo>
                  <a:pt x="63500" y="0"/>
                </a:lnTo>
                <a:lnTo>
                  <a:pt x="90170" y="0"/>
                </a:lnTo>
                <a:lnTo>
                  <a:pt x="12573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7992110" y="2964180"/>
            <a:ext cx="294641" cy="331471"/>
          </a:xfrm>
          <a:custGeom>
            <a:avLst/>
            <a:gdLst/>
            <a:ahLst/>
            <a:cxnLst/>
            <a:rect l="0" t="0" r="0" b="0"/>
            <a:pathLst>
              <a:path w="294641" h="331471">
                <a:moveTo>
                  <a:pt x="0" y="72390"/>
                </a:moveTo>
                <a:lnTo>
                  <a:pt x="8890" y="45720"/>
                </a:lnTo>
                <a:lnTo>
                  <a:pt x="53340" y="8890"/>
                </a:lnTo>
                <a:lnTo>
                  <a:pt x="80010" y="0"/>
                </a:lnTo>
                <a:lnTo>
                  <a:pt x="115570" y="0"/>
                </a:lnTo>
                <a:lnTo>
                  <a:pt x="151130" y="8890"/>
                </a:lnTo>
                <a:lnTo>
                  <a:pt x="187960" y="17780"/>
                </a:lnTo>
                <a:lnTo>
                  <a:pt x="205740" y="26670"/>
                </a:lnTo>
                <a:lnTo>
                  <a:pt x="214630" y="45720"/>
                </a:lnTo>
                <a:lnTo>
                  <a:pt x="241300" y="90170"/>
                </a:lnTo>
                <a:lnTo>
                  <a:pt x="250190" y="134620"/>
                </a:lnTo>
                <a:lnTo>
                  <a:pt x="250190" y="152400"/>
                </a:lnTo>
                <a:lnTo>
                  <a:pt x="241300" y="187960"/>
                </a:lnTo>
                <a:lnTo>
                  <a:pt x="223520" y="232410"/>
                </a:lnTo>
                <a:lnTo>
                  <a:pt x="196850" y="259080"/>
                </a:lnTo>
                <a:lnTo>
                  <a:pt x="151130" y="285750"/>
                </a:lnTo>
                <a:lnTo>
                  <a:pt x="106680" y="312420"/>
                </a:lnTo>
                <a:lnTo>
                  <a:pt x="71120" y="331470"/>
                </a:lnTo>
                <a:lnTo>
                  <a:pt x="44450" y="331470"/>
                </a:lnTo>
                <a:lnTo>
                  <a:pt x="26670" y="312420"/>
                </a:lnTo>
                <a:lnTo>
                  <a:pt x="17780" y="294640"/>
                </a:lnTo>
                <a:lnTo>
                  <a:pt x="26670" y="267970"/>
                </a:lnTo>
                <a:lnTo>
                  <a:pt x="26670" y="250190"/>
                </a:lnTo>
                <a:lnTo>
                  <a:pt x="44450" y="232410"/>
                </a:lnTo>
                <a:lnTo>
                  <a:pt x="62230" y="223520"/>
                </a:lnTo>
                <a:lnTo>
                  <a:pt x="106680" y="205740"/>
                </a:lnTo>
                <a:lnTo>
                  <a:pt x="133350" y="205740"/>
                </a:lnTo>
                <a:lnTo>
                  <a:pt x="179070" y="214630"/>
                </a:lnTo>
                <a:lnTo>
                  <a:pt x="214630" y="223520"/>
                </a:lnTo>
                <a:lnTo>
                  <a:pt x="259080" y="241300"/>
                </a:lnTo>
                <a:lnTo>
                  <a:pt x="29464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8009890" y="3375660"/>
            <a:ext cx="401321" cy="8891"/>
          </a:xfrm>
          <a:custGeom>
            <a:avLst/>
            <a:gdLst/>
            <a:ahLst/>
            <a:cxnLst/>
            <a:rect l="0" t="0" r="0" b="0"/>
            <a:pathLst>
              <a:path w="401321" h="8891">
                <a:moveTo>
                  <a:pt x="0" y="8890"/>
                </a:moveTo>
                <a:lnTo>
                  <a:pt x="26670" y="8890"/>
                </a:lnTo>
                <a:lnTo>
                  <a:pt x="71120" y="8890"/>
                </a:lnTo>
                <a:lnTo>
                  <a:pt x="106680" y="8890"/>
                </a:lnTo>
                <a:lnTo>
                  <a:pt x="143510" y="8890"/>
                </a:lnTo>
                <a:lnTo>
                  <a:pt x="179070" y="8890"/>
                </a:lnTo>
                <a:lnTo>
                  <a:pt x="214630" y="8890"/>
                </a:lnTo>
                <a:lnTo>
                  <a:pt x="250190" y="0"/>
                </a:lnTo>
                <a:lnTo>
                  <a:pt x="294640" y="0"/>
                </a:lnTo>
                <a:lnTo>
                  <a:pt x="339090" y="0"/>
                </a:lnTo>
                <a:lnTo>
                  <a:pt x="374650" y="0"/>
                </a:lnTo>
                <a:lnTo>
                  <a:pt x="4013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7992110" y="3517900"/>
            <a:ext cx="321311" cy="393701"/>
          </a:xfrm>
          <a:custGeom>
            <a:avLst/>
            <a:gdLst/>
            <a:ahLst/>
            <a:cxnLst/>
            <a:rect l="0" t="0" r="0" b="0"/>
            <a:pathLst>
              <a:path w="321311" h="393701">
                <a:moveTo>
                  <a:pt x="0" y="44450"/>
                </a:moveTo>
                <a:lnTo>
                  <a:pt x="35560" y="35560"/>
                </a:lnTo>
                <a:lnTo>
                  <a:pt x="71120" y="35560"/>
                </a:lnTo>
                <a:lnTo>
                  <a:pt x="106680" y="26670"/>
                </a:lnTo>
                <a:lnTo>
                  <a:pt x="151130" y="17780"/>
                </a:lnTo>
                <a:lnTo>
                  <a:pt x="196850" y="17780"/>
                </a:lnTo>
                <a:lnTo>
                  <a:pt x="232410" y="8890"/>
                </a:lnTo>
                <a:lnTo>
                  <a:pt x="267970" y="0"/>
                </a:lnTo>
                <a:lnTo>
                  <a:pt x="303530" y="0"/>
                </a:lnTo>
                <a:lnTo>
                  <a:pt x="321310" y="8890"/>
                </a:lnTo>
                <a:lnTo>
                  <a:pt x="321310" y="44450"/>
                </a:lnTo>
                <a:lnTo>
                  <a:pt x="303530" y="81280"/>
                </a:lnTo>
                <a:lnTo>
                  <a:pt x="276860" y="125730"/>
                </a:lnTo>
                <a:lnTo>
                  <a:pt x="267970" y="170180"/>
                </a:lnTo>
                <a:lnTo>
                  <a:pt x="250190" y="214630"/>
                </a:lnTo>
                <a:lnTo>
                  <a:pt x="241300" y="259080"/>
                </a:lnTo>
                <a:lnTo>
                  <a:pt x="223520" y="303530"/>
                </a:lnTo>
                <a:lnTo>
                  <a:pt x="205740" y="340360"/>
                </a:lnTo>
                <a:lnTo>
                  <a:pt x="196850" y="367030"/>
                </a:lnTo>
                <a:lnTo>
                  <a:pt x="179070" y="384810"/>
                </a:lnTo>
                <a:lnTo>
                  <a:pt x="170180" y="393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7741920" y="2910840"/>
            <a:ext cx="892811" cy="1151891"/>
          </a:xfrm>
          <a:custGeom>
            <a:avLst/>
            <a:gdLst/>
            <a:ahLst/>
            <a:cxnLst/>
            <a:rect l="0" t="0" r="0" b="0"/>
            <a:pathLst>
              <a:path w="892811" h="1151891">
                <a:moveTo>
                  <a:pt x="125730" y="17780"/>
                </a:moveTo>
                <a:lnTo>
                  <a:pt x="116840" y="44450"/>
                </a:lnTo>
                <a:lnTo>
                  <a:pt x="116840" y="88900"/>
                </a:lnTo>
                <a:lnTo>
                  <a:pt x="116840" y="116840"/>
                </a:lnTo>
                <a:lnTo>
                  <a:pt x="116840" y="161290"/>
                </a:lnTo>
                <a:lnTo>
                  <a:pt x="116840" y="205740"/>
                </a:lnTo>
                <a:lnTo>
                  <a:pt x="116840" y="241300"/>
                </a:lnTo>
                <a:lnTo>
                  <a:pt x="106680" y="276860"/>
                </a:lnTo>
                <a:lnTo>
                  <a:pt x="106680" y="312420"/>
                </a:lnTo>
                <a:lnTo>
                  <a:pt x="106680" y="347980"/>
                </a:lnTo>
                <a:lnTo>
                  <a:pt x="97790" y="393700"/>
                </a:lnTo>
                <a:lnTo>
                  <a:pt x="97790" y="429260"/>
                </a:lnTo>
                <a:lnTo>
                  <a:pt x="97790" y="473710"/>
                </a:lnTo>
                <a:lnTo>
                  <a:pt x="88900" y="518160"/>
                </a:lnTo>
                <a:lnTo>
                  <a:pt x="88900" y="553720"/>
                </a:lnTo>
                <a:lnTo>
                  <a:pt x="88900" y="580390"/>
                </a:lnTo>
                <a:lnTo>
                  <a:pt x="88900" y="598170"/>
                </a:lnTo>
                <a:lnTo>
                  <a:pt x="80010" y="642620"/>
                </a:lnTo>
                <a:lnTo>
                  <a:pt x="80010" y="688340"/>
                </a:lnTo>
                <a:lnTo>
                  <a:pt x="80010" y="723900"/>
                </a:lnTo>
                <a:lnTo>
                  <a:pt x="71120" y="768350"/>
                </a:lnTo>
                <a:lnTo>
                  <a:pt x="71120" y="803910"/>
                </a:lnTo>
                <a:lnTo>
                  <a:pt x="71120" y="839470"/>
                </a:lnTo>
                <a:lnTo>
                  <a:pt x="71120" y="875030"/>
                </a:lnTo>
                <a:lnTo>
                  <a:pt x="71120" y="910590"/>
                </a:lnTo>
                <a:lnTo>
                  <a:pt x="71120" y="947420"/>
                </a:lnTo>
                <a:lnTo>
                  <a:pt x="71120" y="974090"/>
                </a:lnTo>
                <a:lnTo>
                  <a:pt x="71120" y="1018540"/>
                </a:lnTo>
                <a:lnTo>
                  <a:pt x="80010" y="1054100"/>
                </a:lnTo>
                <a:lnTo>
                  <a:pt x="88900" y="1080770"/>
                </a:lnTo>
                <a:lnTo>
                  <a:pt x="106680" y="1125220"/>
                </a:lnTo>
                <a:lnTo>
                  <a:pt x="134620" y="1134110"/>
                </a:lnTo>
                <a:lnTo>
                  <a:pt x="152400" y="1151890"/>
                </a:lnTo>
                <a:lnTo>
                  <a:pt x="196850" y="1151890"/>
                </a:lnTo>
                <a:lnTo>
                  <a:pt x="232410" y="1151890"/>
                </a:lnTo>
                <a:lnTo>
                  <a:pt x="276860" y="1151890"/>
                </a:lnTo>
                <a:lnTo>
                  <a:pt x="312420" y="1143000"/>
                </a:lnTo>
                <a:lnTo>
                  <a:pt x="347980" y="1143000"/>
                </a:lnTo>
                <a:lnTo>
                  <a:pt x="383540" y="1134110"/>
                </a:lnTo>
                <a:lnTo>
                  <a:pt x="429260" y="1125220"/>
                </a:lnTo>
                <a:lnTo>
                  <a:pt x="473710" y="1116330"/>
                </a:lnTo>
                <a:lnTo>
                  <a:pt x="518160" y="1116330"/>
                </a:lnTo>
                <a:lnTo>
                  <a:pt x="562610" y="1107440"/>
                </a:lnTo>
                <a:lnTo>
                  <a:pt x="598170" y="1107440"/>
                </a:lnTo>
                <a:lnTo>
                  <a:pt x="633730" y="1107440"/>
                </a:lnTo>
                <a:lnTo>
                  <a:pt x="669290" y="1107440"/>
                </a:lnTo>
                <a:lnTo>
                  <a:pt x="706120" y="1107440"/>
                </a:lnTo>
                <a:lnTo>
                  <a:pt x="741680" y="1098550"/>
                </a:lnTo>
                <a:lnTo>
                  <a:pt x="786130" y="1098550"/>
                </a:lnTo>
                <a:lnTo>
                  <a:pt x="812800" y="1089660"/>
                </a:lnTo>
                <a:lnTo>
                  <a:pt x="830580" y="1080770"/>
                </a:lnTo>
                <a:lnTo>
                  <a:pt x="839470" y="1062990"/>
                </a:lnTo>
                <a:lnTo>
                  <a:pt x="857250" y="1027430"/>
                </a:lnTo>
                <a:lnTo>
                  <a:pt x="857250" y="991870"/>
                </a:lnTo>
                <a:lnTo>
                  <a:pt x="857250" y="956310"/>
                </a:lnTo>
                <a:lnTo>
                  <a:pt x="857250" y="919480"/>
                </a:lnTo>
                <a:lnTo>
                  <a:pt x="857250" y="875030"/>
                </a:lnTo>
                <a:lnTo>
                  <a:pt x="866140" y="830580"/>
                </a:lnTo>
                <a:lnTo>
                  <a:pt x="866140" y="803910"/>
                </a:lnTo>
                <a:lnTo>
                  <a:pt x="866140" y="768350"/>
                </a:lnTo>
                <a:lnTo>
                  <a:pt x="866140" y="732790"/>
                </a:lnTo>
                <a:lnTo>
                  <a:pt x="866140" y="697230"/>
                </a:lnTo>
                <a:lnTo>
                  <a:pt x="866140" y="660400"/>
                </a:lnTo>
                <a:lnTo>
                  <a:pt x="875030" y="624840"/>
                </a:lnTo>
                <a:lnTo>
                  <a:pt x="875030" y="589280"/>
                </a:lnTo>
                <a:lnTo>
                  <a:pt x="875030" y="553720"/>
                </a:lnTo>
                <a:lnTo>
                  <a:pt x="875030" y="518160"/>
                </a:lnTo>
                <a:lnTo>
                  <a:pt x="875030" y="482600"/>
                </a:lnTo>
                <a:lnTo>
                  <a:pt x="875030" y="447040"/>
                </a:lnTo>
                <a:lnTo>
                  <a:pt x="875030" y="411480"/>
                </a:lnTo>
                <a:lnTo>
                  <a:pt x="883920" y="375920"/>
                </a:lnTo>
                <a:lnTo>
                  <a:pt x="883920" y="339090"/>
                </a:lnTo>
                <a:lnTo>
                  <a:pt x="883920" y="303530"/>
                </a:lnTo>
                <a:lnTo>
                  <a:pt x="883920" y="267970"/>
                </a:lnTo>
                <a:lnTo>
                  <a:pt x="883920" y="241300"/>
                </a:lnTo>
                <a:lnTo>
                  <a:pt x="883920" y="214630"/>
                </a:lnTo>
                <a:lnTo>
                  <a:pt x="892810" y="170180"/>
                </a:lnTo>
                <a:lnTo>
                  <a:pt x="892810" y="134620"/>
                </a:lnTo>
                <a:lnTo>
                  <a:pt x="892810" y="99060"/>
                </a:lnTo>
                <a:lnTo>
                  <a:pt x="892810" y="53340"/>
                </a:lnTo>
                <a:lnTo>
                  <a:pt x="883920" y="35560"/>
                </a:lnTo>
                <a:lnTo>
                  <a:pt x="857250" y="8890"/>
                </a:lnTo>
                <a:lnTo>
                  <a:pt x="812800" y="0"/>
                </a:lnTo>
                <a:lnTo>
                  <a:pt x="786130" y="0"/>
                </a:lnTo>
                <a:lnTo>
                  <a:pt x="741680" y="0"/>
                </a:lnTo>
                <a:lnTo>
                  <a:pt x="706120" y="0"/>
                </a:lnTo>
                <a:lnTo>
                  <a:pt x="669290" y="0"/>
                </a:lnTo>
                <a:lnTo>
                  <a:pt x="633730" y="0"/>
                </a:lnTo>
                <a:lnTo>
                  <a:pt x="598170" y="0"/>
                </a:lnTo>
                <a:lnTo>
                  <a:pt x="553720" y="0"/>
                </a:lnTo>
                <a:lnTo>
                  <a:pt x="509270" y="0"/>
                </a:lnTo>
                <a:lnTo>
                  <a:pt x="482600" y="8890"/>
                </a:lnTo>
                <a:lnTo>
                  <a:pt x="447040" y="8890"/>
                </a:lnTo>
                <a:lnTo>
                  <a:pt x="411480" y="17780"/>
                </a:lnTo>
                <a:lnTo>
                  <a:pt x="374650" y="17780"/>
                </a:lnTo>
                <a:lnTo>
                  <a:pt x="339090" y="17780"/>
                </a:lnTo>
                <a:lnTo>
                  <a:pt x="303530" y="26670"/>
                </a:lnTo>
                <a:lnTo>
                  <a:pt x="267970" y="26670"/>
                </a:lnTo>
                <a:lnTo>
                  <a:pt x="232410" y="35560"/>
                </a:lnTo>
                <a:lnTo>
                  <a:pt x="196850" y="44450"/>
                </a:lnTo>
                <a:lnTo>
                  <a:pt x="161290" y="44450"/>
                </a:lnTo>
                <a:lnTo>
                  <a:pt x="125730" y="53340"/>
                </a:lnTo>
                <a:lnTo>
                  <a:pt x="88900" y="62230"/>
                </a:lnTo>
                <a:lnTo>
                  <a:pt x="62230" y="62230"/>
                </a:lnTo>
                <a:lnTo>
                  <a:pt x="17780" y="71120"/>
                </a:lnTo>
                <a:lnTo>
                  <a:pt x="0" y="800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4429760" y="1544320"/>
            <a:ext cx="651511" cy="107951"/>
          </a:xfrm>
          <a:custGeom>
            <a:avLst/>
            <a:gdLst/>
            <a:ahLst/>
            <a:cxnLst/>
            <a:rect l="0" t="0" r="0" b="0"/>
            <a:pathLst>
              <a:path w="651511" h="107951">
                <a:moveTo>
                  <a:pt x="0" y="90170"/>
                </a:moveTo>
                <a:lnTo>
                  <a:pt x="8890" y="45720"/>
                </a:lnTo>
                <a:lnTo>
                  <a:pt x="26670" y="17780"/>
                </a:lnTo>
                <a:lnTo>
                  <a:pt x="53340" y="8890"/>
                </a:lnTo>
                <a:lnTo>
                  <a:pt x="71120" y="8890"/>
                </a:lnTo>
                <a:lnTo>
                  <a:pt x="97790" y="27940"/>
                </a:lnTo>
                <a:lnTo>
                  <a:pt x="142240" y="81280"/>
                </a:lnTo>
                <a:lnTo>
                  <a:pt x="160020" y="99060"/>
                </a:lnTo>
                <a:lnTo>
                  <a:pt x="177800" y="107950"/>
                </a:lnTo>
                <a:lnTo>
                  <a:pt x="213360" y="90170"/>
                </a:lnTo>
                <a:lnTo>
                  <a:pt x="240030" y="36830"/>
                </a:lnTo>
                <a:lnTo>
                  <a:pt x="257810" y="17780"/>
                </a:lnTo>
                <a:lnTo>
                  <a:pt x="275590" y="0"/>
                </a:lnTo>
                <a:lnTo>
                  <a:pt x="294640" y="8890"/>
                </a:lnTo>
                <a:lnTo>
                  <a:pt x="312420" y="27940"/>
                </a:lnTo>
                <a:lnTo>
                  <a:pt x="356870" y="81280"/>
                </a:lnTo>
                <a:lnTo>
                  <a:pt x="374650" y="90170"/>
                </a:lnTo>
                <a:lnTo>
                  <a:pt x="392430" y="90170"/>
                </a:lnTo>
                <a:lnTo>
                  <a:pt x="419100" y="72390"/>
                </a:lnTo>
                <a:lnTo>
                  <a:pt x="454660" y="27940"/>
                </a:lnTo>
                <a:lnTo>
                  <a:pt x="472440" y="8890"/>
                </a:lnTo>
                <a:lnTo>
                  <a:pt x="490220" y="17780"/>
                </a:lnTo>
                <a:lnTo>
                  <a:pt x="508000" y="36830"/>
                </a:lnTo>
                <a:lnTo>
                  <a:pt x="534670" y="63500"/>
                </a:lnTo>
                <a:lnTo>
                  <a:pt x="552450" y="81280"/>
                </a:lnTo>
                <a:lnTo>
                  <a:pt x="589280" y="81280"/>
                </a:lnTo>
                <a:lnTo>
                  <a:pt x="633730" y="81280"/>
                </a:lnTo>
                <a:lnTo>
                  <a:pt x="651510" y="901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7385050" y="5259070"/>
            <a:ext cx="17781" cy="26671"/>
          </a:xfrm>
          <a:custGeom>
            <a:avLst/>
            <a:gdLst/>
            <a:ahLst/>
            <a:cxnLst/>
            <a:rect l="0" t="0" r="0" b="0"/>
            <a:pathLst>
              <a:path w="17781" h="26671">
                <a:moveTo>
                  <a:pt x="0" y="0"/>
                </a:moveTo>
                <a:lnTo>
                  <a:pt x="1778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09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6346" y="1499130"/>
            <a:ext cx="39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)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565200"/>
              </p:ext>
            </p:extLst>
          </p:nvPr>
        </p:nvGraphicFramePr>
        <p:xfrm>
          <a:off x="994327" y="20638"/>
          <a:ext cx="1879600" cy="193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812800" imgH="838200" progId="Equation.3">
                  <p:embed/>
                </p:oleObj>
              </mc:Choice>
              <mc:Fallback>
                <p:oleObj name="Equation" r:id="rId3" imgW="812800" imgH="838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4327" y="20638"/>
                        <a:ext cx="1879600" cy="193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MARTINK"/>
          <p:cNvSpPr/>
          <p:nvPr/>
        </p:nvSpPr>
        <p:spPr>
          <a:xfrm>
            <a:off x="2759710" y="2098040"/>
            <a:ext cx="490221" cy="267971"/>
          </a:xfrm>
          <a:custGeom>
            <a:avLst/>
            <a:gdLst/>
            <a:ahLst/>
            <a:cxnLst/>
            <a:rect l="0" t="0" r="0" b="0"/>
            <a:pathLst>
              <a:path w="490221" h="267971">
                <a:moveTo>
                  <a:pt x="0" y="45720"/>
                </a:moveTo>
                <a:lnTo>
                  <a:pt x="35560" y="26670"/>
                </a:lnTo>
                <a:lnTo>
                  <a:pt x="80010" y="8890"/>
                </a:lnTo>
                <a:lnTo>
                  <a:pt x="124460" y="8890"/>
                </a:lnTo>
                <a:lnTo>
                  <a:pt x="160020" y="0"/>
                </a:lnTo>
                <a:lnTo>
                  <a:pt x="195580" y="0"/>
                </a:lnTo>
                <a:lnTo>
                  <a:pt x="240030" y="0"/>
                </a:lnTo>
                <a:lnTo>
                  <a:pt x="276860" y="0"/>
                </a:lnTo>
                <a:lnTo>
                  <a:pt x="321310" y="8890"/>
                </a:lnTo>
                <a:lnTo>
                  <a:pt x="347980" y="17780"/>
                </a:lnTo>
                <a:lnTo>
                  <a:pt x="365760" y="45720"/>
                </a:lnTo>
                <a:lnTo>
                  <a:pt x="365760" y="72390"/>
                </a:lnTo>
                <a:lnTo>
                  <a:pt x="347980" y="107950"/>
                </a:lnTo>
                <a:lnTo>
                  <a:pt x="321310" y="134620"/>
                </a:lnTo>
                <a:lnTo>
                  <a:pt x="276860" y="179070"/>
                </a:lnTo>
                <a:lnTo>
                  <a:pt x="240030" y="205740"/>
                </a:lnTo>
                <a:lnTo>
                  <a:pt x="195580" y="250190"/>
                </a:lnTo>
                <a:lnTo>
                  <a:pt x="177800" y="259080"/>
                </a:lnTo>
                <a:lnTo>
                  <a:pt x="213360" y="267970"/>
                </a:lnTo>
                <a:lnTo>
                  <a:pt x="250190" y="267970"/>
                </a:lnTo>
                <a:lnTo>
                  <a:pt x="294640" y="267970"/>
                </a:lnTo>
                <a:lnTo>
                  <a:pt x="339090" y="259080"/>
                </a:lnTo>
                <a:lnTo>
                  <a:pt x="374650" y="259080"/>
                </a:lnTo>
                <a:lnTo>
                  <a:pt x="401320" y="250190"/>
                </a:lnTo>
                <a:lnTo>
                  <a:pt x="436880" y="250190"/>
                </a:lnTo>
                <a:lnTo>
                  <a:pt x="463550" y="250190"/>
                </a:lnTo>
                <a:lnTo>
                  <a:pt x="49022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2715260" y="2562860"/>
            <a:ext cx="499111" cy="8891"/>
          </a:xfrm>
          <a:custGeom>
            <a:avLst/>
            <a:gdLst/>
            <a:ahLst/>
            <a:cxnLst/>
            <a:rect l="0" t="0" r="0" b="0"/>
            <a:pathLst>
              <a:path w="499111" h="8891">
                <a:moveTo>
                  <a:pt x="0" y="8890"/>
                </a:moveTo>
                <a:lnTo>
                  <a:pt x="26670" y="8890"/>
                </a:lnTo>
                <a:lnTo>
                  <a:pt x="71120" y="8890"/>
                </a:lnTo>
                <a:lnTo>
                  <a:pt x="115570" y="8890"/>
                </a:lnTo>
                <a:lnTo>
                  <a:pt x="160020" y="8890"/>
                </a:lnTo>
                <a:lnTo>
                  <a:pt x="195580" y="8890"/>
                </a:lnTo>
                <a:lnTo>
                  <a:pt x="231140" y="8890"/>
                </a:lnTo>
                <a:lnTo>
                  <a:pt x="266700" y="8890"/>
                </a:lnTo>
                <a:lnTo>
                  <a:pt x="312420" y="8890"/>
                </a:lnTo>
                <a:lnTo>
                  <a:pt x="356870" y="8890"/>
                </a:lnTo>
                <a:lnTo>
                  <a:pt x="392430" y="8890"/>
                </a:lnTo>
                <a:lnTo>
                  <a:pt x="419100" y="0"/>
                </a:lnTo>
                <a:lnTo>
                  <a:pt x="463550" y="0"/>
                </a:lnTo>
                <a:lnTo>
                  <a:pt x="4991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2857500" y="2705100"/>
            <a:ext cx="276861" cy="241301"/>
          </a:xfrm>
          <a:custGeom>
            <a:avLst/>
            <a:gdLst/>
            <a:ahLst/>
            <a:cxnLst/>
            <a:rect l="0" t="0" r="0" b="0"/>
            <a:pathLst>
              <a:path w="276861" h="241301">
                <a:moveTo>
                  <a:pt x="276860" y="0"/>
                </a:moveTo>
                <a:lnTo>
                  <a:pt x="250190" y="10160"/>
                </a:lnTo>
                <a:lnTo>
                  <a:pt x="214630" y="36830"/>
                </a:lnTo>
                <a:lnTo>
                  <a:pt x="179070" y="81280"/>
                </a:lnTo>
                <a:lnTo>
                  <a:pt x="142240" y="125730"/>
                </a:lnTo>
                <a:lnTo>
                  <a:pt x="106680" y="161290"/>
                </a:lnTo>
                <a:lnTo>
                  <a:pt x="80010" y="196850"/>
                </a:lnTo>
                <a:lnTo>
                  <a:pt x="62230" y="214630"/>
                </a:lnTo>
                <a:lnTo>
                  <a:pt x="17780" y="23241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2919730" y="2724150"/>
            <a:ext cx="250191" cy="275591"/>
          </a:xfrm>
          <a:custGeom>
            <a:avLst/>
            <a:gdLst/>
            <a:ahLst/>
            <a:cxnLst/>
            <a:rect l="0" t="0" r="0" b="0"/>
            <a:pathLst>
              <a:path w="250191" h="275591">
                <a:moveTo>
                  <a:pt x="0" y="0"/>
                </a:moveTo>
                <a:lnTo>
                  <a:pt x="26670" y="8890"/>
                </a:lnTo>
                <a:lnTo>
                  <a:pt x="62230" y="35560"/>
                </a:lnTo>
                <a:lnTo>
                  <a:pt x="90170" y="80010"/>
                </a:lnTo>
                <a:lnTo>
                  <a:pt x="125730" y="115570"/>
                </a:lnTo>
                <a:lnTo>
                  <a:pt x="152400" y="151130"/>
                </a:lnTo>
                <a:lnTo>
                  <a:pt x="179070" y="186690"/>
                </a:lnTo>
                <a:lnTo>
                  <a:pt x="214630" y="231140"/>
                </a:lnTo>
                <a:lnTo>
                  <a:pt x="250190" y="275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3286760" y="2053590"/>
            <a:ext cx="168911" cy="1089661"/>
          </a:xfrm>
          <a:custGeom>
            <a:avLst/>
            <a:gdLst/>
            <a:ahLst/>
            <a:cxnLst/>
            <a:rect l="0" t="0" r="0" b="0"/>
            <a:pathLst>
              <a:path w="168911" h="1089661">
                <a:moveTo>
                  <a:pt x="26670" y="17780"/>
                </a:moveTo>
                <a:lnTo>
                  <a:pt x="26670" y="0"/>
                </a:lnTo>
                <a:lnTo>
                  <a:pt x="44450" y="0"/>
                </a:lnTo>
                <a:lnTo>
                  <a:pt x="80010" y="8890"/>
                </a:lnTo>
                <a:lnTo>
                  <a:pt x="124460" y="62230"/>
                </a:lnTo>
                <a:lnTo>
                  <a:pt x="151130" y="90170"/>
                </a:lnTo>
                <a:lnTo>
                  <a:pt x="160020" y="134620"/>
                </a:lnTo>
                <a:lnTo>
                  <a:pt x="168910" y="170180"/>
                </a:lnTo>
                <a:lnTo>
                  <a:pt x="168910" y="205740"/>
                </a:lnTo>
                <a:lnTo>
                  <a:pt x="168910" y="250190"/>
                </a:lnTo>
                <a:lnTo>
                  <a:pt x="168910" y="294640"/>
                </a:lnTo>
                <a:lnTo>
                  <a:pt x="160020" y="321310"/>
                </a:lnTo>
                <a:lnTo>
                  <a:pt x="160020" y="356870"/>
                </a:lnTo>
                <a:lnTo>
                  <a:pt x="151130" y="393700"/>
                </a:lnTo>
                <a:lnTo>
                  <a:pt x="151130" y="429260"/>
                </a:lnTo>
                <a:lnTo>
                  <a:pt x="151130" y="464820"/>
                </a:lnTo>
                <a:lnTo>
                  <a:pt x="142240" y="500380"/>
                </a:lnTo>
                <a:lnTo>
                  <a:pt x="142240" y="535940"/>
                </a:lnTo>
                <a:lnTo>
                  <a:pt x="133350" y="580390"/>
                </a:lnTo>
                <a:lnTo>
                  <a:pt x="133350" y="624840"/>
                </a:lnTo>
                <a:lnTo>
                  <a:pt x="133350" y="661670"/>
                </a:lnTo>
                <a:lnTo>
                  <a:pt x="124460" y="706120"/>
                </a:lnTo>
                <a:lnTo>
                  <a:pt x="115570" y="750570"/>
                </a:lnTo>
                <a:lnTo>
                  <a:pt x="106680" y="786130"/>
                </a:lnTo>
                <a:lnTo>
                  <a:pt x="97790" y="830580"/>
                </a:lnTo>
                <a:lnTo>
                  <a:pt x="88900" y="875030"/>
                </a:lnTo>
                <a:lnTo>
                  <a:pt x="80010" y="910590"/>
                </a:lnTo>
                <a:lnTo>
                  <a:pt x="71120" y="946150"/>
                </a:lnTo>
                <a:lnTo>
                  <a:pt x="53340" y="982980"/>
                </a:lnTo>
                <a:lnTo>
                  <a:pt x="44450" y="1018540"/>
                </a:lnTo>
                <a:lnTo>
                  <a:pt x="26670" y="1054100"/>
                </a:lnTo>
                <a:lnTo>
                  <a:pt x="0" y="1089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2607310" y="2053590"/>
            <a:ext cx="232411" cy="1000761"/>
          </a:xfrm>
          <a:custGeom>
            <a:avLst/>
            <a:gdLst/>
            <a:ahLst/>
            <a:cxnLst/>
            <a:rect l="0" t="0" r="0" b="0"/>
            <a:pathLst>
              <a:path w="232411" h="1000761">
                <a:moveTo>
                  <a:pt x="232410" y="0"/>
                </a:moveTo>
                <a:lnTo>
                  <a:pt x="214630" y="0"/>
                </a:lnTo>
                <a:lnTo>
                  <a:pt x="205740" y="17780"/>
                </a:lnTo>
                <a:lnTo>
                  <a:pt x="187960" y="35560"/>
                </a:lnTo>
                <a:lnTo>
                  <a:pt x="161290" y="80010"/>
                </a:lnTo>
                <a:lnTo>
                  <a:pt x="134620" y="125730"/>
                </a:lnTo>
                <a:lnTo>
                  <a:pt x="116840" y="161290"/>
                </a:lnTo>
                <a:lnTo>
                  <a:pt x="97790" y="196850"/>
                </a:lnTo>
                <a:lnTo>
                  <a:pt x="88900" y="232410"/>
                </a:lnTo>
                <a:lnTo>
                  <a:pt x="71120" y="276860"/>
                </a:lnTo>
                <a:lnTo>
                  <a:pt x="53340" y="321310"/>
                </a:lnTo>
                <a:lnTo>
                  <a:pt x="44450" y="347980"/>
                </a:lnTo>
                <a:lnTo>
                  <a:pt x="35560" y="384810"/>
                </a:lnTo>
                <a:lnTo>
                  <a:pt x="35560" y="411480"/>
                </a:lnTo>
                <a:lnTo>
                  <a:pt x="26670" y="447040"/>
                </a:lnTo>
                <a:lnTo>
                  <a:pt x="17780" y="482600"/>
                </a:lnTo>
                <a:lnTo>
                  <a:pt x="17780" y="509270"/>
                </a:lnTo>
                <a:lnTo>
                  <a:pt x="8890" y="544830"/>
                </a:lnTo>
                <a:lnTo>
                  <a:pt x="8890" y="571500"/>
                </a:lnTo>
                <a:lnTo>
                  <a:pt x="0" y="598170"/>
                </a:lnTo>
                <a:lnTo>
                  <a:pt x="0" y="633730"/>
                </a:lnTo>
                <a:lnTo>
                  <a:pt x="0" y="670560"/>
                </a:lnTo>
                <a:lnTo>
                  <a:pt x="0" y="706120"/>
                </a:lnTo>
                <a:lnTo>
                  <a:pt x="0" y="750570"/>
                </a:lnTo>
                <a:lnTo>
                  <a:pt x="0" y="795020"/>
                </a:lnTo>
                <a:lnTo>
                  <a:pt x="17780" y="830580"/>
                </a:lnTo>
                <a:lnTo>
                  <a:pt x="26670" y="866140"/>
                </a:lnTo>
                <a:lnTo>
                  <a:pt x="35560" y="901700"/>
                </a:lnTo>
                <a:lnTo>
                  <a:pt x="62230" y="946150"/>
                </a:lnTo>
                <a:lnTo>
                  <a:pt x="88900" y="991870"/>
                </a:lnTo>
                <a:lnTo>
                  <a:pt x="97790" y="1000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3884930" y="1803400"/>
            <a:ext cx="419101" cy="321311"/>
          </a:xfrm>
          <a:custGeom>
            <a:avLst/>
            <a:gdLst/>
            <a:ahLst/>
            <a:cxnLst/>
            <a:rect l="0" t="0" r="0" b="0"/>
            <a:pathLst>
              <a:path w="419101" h="321311">
                <a:moveTo>
                  <a:pt x="17780" y="26670"/>
                </a:moveTo>
                <a:lnTo>
                  <a:pt x="0" y="26670"/>
                </a:lnTo>
                <a:lnTo>
                  <a:pt x="53340" y="17780"/>
                </a:lnTo>
                <a:lnTo>
                  <a:pt x="97790" y="8890"/>
                </a:lnTo>
                <a:lnTo>
                  <a:pt x="133350" y="0"/>
                </a:lnTo>
                <a:lnTo>
                  <a:pt x="177800" y="0"/>
                </a:lnTo>
                <a:lnTo>
                  <a:pt x="213360" y="0"/>
                </a:lnTo>
                <a:lnTo>
                  <a:pt x="257810" y="0"/>
                </a:lnTo>
                <a:lnTo>
                  <a:pt x="294640" y="0"/>
                </a:lnTo>
                <a:lnTo>
                  <a:pt x="330200" y="8890"/>
                </a:lnTo>
                <a:lnTo>
                  <a:pt x="374650" y="17780"/>
                </a:lnTo>
                <a:lnTo>
                  <a:pt x="392430" y="17780"/>
                </a:lnTo>
                <a:lnTo>
                  <a:pt x="410210" y="26670"/>
                </a:lnTo>
                <a:lnTo>
                  <a:pt x="419100" y="53340"/>
                </a:lnTo>
                <a:lnTo>
                  <a:pt x="419100" y="72390"/>
                </a:lnTo>
                <a:lnTo>
                  <a:pt x="401320" y="90170"/>
                </a:lnTo>
                <a:lnTo>
                  <a:pt x="383540" y="99060"/>
                </a:lnTo>
                <a:lnTo>
                  <a:pt x="356870" y="125730"/>
                </a:lnTo>
                <a:lnTo>
                  <a:pt x="312420" y="152400"/>
                </a:lnTo>
                <a:lnTo>
                  <a:pt x="267970" y="187960"/>
                </a:lnTo>
                <a:lnTo>
                  <a:pt x="231140" y="214630"/>
                </a:lnTo>
                <a:lnTo>
                  <a:pt x="186690" y="241300"/>
                </a:lnTo>
                <a:lnTo>
                  <a:pt x="151130" y="276860"/>
                </a:lnTo>
                <a:lnTo>
                  <a:pt x="106680" y="312420"/>
                </a:lnTo>
                <a:lnTo>
                  <a:pt x="151130" y="321310"/>
                </a:lnTo>
                <a:lnTo>
                  <a:pt x="186690" y="321310"/>
                </a:lnTo>
                <a:lnTo>
                  <a:pt x="231140" y="312420"/>
                </a:lnTo>
                <a:lnTo>
                  <a:pt x="267970" y="312420"/>
                </a:lnTo>
                <a:lnTo>
                  <a:pt x="294640" y="303530"/>
                </a:lnTo>
                <a:lnTo>
                  <a:pt x="339090" y="303530"/>
                </a:lnTo>
                <a:lnTo>
                  <a:pt x="34798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3750310" y="2357120"/>
            <a:ext cx="669291" cy="8891"/>
          </a:xfrm>
          <a:custGeom>
            <a:avLst/>
            <a:gdLst/>
            <a:ahLst/>
            <a:cxnLst/>
            <a:rect l="0" t="0" r="0" b="0"/>
            <a:pathLst>
              <a:path w="669291" h="8891">
                <a:moveTo>
                  <a:pt x="0" y="0"/>
                </a:moveTo>
                <a:lnTo>
                  <a:pt x="17780" y="0"/>
                </a:lnTo>
                <a:lnTo>
                  <a:pt x="44450" y="0"/>
                </a:lnTo>
                <a:lnTo>
                  <a:pt x="80010" y="0"/>
                </a:lnTo>
                <a:lnTo>
                  <a:pt x="116840" y="0"/>
                </a:lnTo>
                <a:lnTo>
                  <a:pt x="152400" y="0"/>
                </a:lnTo>
                <a:lnTo>
                  <a:pt x="187960" y="0"/>
                </a:lnTo>
                <a:lnTo>
                  <a:pt x="232410" y="0"/>
                </a:lnTo>
                <a:lnTo>
                  <a:pt x="267970" y="0"/>
                </a:lnTo>
                <a:lnTo>
                  <a:pt x="312420" y="0"/>
                </a:lnTo>
                <a:lnTo>
                  <a:pt x="356870" y="0"/>
                </a:lnTo>
                <a:lnTo>
                  <a:pt x="402590" y="0"/>
                </a:lnTo>
                <a:lnTo>
                  <a:pt x="438150" y="0"/>
                </a:lnTo>
                <a:lnTo>
                  <a:pt x="482600" y="0"/>
                </a:lnTo>
                <a:lnTo>
                  <a:pt x="518160" y="0"/>
                </a:lnTo>
                <a:lnTo>
                  <a:pt x="562610" y="0"/>
                </a:lnTo>
                <a:lnTo>
                  <a:pt x="598170" y="0"/>
                </a:lnTo>
                <a:lnTo>
                  <a:pt x="642620" y="0"/>
                </a:lnTo>
                <a:lnTo>
                  <a:pt x="6692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3750310" y="2545080"/>
            <a:ext cx="44451" cy="8891"/>
          </a:xfrm>
          <a:custGeom>
            <a:avLst/>
            <a:gdLst/>
            <a:ahLst/>
            <a:cxnLst/>
            <a:rect l="0" t="0" r="0" b="0"/>
            <a:pathLst>
              <a:path w="44451" h="8891">
                <a:moveTo>
                  <a:pt x="0" y="8890"/>
                </a:moveTo>
                <a:lnTo>
                  <a:pt x="17780" y="0"/>
                </a:lnTo>
                <a:lnTo>
                  <a:pt x="444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3893820" y="2518410"/>
            <a:ext cx="347981" cy="303531"/>
          </a:xfrm>
          <a:custGeom>
            <a:avLst/>
            <a:gdLst/>
            <a:ahLst/>
            <a:cxnLst/>
            <a:rect l="0" t="0" r="0" b="0"/>
            <a:pathLst>
              <a:path w="347981" h="303531">
                <a:moveTo>
                  <a:pt x="0" y="26670"/>
                </a:moveTo>
                <a:lnTo>
                  <a:pt x="17780" y="17780"/>
                </a:lnTo>
                <a:lnTo>
                  <a:pt x="62230" y="8890"/>
                </a:lnTo>
                <a:lnTo>
                  <a:pt x="106680" y="0"/>
                </a:lnTo>
                <a:lnTo>
                  <a:pt x="142240" y="0"/>
                </a:lnTo>
                <a:lnTo>
                  <a:pt x="177800" y="0"/>
                </a:lnTo>
                <a:lnTo>
                  <a:pt x="213360" y="0"/>
                </a:lnTo>
                <a:lnTo>
                  <a:pt x="259080" y="0"/>
                </a:lnTo>
                <a:lnTo>
                  <a:pt x="276860" y="8890"/>
                </a:lnTo>
                <a:lnTo>
                  <a:pt x="294640" y="17780"/>
                </a:lnTo>
                <a:lnTo>
                  <a:pt x="303530" y="35560"/>
                </a:lnTo>
                <a:lnTo>
                  <a:pt x="303530" y="53340"/>
                </a:lnTo>
                <a:lnTo>
                  <a:pt x="285750" y="80010"/>
                </a:lnTo>
                <a:lnTo>
                  <a:pt x="259080" y="115570"/>
                </a:lnTo>
                <a:lnTo>
                  <a:pt x="213360" y="142240"/>
                </a:lnTo>
                <a:lnTo>
                  <a:pt x="177800" y="177800"/>
                </a:lnTo>
                <a:lnTo>
                  <a:pt x="142240" y="196850"/>
                </a:lnTo>
                <a:lnTo>
                  <a:pt x="106680" y="232410"/>
                </a:lnTo>
                <a:lnTo>
                  <a:pt x="62230" y="267970"/>
                </a:lnTo>
                <a:lnTo>
                  <a:pt x="26670" y="294640"/>
                </a:lnTo>
                <a:lnTo>
                  <a:pt x="80010" y="303530"/>
                </a:lnTo>
                <a:lnTo>
                  <a:pt x="124460" y="294640"/>
                </a:lnTo>
                <a:lnTo>
                  <a:pt x="168910" y="285750"/>
                </a:lnTo>
                <a:lnTo>
                  <a:pt x="195580" y="285750"/>
                </a:lnTo>
                <a:lnTo>
                  <a:pt x="240030" y="276860"/>
                </a:lnTo>
                <a:lnTo>
                  <a:pt x="267970" y="267970"/>
                </a:lnTo>
                <a:lnTo>
                  <a:pt x="285750" y="267970"/>
                </a:lnTo>
                <a:lnTo>
                  <a:pt x="330200" y="276860"/>
                </a:lnTo>
                <a:lnTo>
                  <a:pt x="347980" y="285750"/>
                </a:lnTo>
                <a:lnTo>
                  <a:pt x="34798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3776980" y="2946400"/>
            <a:ext cx="535941" cy="8891"/>
          </a:xfrm>
          <a:custGeom>
            <a:avLst/>
            <a:gdLst/>
            <a:ahLst/>
            <a:cxnLst/>
            <a:rect l="0" t="0" r="0" b="0"/>
            <a:pathLst>
              <a:path w="535941" h="889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  <a:lnTo>
                  <a:pt x="116840" y="0"/>
                </a:lnTo>
                <a:lnTo>
                  <a:pt x="152400" y="0"/>
                </a:lnTo>
                <a:lnTo>
                  <a:pt x="187960" y="0"/>
                </a:lnTo>
                <a:lnTo>
                  <a:pt x="223520" y="0"/>
                </a:lnTo>
                <a:lnTo>
                  <a:pt x="259080" y="0"/>
                </a:lnTo>
                <a:lnTo>
                  <a:pt x="294640" y="0"/>
                </a:lnTo>
                <a:lnTo>
                  <a:pt x="330200" y="0"/>
                </a:lnTo>
                <a:lnTo>
                  <a:pt x="365760" y="0"/>
                </a:lnTo>
                <a:lnTo>
                  <a:pt x="402590" y="0"/>
                </a:lnTo>
                <a:lnTo>
                  <a:pt x="438150" y="0"/>
                </a:lnTo>
                <a:lnTo>
                  <a:pt x="482600" y="0"/>
                </a:lnTo>
                <a:lnTo>
                  <a:pt x="518160" y="0"/>
                </a:lnTo>
                <a:lnTo>
                  <a:pt x="5359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5063490" y="981710"/>
            <a:ext cx="213361" cy="464821"/>
          </a:xfrm>
          <a:custGeom>
            <a:avLst/>
            <a:gdLst/>
            <a:ahLst/>
            <a:cxnLst/>
            <a:rect l="0" t="0" r="0" b="0"/>
            <a:pathLst>
              <a:path w="213361" h="464821">
                <a:moveTo>
                  <a:pt x="142240" y="0"/>
                </a:moveTo>
                <a:lnTo>
                  <a:pt x="115570" y="0"/>
                </a:lnTo>
                <a:lnTo>
                  <a:pt x="97790" y="0"/>
                </a:lnTo>
                <a:lnTo>
                  <a:pt x="71120" y="19050"/>
                </a:lnTo>
                <a:lnTo>
                  <a:pt x="44450" y="54610"/>
                </a:lnTo>
                <a:lnTo>
                  <a:pt x="17780" y="90170"/>
                </a:lnTo>
                <a:lnTo>
                  <a:pt x="0" y="125730"/>
                </a:lnTo>
                <a:lnTo>
                  <a:pt x="0" y="170180"/>
                </a:lnTo>
                <a:lnTo>
                  <a:pt x="0" y="205740"/>
                </a:lnTo>
                <a:lnTo>
                  <a:pt x="0" y="250190"/>
                </a:lnTo>
                <a:lnTo>
                  <a:pt x="8890" y="276860"/>
                </a:lnTo>
                <a:lnTo>
                  <a:pt x="26670" y="285750"/>
                </a:lnTo>
                <a:lnTo>
                  <a:pt x="44450" y="276860"/>
                </a:lnTo>
                <a:lnTo>
                  <a:pt x="80010" y="232410"/>
                </a:lnTo>
                <a:lnTo>
                  <a:pt x="97790" y="187960"/>
                </a:lnTo>
                <a:lnTo>
                  <a:pt x="106680" y="161290"/>
                </a:lnTo>
                <a:lnTo>
                  <a:pt x="115570" y="125730"/>
                </a:lnTo>
                <a:lnTo>
                  <a:pt x="124460" y="90170"/>
                </a:lnTo>
                <a:lnTo>
                  <a:pt x="133350" y="54610"/>
                </a:lnTo>
                <a:lnTo>
                  <a:pt x="133350" y="36830"/>
                </a:lnTo>
                <a:lnTo>
                  <a:pt x="142240" y="90170"/>
                </a:lnTo>
                <a:lnTo>
                  <a:pt x="151130" y="125730"/>
                </a:lnTo>
                <a:lnTo>
                  <a:pt x="151130" y="170180"/>
                </a:lnTo>
                <a:lnTo>
                  <a:pt x="151130" y="205740"/>
                </a:lnTo>
                <a:lnTo>
                  <a:pt x="160020" y="241300"/>
                </a:lnTo>
                <a:lnTo>
                  <a:pt x="168910" y="267970"/>
                </a:lnTo>
                <a:lnTo>
                  <a:pt x="177800" y="303530"/>
                </a:lnTo>
                <a:lnTo>
                  <a:pt x="177800" y="331470"/>
                </a:lnTo>
                <a:lnTo>
                  <a:pt x="186690" y="375920"/>
                </a:lnTo>
                <a:lnTo>
                  <a:pt x="204470" y="411480"/>
                </a:lnTo>
                <a:lnTo>
                  <a:pt x="204470" y="455930"/>
                </a:lnTo>
                <a:lnTo>
                  <a:pt x="21336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5322570" y="777240"/>
            <a:ext cx="160021" cy="535941"/>
          </a:xfrm>
          <a:custGeom>
            <a:avLst/>
            <a:gdLst/>
            <a:ahLst/>
            <a:cxnLst/>
            <a:rect l="0" t="0" r="0" b="0"/>
            <a:pathLst>
              <a:path w="160021" h="535941">
                <a:moveTo>
                  <a:pt x="88900" y="0"/>
                </a:moveTo>
                <a:lnTo>
                  <a:pt x="71120" y="8890"/>
                </a:lnTo>
                <a:lnTo>
                  <a:pt x="53340" y="44450"/>
                </a:lnTo>
                <a:lnTo>
                  <a:pt x="35560" y="80010"/>
                </a:lnTo>
                <a:lnTo>
                  <a:pt x="17780" y="115570"/>
                </a:lnTo>
                <a:lnTo>
                  <a:pt x="17780" y="142240"/>
                </a:lnTo>
                <a:lnTo>
                  <a:pt x="8890" y="177800"/>
                </a:lnTo>
                <a:lnTo>
                  <a:pt x="0" y="204470"/>
                </a:lnTo>
                <a:lnTo>
                  <a:pt x="0" y="241300"/>
                </a:lnTo>
                <a:lnTo>
                  <a:pt x="0" y="276860"/>
                </a:lnTo>
                <a:lnTo>
                  <a:pt x="0" y="303530"/>
                </a:lnTo>
                <a:lnTo>
                  <a:pt x="8890" y="330200"/>
                </a:lnTo>
                <a:lnTo>
                  <a:pt x="17780" y="374650"/>
                </a:lnTo>
                <a:lnTo>
                  <a:pt x="26670" y="410210"/>
                </a:lnTo>
                <a:lnTo>
                  <a:pt x="44450" y="454660"/>
                </a:lnTo>
                <a:lnTo>
                  <a:pt x="71120" y="490220"/>
                </a:lnTo>
                <a:lnTo>
                  <a:pt x="106680" y="518160"/>
                </a:lnTo>
                <a:lnTo>
                  <a:pt x="142240" y="527050"/>
                </a:lnTo>
                <a:lnTo>
                  <a:pt x="160020" y="535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5518150" y="892810"/>
            <a:ext cx="196851" cy="527051"/>
          </a:xfrm>
          <a:custGeom>
            <a:avLst/>
            <a:gdLst/>
            <a:ahLst/>
            <a:cxnLst/>
            <a:rect l="0" t="0" r="0" b="0"/>
            <a:pathLst>
              <a:path w="196851" h="527051">
                <a:moveTo>
                  <a:pt x="143510" y="0"/>
                </a:moveTo>
                <a:lnTo>
                  <a:pt x="107950" y="8890"/>
                </a:lnTo>
                <a:lnTo>
                  <a:pt x="72390" y="26670"/>
                </a:lnTo>
                <a:lnTo>
                  <a:pt x="54610" y="44450"/>
                </a:lnTo>
                <a:lnTo>
                  <a:pt x="35560" y="88900"/>
                </a:lnTo>
                <a:lnTo>
                  <a:pt x="17780" y="125730"/>
                </a:lnTo>
                <a:lnTo>
                  <a:pt x="0" y="152400"/>
                </a:lnTo>
                <a:lnTo>
                  <a:pt x="0" y="196850"/>
                </a:lnTo>
                <a:lnTo>
                  <a:pt x="0" y="241300"/>
                </a:lnTo>
                <a:lnTo>
                  <a:pt x="0" y="259080"/>
                </a:lnTo>
                <a:lnTo>
                  <a:pt x="8890" y="276860"/>
                </a:lnTo>
                <a:lnTo>
                  <a:pt x="26670" y="285750"/>
                </a:lnTo>
                <a:lnTo>
                  <a:pt x="44450" y="285750"/>
                </a:lnTo>
                <a:lnTo>
                  <a:pt x="72390" y="259080"/>
                </a:lnTo>
                <a:lnTo>
                  <a:pt x="90170" y="241300"/>
                </a:lnTo>
                <a:lnTo>
                  <a:pt x="99060" y="196850"/>
                </a:lnTo>
                <a:lnTo>
                  <a:pt x="116840" y="161290"/>
                </a:lnTo>
                <a:lnTo>
                  <a:pt x="125730" y="125730"/>
                </a:lnTo>
                <a:lnTo>
                  <a:pt x="134620" y="88900"/>
                </a:lnTo>
                <a:lnTo>
                  <a:pt x="134620" y="53340"/>
                </a:lnTo>
                <a:lnTo>
                  <a:pt x="134620" y="88900"/>
                </a:lnTo>
                <a:lnTo>
                  <a:pt x="134620" y="125730"/>
                </a:lnTo>
                <a:lnTo>
                  <a:pt x="143510" y="161290"/>
                </a:lnTo>
                <a:lnTo>
                  <a:pt x="143510" y="205740"/>
                </a:lnTo>
                <a:lnTo>
                  <a:pt x="161290" y="250190"/>
                </a:lnTo>
                <a:lnTo>
                  <a:pt x="170180" y="294640"/>
                </a:lnTo>
                <a:lnTo>
                  <a:pt x="179070" y="330200"/>
                </a:lnTo>
                <a:lnTo>
                  <a:pt x="187960" y="374650"/>
                </a:lnTo>
                <a:lnTo>
                  <a:pt x="196850" y="411480"/>
                </a:lnTo>
                <a:lnTo>
                  <a:pt x="196850" y="438150"/>
                </a:lnTo>
                <a:lnTo>
                  <a:pt x="187960" y="473710"/>
                </a:lnTo>
                <a:lnTo>
                  <a:pt x="179070" y="518160"/>
                </a:lnTo>
                <a:lnTo>
                  <a:pt x="161290" y="527050"/>
                </a:lnTo>
                <a:lnTo>
                  <a:pt x="134620" y="527050"/>
                </a:lnTo>
                <a:lnTo>
                  <a:pt x="11684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5795010" y="768350"/>
            <a:ext cx="116841" cy="445771"/>
          </a:xfrm>
          <a:custGeom>
            <a:avLst/>
            <a:gdLst/>
            <a:ahLst/>
            <a:cxnLst/>
            <a:rect l="0" t="0" r="0" b="0"/>
            <a:pathLst>
              <a:path w="116841" h="445771">
                <a:moveTo>
                  <a:pt x="81280" y="0"/>
                </a:moveTo>
                <a:lnTo>
                  <a:pt x="53340" y="35560"/>
                </a:lnTo>
                <a:lnTo>
                  <a:pt x="35560" y="62230"/>
                </a:lnTo>
                <a:lnTo>
                  <a:pt x="26670" y="106680"/>
                </a:lnTo>
                <a:lnTo>
                  <a:pt x="17780" y="133350"/>
                </a:lnTo>
                <a:lnTo>
                  <a:pt x="17780" y="168910"/>
                </a:lnTo>
                <a:lnTo>
                  <a:pt x="8890" y="204470"/>
                </a:lnTo>
                <a:lnTo>
                  <a:pt x="0" y="241300"/>
                </a:lnTo>
                <a:lnTo>
                  <a:pt x="0" y="276860"/>
                </a:lnTo>
                <a:lnTo>
                  <a:pt x="8890" y="321310"/>
                </a:lnTo>
                <a:lnTo>
                  <a:pt x="17780" y="356870"/>
                </a:lnTo>
                <a:lnTo>
                  <a:pt x="17780" y="374650"/>
                </a:lnTo>
                <a:lnTo>
                  <a:pt x="44450" y="410210"/>
                </a:lnTo>
                <a:lnTo>
                  <a:pt x="62230" y="427990"/>
                </a:lnTo>
                <a:lnTo>
                  <a:pt x="107950" y="436880"/>
                </a:lnTo>
                <a:lnTo>
                  <a:pt x="116840" y="4457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5982970" y="883920"/>
            <a:ext cx="71121" cy="303531"/>
          </a:xfrm>
          <a:custGeom>
            <a:avLst/>
            <a:gdLst/>
            <a:ahLst/>
            <a:cxnLst/>
            <a:rect l="0" t="0" r="0" b="0"/>
            <a:pathLst>
              <a:path w="71121" h="303531">
                <a:moveTo>
                  <a:pt x="71120" y="0"/>
                </a:moveTo>
                <a:lnTo>
                  <a:pt x="44450" y="35560"/>
                </a:lnTo>
                <a:lnTo>
                  <a:pt x="35560" y="71120"/>
                </a:lnTo>
                <a:lnTo>
                  <a:pt x="26670" y="97790"/>
                </a:lnTo>
                <a:lnTo>
                  <a:pt x="17780" y="134620"/>
                </a:lnTo>
                <a:lnTo>
                  <a:pt x="8890" y="170180"/>
                </a:lnTo>
                <a:lnTo>
                  <a:pt x="8890" y="205740"/>
                </a:lnTo>
                <a:lnTo>
                  <a:pt x="8890" y="241300"/>
                </a:lnTo>
                <a:lnTo>
                  <a:pt x="0" y="276860"/>
                </a:lnTo>
                <a:lnTo>
                  <a:pt x="0" y="303530"/>
                </a:lnTo>
                <a:lnTo>
                  <a:pt x="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5947410" y="972820"/>
            <a:ext cx="151131" cy="214631"/>
          </a:xfrm>
          <a:custGeom>
            <a:avLst/>
            <a:gdLst/>
            <a:ahLst/>
            <a:cxnLst/>
            <a:rect l="0" t="0" r="0" b="0"/>
            <a:pathLst>
              <a:path w="151131" h="214631">
                <a:moveTo>
                  <a:pt x="0" y="0"/>
                </a:moveTo>
                <a:lnTo>
                  <a:pt x="0" y="27940"/>
                </a:lnTo>
                <a:lnTo>
                  <a:pt x="8890" y="72390"/>
                </a:lnTo>
                <a:lnTo>
                  <a:pt x="35560" y="116840"/>
                </a:lnTo>
                <a:lnTo>
                  <a:pt x="53340" y="152400"/>
                </a:lnTo>
                <a:lnTo>
                  <a:pt x="80010" y="187960"/>
                </a:lnTo>
                <a:lnTo>
                  <a:pt x="97790" y="196850"/>
                </a:lnTo>
                <a:lnTo>
                  <a:pt x="115570" y="205740"/>
                </a:lnTo>
                <a:lnTo>
                  <a:pt x="15113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6153150" y="803910"/>
            <a:ext cx="26671" cy="427991"/>
          </a:xfrm>
          <a:custGeom>
            <a:avLst/>
            <a:gdLst/>
            <a:ahLst/>
            <a:cxnLst/>
            <a:rect l="0" t="0" r="0" b="0"/>
            <a:pathLst>
              <a:path w="26671" h="427991">
                <a:moveTo>
                  <a:pt x="0" y="0"/>
                </a:moveTo>
                <a:lnTo>
                  <a:pt x="8890" y="35560"/>
                </a:lnTo>
                <a:lnTo>
                  <a:pt x="17780" y="71120"/>
                </a:lnTo>
                <a:lnTo>
                  <a:pt x="17780" y="97790"/>
                </a:lnTo>
                <a:lnTo>
                  <a:pt x="26670" y="142240"/>
                </a:lnTo>
                <a:lnTo>
                  <a:pt x="26670" y="186690"/>
                </a:lnTo>
                <a:lnTo>
                  <a:pt x="26670" y="214630"/>
                </a:lnTo>
                <a:lnTo>
                  <a:pt x="26670" y="250190"/>
                </a:lnTo>
                <a:lnTo>
                  <a:pt x="26670" y="276860"/>
                </a:lnTo>
                <a:lnTo>
                  <a:pt x="26670" y="321310"/>
                </a:lnTo>
                <a:lnTo>
                  <a:pt x="26670" y="356870"/>
                </a:lnTo>
                <a:lnTo>
                  <a:pt x="26670" y="383540"/>
                </a:lnTo>
                <a:lnTo>
                  <a:pt x="1778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6277610" y="750570"/>
            <a:ext cx="53341" cy="534671"/>
          </a:xfrm>
          <a:custGeom>
            <a:avLst/>
            <a:gdLst/>
            <a:ahLst/>
            <a:cxnLst/>
            <a:rect l="0" t="0" r="0" b="0"/>
            <a:pathLst>
              <a:path w="53341" h="534671">
                <a:moveTo>
                  <a:pt x="0" y="0"/>
                </a:moveTo>
                <a:lnTo>
                  <a:pt x="8890" y="35560"/>
                </a:lnTo>
                <a:lnTo>
                  <a:pt x="26670" y="71120"/>
                </a:lnTo>
                <a:lnTo>
                  <a:pt x="35560" y="106680"/>
                </a:lnTo>
                <a:lnTo>
                  <a:pt x="44450" y="142240"/>
                </a:lnTo>
                <a:lnTo>
                  <a:pt x="53340" y="177800"/>
                </a:lnTo>
                <a:lnTo>
                  <a:pt x="53340" y="222250"/>
                </a:lnTo>
                <a:lnTo>
                  <a:pt x="53340" y="250190"/>
                </a:lnTo>
                <a:lnTo>
                  <a:pt x="53340" y="285750"/>
                </a:lnTo>
                <a:lnTo>
                  <a:pt x="44450" y="321310"/>
                </a:lnTo>
                <a:lnTo>
                  <a:pt x="44450" y="347980"/>
                </a:lnTo>
                <a:lnTo>
                  <a:pt x="35560" y="383540"/>
                </a:lnTo>
                <a:lnTo>
                  <a:pt x="26670" y="410210"/>
                </a:lnTo>
                <a:lnTo>
                  <a:pt x="26670" y="445770"/>
                </a:lnTo>
                <a:lnTo>
                  <a:pt x="17780" y="490220"/>
                </a:lnTo>
                <a:lnTo>
                  <a:pt x="0" y="534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5830570" y="1348740"/>
            <a:ext cx="187961" cy="339091"/>
          </a:xfrm>
          <a:custGeom>
            <a:avLst/>
            <a:gdLst/>
            <a:ahLst/>
            <a:cxnLst/>
            <a:rect l="0" t="0" r="0" b="0"/>
            <a:pathLst>
              <a:path w="187961" h="339091">
                <a:moveTo>
                  <a:pt x="134620" y="339090"/>
                </a:moveTo>
                <a:lnTo>
                  <a:pt x="99060" y="321310"/>
                </a:lnTo>
                <a:lnTo>
                  <a:pt x="81280" y="303530"/>
                </a:lnTo>
                <a:lnTo>
                  <a:pt x="81280" y="276860"/>
                </a:lnTo>
                <a:lnTo>
                  <a:pt x="72390" y="241300"/>
                </a:lnTo>
                <a:lnTo>
                  <a:pt x="72390" y="195580"/>
                </a:lnTo>
                <a:lnTo>
                  <a:pt x="72390" y="160020"/>
                </a:lnTo>
                <a:lnTo>
                  <a:pt x="72390" y="124460"/>
                </a:lnTo>
                <a:lnTo>
                  <a:pt x="72390" y="88900"/>
                </a:lnTo>
                <a:lnTo>
                  <a:pt x="72390" y="62230"/>
                </a:lnTo>
                <a:lnTo>
                  <a:pt x="72390" y="26670"/>
                </a:lnTo>
                <a:lnTo>
                  <a:pt x="54610" y="26670"/>
                </a:lnTo>
                <a:lnTo>
                  <a:pt x="26670" y="71120"/>
                </a:lnTo>
                <a:lnTo>
                  <a:pt x="8890" y="115570"/>
                </a:lnTo>
                <a:lnTo>
                  <a:pt x="0" y="133350"/>
                </a:lnTo>
                <a:lnTo>
                  <a:pt x="26670" y="97790"/>
                </a:lnTo>
                <a:lnTo>
                  <a:pt x="45720" y="53340"/>
                </a:lnTo>
                <a:lnTo>
                  <a:pt x="72390" y="17780"/>
                </a:lnTo>
                <a:lnTo>
                  <a:pt x="81280" y="0"/>
                </a:lnTo>
                <a:lnTo>
                  <a:pt x="107950" y="8890"/>
                </a:lnTo>
                <a:lnTo>
                  <a:pt x="125730" y="26670"/>
                </a:lnTo>
                <a:lnTo>
                  <a:pt x="170180" y="44450"/>
                </a:lnTo>
                <a:lnTo>
                  <a:pt x="18796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5848350" y="1866900"/>
            <a:ext cx="223521" cy="142241"/>
          </a:xfrm>
          <a:custGeom>
            <a:avLst/>
            <a:gdLst/>
            <a:ahLst/>
            <a:cxnLst/>
            <a:rect l="0" t="0" r="0" b="0"/>
            <a:pathLst>
              <a:path w="223521" h="142241">
                <a:moveTo>
                  <a:pt x="0" y="71120"/>
                </a:moveTo>
                <a:lnTo>
                  <a:pt x="8890" y="35560"/>
                </a:lnTo>
                <a:lnTo>
                  <a:pt x="27940" y="17780"/>
                </a:lnTo>
                <a:lnTo>
                  <a:pt x="72390" y="0"/>
                </a:lnTo>
                <a:lnTo>
                  <a:pt x="99060" y="0"/>
                </a:lnTo>
                <a:lnTo>
                  <a:pt x="125730" y="0"/>
                </a:lnTo>
                <a:lnTo>
                  <a:pt x="134620" y="17780"/>
                </a:lnTo>
                <a:lnTo>
                  <a:pt x="125730" y="44450"/>
                </a:lnTo>
                <a:lnTo>
                  <a:pt x="99060" y="88900"/>
                </a:lnTo>
                <a:lnTo>
                  <a:pt x="90170" y="106680"/>
                </a:lnTo>
                <a:lnTo>
                  <a:pt x="72390" y="124460"/>
                </a:lnTo>
                <a:lnTo>
                  <a:pt x="81280" y="142240"/>
                </a:lnTo>
                <a:lnTo>
                  <a:pt x="99060" y="142240"/>
                </a:lnTo>
                <a:lnTo>
                  <a:pt x="134620" y="124460"/>
                </a:lnTo>
                <a:lnTo>
                  <a:pt x="179070" y="115570"/>
                </a:lnTo>
                <a:lnTo>
                  <a:pt x="22352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5894070" y="2062480"/>
            <a:ext cx="222251" cy="62231"/>
          </a:xfrm>
          <a:custGeom>
            <a:avLst/>
            <a:gdLst/>
            <a:ahLst/>
            <a:cxnLst/>
            <a:rect l="0" t="0" r="0" b="0"/>
            <a:pathLst>
              <a:path w="222251" h="62231">
                <a:moveTo>
                  <a:pt x="0" y="62230"/>
                </a:moveTo>
                <a:lnTo>
                  <a:pt x="35560" y="35560"/>
                </a:lnTo>
                <a:lnTo>
                  <a:pt x="80010" y="26670"/>
                </a:lnTo>
                <a:lnTo>
                  <a:pt x="115570" y="17780"/>
                </a:lnTo>
                <a:lnTo>
                  <a:pt x="160020" y="8890"/>
                </a:lnTo>
                <a:lnTo>
                  <a:pt x="204470" y="0"/>
                </a:lnTo>
                <a:lnTo>
                  <a:pt x="2222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5956300" y="2179320"/>
            <a:ext cx="151131" cy="195581"/>
          </a:xfrm>
          <a:custGeom>
            <a:avLst/>
            <a:gdLst/>
            <a:ahLst/>
            <a:cxnLst/>
            <a:rect l="0" t="0" r="0" b="0"/>
            <a:pathLst>
              <a:path w="151131" h="195581">
                <a:moveTo>
                  <a:pt x="151130" y="0"/>
                </a:moveTo>
                <a:lnTo>
                  <a:pt x="124460" y="8890"/>
                </a:lnTo>
                <a:lnTo>
                  <a:pt x="80010" y="62230"/>
                </a:lnTo>
                <a:lnTo>
                  <a:pt x="62230" y="97790"/>
                </a:lnTo>
                <a:lnTo>
                  <a:pt x="35560" y="142240"/>
                </a:lnTo>
                <a:lnTo>
                  <a:pt x="26670" y="177800"/>
                </a:lnTo>
                <a:lnTo>
                  <a:pt x="17780" y="195580"/>
                </a:lnTo>
                <a:lnTo>
                  <a:pt x="0" y="168910"/>
                </a:lnTo>
                <a:lnTo>
                  <a:pt x="0" y="151130"/>
                </a:lnTo>
                <a:lnTo>
                  <a:pt x="889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5974080" y="2197100"/>
            <a:ext cx="142241" cy="222251"/>
          </a:xfrm>
          <a:custGeom>
            <a:avLst/>
            <a:gdLst/>
            <a:ahLst/>
            <a:cxnLst/>
            <a:rect l="0" t="0" r="0" b="0"/>
            <a:pathLst>
              <a:path w="142241" h="222251">
                <a:moveTo>
                  <a:pt x="0" y="0"/>
                </a:moveTo>
                <a:lnTo>
                  <a:pt x="17780" y="8890"/>
                </a:lnTo>
                <a:lnTo>
                  <a:pt x="26670" y="26670"/>
                </a:lnTo>
                <a:lnTo>
                  <a:pt x="53340" y="71120"/>
                </a:lnTo>
                <a:lnTo>
                  <a:pt x="71120" y="106680"/>
                </a:lnTo>
                <a:lnTo>
                  <a:pt x="97790" y="151130"/>
                </a:lnTo>
                <a:lnTo>
                  <a:pt x="124460" y="186690"/>
                </a:lnTo>
                <a:lnTo>
                  <a:pt x="133350" y="204470"/>
                </a:lnTo>
                <a:lnTo>
                  <a:pt x="142240" y="222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5304790" y="1955800"/>
            <a:ext cx="186691" cy="571501"/>
          </a:xfrm>
          <a:custGeom>
            <a:avLst/>
            <a:gdLst/>
            <a:ahLst/>
            <a:cxnLst/>
            <a:rect l="0" t="0" r="0" b="0"/>
            <a:pathLst>
              <a:path w="186691" h="571501">
                <a:moveTo>
                  <a:pt x="168910" y="8890"/>
                </a:moveTo>
                <a:lnTo>
                  <a:pt x="151130" y="0"/>
                </a:lnTo>
                <a:lnTo>
                  <a:pt x="133350" y="0"/>
                </a:lnTo>
                <a:lnTo>
                  <a:pt x="106680" y="0"/>
                </a:lnTo>
                <a:lnTo>
                  <a:pt x="88900" y="8890"/>
                </a:lnTo>
                <a:lnTo>
                  <a:pt x="71120" y="26670"/>
                </a:lnTo>
                <a:lnTo>
                  <a:pt x="44450" y="71120"/>
                </a:lnTo>
                <a:lnTo>
                  <a:pt x="26670" y="106680"/>
                </a:lnTo>
                <a:lnTo>
                  <a:pt x="8890" y="14224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8890" y="294640"/>
                </a:lnTo>
                <a:lnTo>
                  <a:pt x="26670" y="294640"/>
                </a:lnTo>
                <a:lnTo>
                  <a:pt x="44450" y="285750"/>
                </a:lnTo>
                <a:lnTo>
                  <a:pt x="62230" y="259080"/>
                </a:lnTo>
                <a:lnTo>
                  <a:pt x="71120" y="214630"/>
                </a:lnTo>
                <a:lnTo>
                  <a:pt x="88900" y="168910"/>
                </a:lnTo>
                <a:lnTo>
                  <a:pt x="106680" y="124460"/>
                </a:lnTo>
                <a:lnTo>
                  <a:pt x="106680" y="88900"/>
                </a:lnTo>
                <a:lnTo>
                  <a:pt x="115570" y="53340"/>
                </a:lnTo>
                <a:lnTo>
                  <a:pt x="142240" y="80010"/>
                </a:lnTo>
                <a:lnTo>
                  <a:pt x="160020" y="115570"/>
                </a:lnTo>
                <a:lnTo>
                  <a:pt x="168910" y="160020"/>
                </a:lnTo>
                <a:lnTo>
                  <a:pt x="177800" y="196850"/>
                </a:lnTo>
                <a:lnTo>
                  <a:pt x="186690" y="232410"/>
                </a:lnTo>
                <a:lnTo>
                  <a:pt x="186690" y="267970"/>
                </a:lnTo>
                <a:lnTo>
                  <a:pt x="186690" y="312420"/>
                </a:lnTo>
                <a:lnTo>
                  <a:pt x="186690" y="356870"/>
                </a:lnTo>
                <a:lnTo>
                  <a:pt x="186690" y="401320"/>
                </a:lnTo>
                <a:lnTo>
                  <a:pt x="177800" y="436880"/>
                </a:lnTo>
                <a:lnTo>
                  <a:pt x="168910" y="472440"/>
                </a:lnTo>
                <a:lnTo>
                  <a:pt x="151130" y="509270"/>
                </a:lnTo>
                <a:lnTo>
                  <a:pt x="124460" y="553720"/>
                </a:lnTo>
                <a:lnTo>
                  <a:pt x="97790" y="571500"/>
                </a:lnTo>
                <a:lnTo>
                  <a:pt x="8001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5634990" y="1741170"/>
            <a:ext cx="276861" cy="697231"/>
          </a:xfrm>
          <a:custGeom>
            <a:avLst/>
            <a:gdLst/>
            <a:ahLst/>
            <a:cxnLst/>
            <a:rect l="0" t="0" r="0" b="0"/>
            <a:pathLst>
              <a:path w="276861" h="697231">
                <a:moveTo>
                  <a:pt x="53340" y="0"/>
                </a:moveTo>
                <a:lnTo>
                  <a:pt x="35560" y="26670"/>
                </a:lnTo>
                <a:lnTo>
                  <a:pt x="26670" y="62230"/>
                </a:lnTo>
                <a:lnTo>
                  <a:pt x="17780" y="97790"/>
                </a:lnTo>
                <a:lnTo>
                  <a:pt x="17780" y="125730"/>
                </a:lnTo>
                <a:lnTo>
                  <a:pt x="889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76860"/>
                </a:lnTo>
                <a:lnTo>
                  <a:pt x="0" y="312420"/>
                </a:lnTo>
                <a:lnTo>
                  <a:pt x="0" y="347980"/>
                </a:lnTo>
                <a:lnTo>
                  <a:pt x="0" y="392430"/>
                </a:lnTo>
                <a:lnTo>
                  <a:pt x="0" y="429260"/>
                </a:lnTo>
                <a:lnTo>
                  <a:pt x="8890" y="464820"/>
                </a:lnTo>
                <a:lnTo>
                  <a:pt x="17780" y="500380"/>
                </a:lnTo>
                <a:lnTo>
                  <a:pt x="26670" y="544830"/>
                </a:lnTo>
                <a:lnTo>
                  <a:pt x="53340" y="580390"/>
                </a:lnTo>
                <a:lnTo>
                  <a:pt x="88900" y="615950"/>
                </a:lnTo>
                <a:lnTo>
                  <a:pt x="124460" y="660400"/>
                </a:lnTo>
                <a:lnTo>
                  <a:pt x="160020" y="678180"/>
                </a:lnTo>
                <a:lnTo>
                  <a:pt x="195580" y="697230"/>
                </a:lnTo>
                <a:lnTo>
                  <a:pt x="222250" y="697230"/>
                </a:lnTo>
                <a:lnTo>
                  <a:pt x="267970" y="697230"/>
                </a:lnTo>
                <a:lnTo>
                  <a:pt x="276860" y="697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6215380" y="1741170"/>
            <a:ext cx="124461" cy="715011"/>
          </a:xfrm>
          <a:custGeom>
            <a:avLst/>
            <a:gdLst/>
            <a:ahLst/>
            <a:cxnLst/>
            <a:rect l="0" t="0" r="0" b="0"/>
            <a:pathLst>
              <a:path w="124461" h="715011">
                <a:moveTo>
                  <a:pt x="0" y="0"/>
                </a:moveTo>
                <a:lnTo>
                  <a:pt x="17780" y="35560"/>
                </a:lnTo>
                <a:lnTo>
                  <a:pt x="44450" y="71120"/>
                </a:lnTo>
                <a:lnTo>
                  <a:pt x="53340" y="106680"/>
                </a:lnTo>
                <a:lnTo>
                  <a:pt x="71120" y="143510"/>
                </a:lnTo>
                <a:lnTo>
                  <a:pt x="88900" y="187960"/>
                </a:lnTo>
                <a:lnTo>
                  <a:pt x="97790" y="232410"/>
                </a:lnTo>
                <a:lnTo>
                  <a:pt x="106680" y="276860"/>
                </a:lnTo>
                <a:lnTo>
                  <a:pt x="115570" y="321310"/>
                </a:lnTo>
                <a:lnTo>
                  <a:pt x="124460" y="365760"/>
                </a:lnTo>
                <a:lnTo>
                  <a:pt x="124460" y="411480"/>
                </a:lnTo>
                <a:lnTo>
                  <a:pt x="115570" y="455930"/>
                </a:lnTo>
                <a:lnTo>
                  <a:pt x="106680" y="491490"/>
                </a:lnTo>
                <a:lnTo>
                  <a:pt x="88900" y="535940"/>
                </a:lnTo>
                <a:lnTo>
                  <a:pt x="71120" y="571500"/>
                </a:lnTo>
                <a:lnTo>
                  <a:pt x="53340" y="615950"/>
                </a:lnTo>
                <a:lnTo>
                  <a:pt x="44450" y="651510"/>
                </a:lnTo>
                <a:lnTo>
                  <a:pt x="26670" y="697230"/>
                </a:lnTo>
                <a:lnTo>
                  <a:pt x="26670" y="715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6545580" y="1938020"/>
            <a:ext cx="151131" cy="44451"/>
          </a:xfrm>
          <a:custGeom>
            <a:avLst/>
            <a:gdLst/>
            <a:ahLst/>
            <a:cxnLst/>
            <a:rect l="0" t="0" r="0" b="0"/>
            <a:pathLst>
              <a:path w="151131" h="44451">
                <a:moveTo>
                  <a:pt x="0" y="44450"/>
                </a:moveTo>
                <a:lnTo>
                  <a:pt x="17780" y="26670"/>
                </a:lnTo>
                <a:lnTo>
                  <a:pt x="71120" y="8890"/>
                </a:lnTo>
                <a:lnTo>
                  <a:pt x="115570" y="0"/>
                </a:lnTo>
                <a:lnTo>
                  <a:pt x="15113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6598920" y="2089150"/>
            <a:ext cx="116841" cy="17781"/>
          </a:xfrm>
          <a:custGeom>
            <a:avLst/>
            <a:gdLst/>
            <a:ahLst/>
            <a:cxnLst/>
            <a:rect l="0" t="0" r="0" b="0"/>
            <a:pathLst>
              <a:path w="116841" h="17781">
                <a:moveTo>
                  <a:pt x="0" y="1778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7010400" y="1304290"/>
            <a:ext cx="356871" cy="401321"/>
          </a:xfrm>
          <a:custGeom>
            <a:avLst/>
            <a:gdLst/>
            <a:ahLst/>
            <a:cxnLst/>
            <a:rect l="0" t="0" r="0" b="0"/>
            <a:pathLst>
              <a:path w="356871" h="401321">
                <a:moveTo>
                  <a:pt x="17780" y="168910"/>
                </a:moveTo>
                <a:lnTo>
                  <a:pt x="0" y="160020"/>
                </a:lnTo>
                <a:lnTo>
                  <a:pt x="0" y="142240"/>
                </a:lnTo>
                <a:lnTo>
                  <a:pt x="8890" y="106680"/>
                </a:lnTo>
                <a:lnTo>
                  <a:pt x="53340" y="62230"/>
                </a:lnTo>
                <a:lnTo>
                  <a:pt x="97790" y="35560"/>
                </a:lnTo>
                <a:lnTo>
                  <a:pt x="142240" y="8890"/>
                </a:lnTo>
                <a:lnTo>
                  <a:pt x="177800" y="0"/>
                </a:lnTo>
                <a:lnTo>
                  <a:pt x="213360" y="0"/>
                </a:lnTo>
                <a:lnTo>
                  <a:pt x="240030" y="8890"/>
                </a:lnTo>
                <a:lnTo>
                  <a:pt x="266700" y="17780"/>
                </a:lnTo>
                <a:lnTo>
                  <a:pt x="285750" y="44450"/>
                </a:lnTo>
                <a:lnTo>
                  <a:pt x="303530" y="71120"/>
                </a:lnTo>
                <a:lnTo>
                  <a:pt x="303530" y="97790"/>
                </a:lnTo>
                <a:lnTo>
                  <a:pt x="294640" y="124460"/>
                </a:lnTo>
                <a:lnTo>
                  <a:pt x="285750" y="168910"/>
                </a:lnTo>
                <a:lnTo>
                  <a:pt x="266700" y="204470"/>
                </a:lnTo>
                <a:lnTo>
                  <a:pt x="231140" y="240030"/>
                </a:lnTo>
                <a:lnTo>
                  <a:pt x="204470" y="285750"/>
                </a:lnTo>
                <a:lnTo>
                  <a:pt x="186690" y="312420"/>
                </a:lnTo>
                <a:lnTo>
                  <a:pt x="151130" y="347980"/>
                </a:lnTo>
                <a:lnTo>
                  <a:pt x="115570" y="374650"/>
                </a:lnTo>
                <a:lnTo>
                  <a:pt x="106680" y="392430"/>
                </a:lnTo>
                <a:lnTo>
                  <a:pt x="133350" y="401320"/>
                </a:lnTo>
                <a:lnTo>
                  <a:pt x="168910" y="383540"/>
                </a:lnTo>
                <a:lnTo>
                  <a:pt x="213360" y="374650"/>
                </a:lnTo>
                <a:lnTo>
                  <a:pt x="248920" y="356870"/>
                </a:lnTo>
                <a:lnTo>
                  <a:pt x="285750" y="347980"/>
                </a:lnTo>
                <a:lnTo>
                  <a:pt x="330200" y="339090"/>
                </a:lnTo>
                <a:lnTo>
                  <a:pt x="35687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6982460" y="1776730"/>
            <a:ext cx="670561" cy="71121"/>
          </a:xfrm>
          <a:custGeom>
            <a:avLst/>
            <a:gdLst/>
            <a:ahLst/>
            <a:cxnLst/>
            <a:rect l="0" t="0" r="0" b="0"/>
            <a:pathLst>
              <a:path w="670561" h="71121">
                <a:moveTo>
                  <a:pt x="0" y="71120"/>
                </a:moveTo>
                <a:lnTo>
                  <a:pt x="36830" y="71120"/>
                </a:lnTo>
                <a:lnTo>
                  <a:pt x="81280" y="62230"/>
                </a:lnTo>
                <a:lnTo>
                  <a:pt x="107950" y="53340"/>
                </a:lnTo>
                <a:lnTo>
                  <a:pt x="143510" y="53340"/>
                </a:lnTo>
                <a:lnTo>
                  <a:pt x="187960" y="53340"/>
                </a:lnTo>
                <a:lnTo>
                  <a:pt x="232410" y="44450"/>
                </a:lnTo>
                <a:lnTo>
                  <a:pt x="276860" y="35560"/>
                </a:lnTo>
                <a:lnTo>
                  <a:pt x="322580" y="35560"/>
                </a:lnTo>
                <a:lnTo>
                  <a:pt x="358140" y="26670"/>
                </a:lnTo>
                <a:lnTo>
                  <a:pt x="384810" y="26670"/>
                </a:lnTo>
                <a:lnTo>
                  <a:pt x="429260" y="17780"/>
                </a:lnTo>
                <a:lnTo>
                  <a:pt x="473710" y="17780"/>
                </a:lnTo>
                <a:lnTo>
                  <a:pt x="509270" y="8890"/>
                </a:lnTo>
                <a:lnTo>
                  <a:pt x="553720" y="0"/>
                </a:lnTo>
                <a:lnTo>
                  <a:pt x="599440" y="0"/>
                </a:lnTo>
                <a:lnTo>
                  <a:pt x="635000" y="0"/>
                </a:lnTo>
                <a:lnTo>
                  <a:pt x="6705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7232650" y="1973580"/>
            <a:ext cx="152401" cy="170181"/>
          </a:xfrm>
          <a:custGeom>
            <a:avLst/>
            <a:gdLst/>
            <a:ahLst/>
            <a:cxnLst/>
            <a:rect l="0" t="0" r="0" b="0"/>
            <a:pathLst>
              <a:path w="152401" h="170181">
                <a:moveTo>
                  <a:pt x="0" y="53340"/>
                </a:moveTo>
                <a:lnTo>
                  <a:pt x="0" y="35560"/>
                </a:lnTo>
                <a:lnTo>
                  <a:pt x="44450" y="0"/>
                </a:lnTo>
                <a:lnTo>
                  <a:pt x="63500" y="0"/>
                </a:lnTo>
                <a:lnTo>
                  <a:pt x="81280" y="8890"/>
                </a:lnTo>
                <a:lnTo>
                  <a:pt x="90170" y="26670"/>
                </a:lnTo>
                <a:lnTo>
                  <a:pt x="99060" y="44450"/>
                </a:lnTo>
                <a:lnTo>
                  <a:pt x="90170" y="71120"/>
                </a:lnTo>
                <a:lnTo>
                  <a:pt x="72390" y="106680"/>
                </a:lnTo>
                <a:lnTo>
                  <a:pt x="35560" y="151130"/>
                </a:lnTo>
                <a:lnTo>
                  <a:pt x="35560" y="170180"/>
                </a:lnTo>
                <a:lnTo>
                  <a:pt x="81280" y="160020"/>
                </a:lnTo>
                <a:lnTo>
                  <a:pt x="116840" y="160020"/>
                </a:lnTo>
                <a:lnTo>
                  <a:pt x="15240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7223760" y="2232660"/>
            <a:ext cx="214631" cy="44451"/>
          </a:xfrm>
          <a:custGeom>
            <a:avLst/>
            <a:gdLst/>
            <a:ahLst/>
            <a:cxnLst/>
            <a:rect l="0" t="0" r="0" b="0"/>
            <a:pathLst>
              <a:path w="214631" h="44451">
                <a:moveTo>
                  <a:pt x="0" y="44450"/>
                </a:moveTo>
                <a:lnTo>
                  <a:pt x="44450" y="26670"/>
                </a:lnTo>
                <a:lnTo>
                  <a:pt x="90170" y="17780"/>
                </a:lnTo>
                <a:lnTo>
                  <a:pt x="134620" y="8890"/>
                </a:lnTo>
                <a:lnTo>
                  <a:pt x="161290" y="0"/>
                </a:lnTo>
                <a:lnTo>
                  <a:pt x="20574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7313930" y="2330450"/>
            <a:ext cx="88901" cy="214631"/>
          </a:xfrm>
          <a:custGeom>
            <a:avLst/>
            <a:gdLst/>
            <a:ahLst/>
            <a:cxnLst/>
            <a:rect l="0" t="0" r="0" b="0"/>
            <a:pathLst>
              <a:path w="88901" h="214631">
                <a:moveTo>
                  <a:pt x="88900" y="0"/>
                </a:moveTo>
                <a:lnTo>
                  <a:pt x="62230" y="26670"/>
                </a:lnTo>
                <a:lnTo>
                  <a:pt x="35560" y="71120"/>
                </a:lnTo>
                <a:lnTo>
                  <a:pt x="17780" y="107950"/>
                </a:lnTo>
                <a:lnTo>
                  <a:pt x="8890" y="143510"/>
                </a:lnTo>
                <a:lnTo>
                  <a:pt x="0" y="187960"/>
                </a:lnTo>
                <a:lnTo>
                  <a:pt x="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7296150" y="2366010"/>
            <a:ext cx="133351" cy="196851"/>
          </a:xfrm>
          <a:custGeom>
            <a:avLst/>
            <a:gdLst/>
            <a:ahLst/>
            <a:cxnLst/>
            <a:rect l="0" t="0" r="0" b="0"/>
            <a:pathLst>
              <a:path w="133351" h="196851">
                <a:moveTo>
                  <a:pt x="0" y="0"/>
                </a:moveTo>
                <a:lnTo>
                  <a:pt x="44450" y="53340"/>
                </a:lnTo>
                <a:lnTo>
                  <a:pt x="71120" y="99060"/>
                </a:lnTo>
                <a:lnTo>
                  <a:pt x="88900" y="116840"/>
                </a:lnTo>
                <a:lnTo>
                  <a:pt x="97790" y="143510"/>
                </a:lnTo>
                <a:lnTo>
                  <a:pt x="115570" y="179070"/>
                </a:lnTo>
                <a:lnTo>
                  <a:pt x="13335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7081520" y="1902460"/>
            <a:ext cx="177801" cy="722631"/>
          </a:xfrm>
          <a:custGeom>
            <a:avLst/>
            <a:gdLst/>
            <a:ahLst/>
            <a:cxnLst/>
            <a:rect l="0" t="0" r="0" b="0"/>
            <a:pathLst>
              <a:path w="177801" h="722631">
                <a:moveTo>
                  <a:pt x="80010" y="0"/>
                </a:moveTo>
                <a:lnTo>
                  <a:pt x="62230" y="8890"/>
                </a:lnTo>
                <a:lnTo>
                  <a:pt x="44450" y="53340"/>
                </a:lnTo>
                <a:lnTo>
                  <a:pt x="26670" y="97790"/>
                </a:lnTo>
                <a:lnTo>
                  <a:pt x="17780" y="142240"/>
                </a:lnTo>
                <a:lnTo>
                  <a:pt x="8890" y="168910"/>
                </a:lnTo>
                <a:lnTo>
                  <a:pt x="0" y="21336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0" y="392430"/>
                </a:lnTo>
                <a:lnTo>
                  <a:pt x="8890" y="427990"/>
                </a:lnTo>
                <a:lnTo>
                  <a:pt x="17780" y="463550"/>
                </a:lnTo>
                <a:lnTo>
                  <a:pt x="26670" y="499110"/>
                </a:lnTo>
                <a:lnTo>
                  <a:pt x="35560" y="544830"/>
                </a:lnTo>
                <a:lnTo>
                  <a:pt x="53340" y="580390"/>
                </a:lnTo>
                <a:lnTo>
                  <a:pt x="71120" y="624840"/>
                </a:lnTo>
                <a:lnTo>
                  <a:pt x="106680" y="660400"/>
                </a:lnTo>
                <a:lnTo>
                  <a:pt x="124460" y="687070"/>
                </a:lnTo>
                <a:lnTo>
                  <a:pt x="160020" y="704850"/>
                </a:lnTo>
                <a:lnTo>
                  <a:pt x="177800" y="722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7447280" y="1946910"/>
            <a:ext cx="124461" cy="731521"/>
          </a:xfrm>
          <a:custGeom>
            <a:avLst/>
            <a:gdLst/>
            <a:ahLst/>
            <a:cxnLst/>
            <a:rect l="0" t="0" r="0" b="0"/>
            <a:pathLst>
              <a:path w="124461" h="731521">
                <a:moveTo>
                  <a:pt x="0" y="0"/>
                </a:moveTo>
                <a:lnTo>
                  <a:pt x="17780" y="8890"/>
                </a:lnTo>
                <a:lnTo>
                  <a:pt x="26670" y="26670"/>
                </a:lnTo>
                <a:lnTo>
                  <a:pt x="44450" y="62230"/>
                </a:lnTo>
                <a:lnTo>
                  <a:pt x="62230" y="106680"/>
                </a:lnTo>
                <a:lnTo>
                  <a:pt x="88900" y="151130"/>
                </a:lnTo>
                <a:lnTo>
                  <a:pt x="97790" y="186690"/>
                </a:lnTo>
                <a:lnTo>
                  <a:pt x="115570" y="232410"/>
                </a:lnTo>
                <a:lnTo>
                  <a:pt x="115570" y="267970"/>
                </a:lnTo>
                <a:lnTo>
                  <a:pt x="124460" y="303530"/>
                </a:lnTo>
                <a:lnTo>
                  <a:pt x="124460" y="339090"/>
                </a:lnTo>
                <a:lnTo>
                  <a:pt x="124460" y="374650"/>
                </a:lnTo>
                <a:lnTo>
                  <a:pt x="124460" y="410210"/>
                </a:lnTo>
                <a:lnTo>
                  <a:pt x="124460" y="445770"/>
                </a:lnTo>
                <a:lnTo>
                  <a:pt x="124460" y="481330"/>
                </a:lnTo>
                <a:lnTo>
                  <a:pt x="124460" y="527050"/>
                </a:lnTo>
                <a:lnTo>
                  <a:pt x="115570" y="562610"/>
                </a:lnTo>
                <a:lnTo>
                  <a:pt x="106680" y="598170"/>
                </a:lnTo>
                <a:lnTo>
                  <a:pt x="97790" y="633730"/>
                </a:lnTo>
                <a:lnTo>
                  <a:pt x="88900" y="669290"/>
                </a:lnTo>
                <a:lnTo>
                  <a:pt x="80010" y="704850"/>
                </a:lnTo>
                <a:lnTo>
                  <a:pt x="62230" y="731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3973830" y="3072130"/>
            <a:ext cx="223521" cy="330201"/>
          </a:xfrm>
          <a:custGeom>
            <a:avLst/>
            <a:gdLst/>
            <a:ahLst/>
            <a:cxnLst/>
            <a:rect l="0" t="0" r="0" b="0"/>
            <a:pathLst>
              <a:path w="223521" h="330201">
                <a:moveTo>
                  <a:pt x="223520" y="0"/>
                </a:moveTo>
                <a:lnTo>
                  <a:pt x="196850" y="8890"/>
                </a:lnTo>
                <a:lnTo>
                  <a:pt x="168910" y="53340"/>
                </a:lnTo>
                <a:lnTo>
                  <a:pt x="142240" y="88900"/>
                </a:lnTo>
                <a:lnTo>
                  <a:pt x="115570" y="124460"/>
                </a:lnTo>
                <a:lnTo>
                  <a:pt x="88900" y="160020"/>
                </a:lnTo>
                <a:lnTo>
                  <a:pt x="71120" y="204470"/>
                </a:lnTo>
                <a:lnTo>
                  <a:pt x="44450" y="241300"/>
                </a:lnTo>
                <a:lnTo>
                  <a:pt x="26670" y="28575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3973830" y="3081020"/>
            <a:ext cx="179071" cy="383541"/>
          </a:xfrm>
          <a:custGeom>
            <a:avLst/>
            <a:gdLst/>
            <a:ahLst/>
            <a:cxnLst/>
            <a:rect l="0" t="0" r="0" b="0"/>
            <a:pathLst>
              <a:path w="179071" h="383541">
                <a:moveTo>
                  <a:pt x="0" y="0"/>
                </a:moveTo>
                <a:lnTo>
                  <a:pt x="17780" y="35560"/>
                </a:lnTo>
                <a:lnTo>
                  <a:pt x="44450" y="80010"/>
                </a:lnTo>
                <a:lnTo>
                  <a:pt x="62230" y="124460"/>
                </a:lnTo>
                <a:lnTo>
                  <a:pt x="80010" y="168910"/>
                </a:lnTo>
                <a:lnTo>
                  <a:pt x="97790" y="214630"/>
                </a:lnTo>
                <a:lnTo>
                  <a:pt x="115570" y="259080"/>
                </a:lnTo>
                <a:lnTo>
                  <a:pt x="133350" y="303530"/>
                </a:lnTo>
                <a:lnTo>
                  <a:pt x="151130" y="339090"/>
                </a:lnTo>
                <a:lnTo>
                  <a:pt x="17907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3776980" y="3500120"/>
            <a:ext cx="491491" cy="26671"/>
          </a:xfrm>
          <a:custGeom>
            <a:avLst/>
            <a:gdLst/>
            <a:ahLst/>
            <a:cxnLst/>
            <a:rect l="0" t="0" r="0" b="0"/>
            <a:pathLst>
              <a:path w="491491" h="2667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6840" y="0"/>
                </a:lnTo>
                <a:lnTo>
                  <a:pt x="152400" y="0"/>
                </a:lnTo>
                <a:lnTo>
                  <a:pt x="196850" y="0"/>
                </a:lnTo>
                <a:lnTo>
                  <a:pt x="241300" y="0"/>
                </a:lnTo>
                <a:lnTo>
                  <a:pt x="276860" y="0"/>
                </a:lnTo>
                <a:lnTo>
                  <a:pt x="312420" y="0"/>
                </a:lnTo>
                <a:lnTo>
                  <a:pt x="347980" y="0"/>
                </a:lnTo>
                <a:lnTo>
                  <a:pt x="393700" y="8890"/>
                </a:lnTo>
                <a:lnTo>
                  <a:pt x="429260" y="8890"/>
                </a:lnTo>
                <a:lnTo>
                  <a:pt x="473710" y="17780"/>
                </a:lnTo>
                <a:lnTo>
                  <a:pt x="49149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4018280" y="3634740"/>
            <a:ext cx="26671" cy="401321"/>
          </a:xfrm>
          <a:custGeom>
            <a:avLst/>
            <a:gdLst/>
            <a:ahLst/>
            <a:cxnLst/>
            <a:rect l="0" t="0" r="0" b="0"/>
            <a:pathLst>
              <a:path w="26671" h="401321">
                <a:moveTo>
                  <a:pt x="0" y="0"/>
                </a:moveTo>
                <a:lnTo>
                  <a:pt x="8890" y="26670"/>
                </a:lnTo>
                <a:lnTo>
                  <a:pt x="17780" y="71120"/>
                </a:lnTo>
                <a:lnTo>
                  <a:pt x="17780" y="115570"/>
                </a:lnTo>
                <a:lnTo>
                  <a:pt x="26670" y="160020"/>
                </a:lnTo>
                <a:lnTo>
                  <a:pt x="26670" y="195580"/>
                </a:lnTo>
                <a:lnTo>
                  <a:pt x="26670" y="241300"/>
                </a:lnTo>
                <a:lnTo>
                  <a:pt x="26670" y="276860"/>
                </a:lnTo>
                <a:lnTo>
                  <a:pt x="26670" y="321310"/>
                </a:lnTo>
                <a:lnTo>
                  <a:pt x="26670" y="356870"/>
                </a:lnTo>
                <a:lnTo>
                  <a:pt x="2667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7268210" y="3402330"/>
            <a:ext cx="241301" cy="267971"/>
          </a:xfrm>
          <a:custGeom>
            <a:avLst/>
            <a:gdLst/>
            <a:ahLst/>
            <a:cxnLst/>
            <a:rect l="0" t="0" r="0" b="0"/>
            <a:pathLst>
              <a:path w="241301" h="267971">
                <a:moveTo>
                  <a:pt x="8890" y="106680"/>
                </a:moveTo>
                <a:lnTo>
                  <a:pt x="0" y="88900"/>
                </a:lnTo>
                <a:lnTo>
                  <a:pt x="8890" y="71120"/>
                </a:lnTo>
                <a:lnTo>
                  <a:pt x="54610" y="26670"/>
                </a:lnTo>
                <a:lnTo>
                  <a:pt x="90170" y="8890"/>
                </a:lnTo>
                <a:lnTo>
                  <a:pt x="125730" y="0"/>
                </a:lnTo>
                <a:lnTo>
                  <a:pt x="152400" y="0"/>
                </a:lnTo>
                <a:lnTo>
                  <a:pt x="179070" y="0"/>
                </a:lnTo>
                <a:lnTo>
                  <a:pt x="187960" y="17780"/>
                </a:lnTo>
                <a:lnTo>
                  <a:pt x="196850" y="35560"/>
                </a:lnTo>
                <a:lnTo>
                  <a:pt x="187960" y="71120"/>
                </a:lnTo>
                <a:lnTo>
                  <a:pt x="170180" y="115570"/>
                </a:lnTo>
                <a:lnTo>
                  <a:pt x="134620" y="160020"/>
                </a:lnTo>
                <a:lnTo>
                  <a:pt x="99060" y="196850"/>
                </a:lnTo>
                <a:lnTo>
                  <a:pt x="63500" y="241300"/>
                </a:lnTo>
                <a:lnTo>
                  <a:pt x="45720" y="259080"/>
                </a:lnTo>
                <a:lnTo>
                  <a:pt x="90170" y="267970"/>
                </a:lnTo>
                <a:lnTo>
                  <a:pt x="125730" y="259080"/>
                </a:lnTo>
                <a:lnTo>
                  <a:pt x="161290" y="250190"/>
                </a:lnTo>
                <a:lnTo>
                  <a:pt x="196850" y="250190"/>
                </a:lnTo>
                <a:lnTo>
                  <a:pt x="214630" y="250190"/>
                </a:lnTo>
                <a:lnTo>
                  <a:pt x="24130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7287260" y="3759200"/>
            <a:ext cx="312421" cy="26671"/>
          </a:xfrm>
          <a:custGeom>
            <a:avLst/>
            <a:gdLst/>
            <a:ahLst/>
            <a:cxnLst/>
            <a:rect l="0" t="0" r="0" b="0"/>
            <a:pathLst>
              <a:path w="312421" h="26671">
                <a:moveTo>
                  <a:pt x="0" y="26670"/>
                </a:moveTo>
                <a:lnTo>
                  <a:pt x="17780" y="17780"/>
                </a:lnTo>
                <a:lnTo>
                  <a:pt x="62230" y="17780"/>
                </a:lnTo>
                <a:lnTo>
                  <a:pt x="97790" y="8890"/>
                </a:lnTo>
                <a:lnTo>
                  <a:pt x="142240" y="0"/>
                </a:lnTo>
                <a:lnTo>
                  <a:pt x="177800" y="0"/>
                </a:lnTo>
                <a:lnTo>
                  <a:pt x="213360" y="0"/>
                </a:lnTo>
                <a:lnTo>
                  <a:pt x="257810" y="0"/>
                </a:lnTo>
                <a:lnTo>
                  <a:pt x="303530" y="0"/>
                </a:lnTo>
                <a:lnTo>
                  <a:pt x="3124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7331710" y="3884930"/>
            <a:ext cx="213361" cy="267971"/>
          </a:xfrm>
          <a:custGeom>
            <a:avLst/>
            <a:gdLst/>
            <a:ahLst/>
            <a:cxnLst/>
            <a:rect l="0" t="0" r="0" b="0"/>
            <a:pathLst>
              <a:path w="213361" h="267971">
                <a:moveTo>
                  <a:pt x="213360" y="0"/>
                </a:moveTo>
                <a:lnTo>
                  <a:pt x="177800" y="26670"/>
                </a:lnTo>
                <a:lnTo>
                  <a:pt x="160020" y="71120"/>
                </a:lnTo>
                <a:lnTo>
                  <a:pt x="124460" y="106680"/>
                </a:lnTo>
                <a:lnTo>
                  <a:pt x="88900" y="151130"/>
                </a:lnTo>
                <a:lnTo>
                  <a:pt x="62230" y="186690"/>
                </a:lnTo>
                <a:lnTo>
                  <a:pt x="35560" y="222250"/>
                </a:lnTo>
                <a:lnTo>
                  <a:pt x="8890" y="24892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7376160" y="3929380"/>
            <a:ext cx="142241" cy="213361"/>
          </a:xfrm>
          <a:custGeom>
            <a:avLst/>
            <a:gdLst/>
            <a:ahLst/>
            <a:cxnLst/>
            <a:rect l="0" t="0" r="0" b="0"/>
            <a:pathLst>
              <a:path w="142241" h="213361">
                <a:moveTo>
                  <a:pt x="0" y="0"/>
                </a:moveTo>
                <a:lnTo>
                  <a:pt x="35560" y="53340"/>
                </a:lnTo>
                <a:lnTo>
                  <a:pt x="71120" y="97790"/>
                </a:lnTo>
                <a:lnTo>
                  <a:pt x="97790" y="133350"/>
                </a:lnTo>
                <a:lnTo>
                  <a:pt x="124460" y="177800"/>
                </a:lnTo>
                <a:lnTo>
                  <a:pt x="142240" y="213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7947660" y="3500120"/>
            <a:ext cx="294641" cy="375921"/>
          </a:xfrm>
          <a:custGeom>
            <a:avLst/>
            <a:gdLst/>
            <a:ahLst/>
            <a:cxnLst/>
            <a:rect l="0" t="0" r="0" b="0"/>
            <a:pathLst>
              <a:path w="294641" h="375921">
                <a:moveTo>
                  <a:pt x="8890" y="134620"/>
                </a:moveTo>
                <a:lnTo>
                  <a:pt x="0" y="116840"/>
                </a:lnTo>
                <a:lnTo>
                  <a:pt x="0" y="99060"/>
                </a:lnTo>
                <a:lnTo>
                  <a:pt x="0" y="81280"/>
                </a:lnTo>
                <a:lnTo>
                  <a:pt x="17780" y="62230"/>
                </a:lnTo>
                <a:lnTo>
                  <a:pt x="62230" y="35560"/>
                </a:lnTo>
                <a:lnTo>
                  <a:pt x="106680" y="17780"/>
                </a:lnTo>
                <a:lnTo>
                  <a:pt x="151130" y="0"/>
                </a:lnTo>
                <a:lnTo>
                  <a:pt x="195580" y="0"/>
                </a:lnTo>
                <a:lnTo>
                  <a:pt x="214630" y="0"/>
                </a:lnTo>
                <a:lnTo>
                  <a:pt x="250190" y="17780"/>
                </a:lnTo>
                <a:lnTo>
                  <a:pt x="276860" y="44450"/>
                </a:lnTo>
                <a:lnTo>
                  <a:pt x="276860" y="71120"/>
                </a:lnTo>
                <a:lnTo>
                  <a:pt x="276860" y="90170"/>
                </a:lnTo>
                <a:lnTo>
                  <a:pt x="259080" y="134620"/>
                </a:lnTo>
                <a:lnTo>
                  <a:pt x="232410" y="179070"/>
                </a:lnTo>
                <a:lnTo>
                  <a:pt x="195580" y="214630"/>
                </a:lnTo>
                <a:lnTo>
                  <a:pt x="168910" y="250190"/>
                </a:lnTo>
                <a:lnTo>
                  <a:pt x="133350" y="285750"/>
                </a:lnTo>
                <a:lnTo>
                  <a:pt x="97790" y="330200"/>
                </a:lnTo>
                <a:lnTo>
                  <a:pt x="80010" y="358140"/>
                </a:lnTo>
                <a:lnTo>
                  <a:pt x="80010" y="375920"/>
                </a:lnTo>
                <a:lnTo>
                  <a:pt x="124460" y="367030"/>
                </a:lnTo>
                <a:lnTo>
                  <a:pt x="160020" y="358140"/>
                </a:lnTo>
                <a:lnTo>
                  <a:pt x="195580" y="347980"/>
                </a:lnTo>
                <a:lnTo>
                  <a:pt x="232410" y="339090"/>
                </a:lnTo>
                <a:lnTo>
                  <a:pt x="276860" y="339090"/>
                </a:lnTo>
                <a:lnTo>
                  <a:pt x="29464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8456930" y="3375660"/>
            <a:ext cx="186691" cy="276861"/>
          </a:xfrm>
          <a:custGeom>
            <a:avLst/>
            <a:gdLst/>
            <a:ahLst/>
            <a:cxnLst/>
            <a:rect l="0" t="0" r="0" b="0"/>
            <a:pathLst>
              <a:path w="186691" h="276861">
                <a:moveTo>
                  <a:pt x="186690" y="0"/>
                </a:moveTo>
                <a:lnTo>
                  <a:pt x="142240" y="35560"/>
                </a:lnTo>
                <a:lnTo>
                  <a:pt x="115570" y="80010"/>
                </a:lnTo>
                <a:lnTo>
                  <a:pt x="80010" y="124460"/>
                </a:lnTo>
                <a:lnTo>
                  <a:pt x="62230" y="168910"/>
                </a:lnTo>
                <a:lnTo>
                  <a:pt x="35560" y="205740"/>
                </a:lnTo>
                <a:lnTo>
                  <a:pt x="8890" y="250190"/>
                </a:lnTo>
                <a:lnTo>
                  <a:pt x="0" y="26797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8465820" y="3402330"/>
            <a:ext cx="231141" cy="160021"/>
          </a:xfrm>
          <a:custGeom>
            <a:avLst/>
            <a:gdLst/>
            <a:ahLst/>
            <a:cxnLst/>
            <a:rect l="0" t="0" r="0" b="0"/>
            <a:pathLst>
              <a:path w="231141" h="160021">
                <a:moveTo>
                  <a:pt x="0" y="0"/>
                </a:moveTo>
                <a:lnTo>
                  <a:pt x="35560" y="26670"/>
                </a:lnTo>
                <a:lnTo>
                  <a:pt x="53340" y="44450"/>
                </a:lnTo>
                <a:lnTo>
                  <a:pt x="88900" y="71120"/>
                </a:lnTo>
                <a:lnTo>
                  <a:pt x="133350" y="97790"/>
                </a:lnTo>
                <a:lnTo>
                  <a:pt x="177800" y="124460"/>
                </a:lnTo>
                <a:lnTo>
                  <a:pt x="222250" y="151130"/>
                </a:lnTo>
                <a:lnTo>
                  <a:pt x="23114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8420100" y="3679190"/>
            <a:ext cx="294641" cy="17781"/>
          </a:xfrm>
          <a:custGeom>
            <a:avLst/>
            <a:gdLst/>
            <a:ahLst/>
            <a:cxnLst/>
            <a:rect l="0" t="0" r="0" b="0"/>
            <a:pathLst>
              <a:path w="294641" h="17781">
                <a:moveTo>
                  <a:pt x="0" y="17780"/>
                </a:moveTo>
                <a:lnTo>
                  <a:pt x="27940" y="8890"/>
                </a:lnTo>
                <a:lnTo>
                  <a:pt x="72390" y="8890"/>
                </a:lnTo>
                <a:lnTo>
                  <a:pt x="107950" y="8890"/>
                </a:lnTo>
                <a:lnTo>
                  <a:pt x="143510" y="8890"/>
                </a:lnTo>
                <a:lnTo>
                  <a:pt x="179070" y="0"/>
                </a:lnTo>
                <a:lnTo>
                  <a:pt x="214630" y="0"/>
                </a:lnTo>
                <a:lnTo>
                  <a:pt x="259080" y="0"/>
                </a:lnTo>
                <a:lnTo>
                  <a:pt x="2946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8590280" y="3768090"/>
            <a:ext cx="62231" cy="250191"/>
          </a:xfrm>
          <a:custGeom>
            <a:avLst/>
            <a:gdLst/>
            <a:ahLst/>
            <a:cxnLst/>
            <a:rect l="0" t="0" r="0" b="0"/>
            <a:pathLst>
              <a:path w="62231" h="25019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35560" y="125730"/>
                </a:lnTo>
                <a:lnTo>
                  <a:pt x="44450" y="161290"/>
                </a:lnTo>
                <a:lnTo>
                  <a:pt x="53340" y="196850"/>
                </a:lnTo>
                <a:lnTo>
                  <a:pt x="53340" y="241300"/>
                </a:lnTo>
                <a:lnTo>
                  <a:pt x="6223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7679690" y="3714750"/>
            <a:ext cx="142241" cy="8891"/>
          </a:xfrm>
          <a:custGeom>
            <a:avLst/>
            <a:gdLst/>
            <a:ahLst/>
            <a:cxnLst/>
            <a:rect l="0" t="0" r="0" b="0"/>
            <a:pathLst>
              <a:path w="142241" h="8891">
                <a:moveTo>
                  <a:pt x="17780" y="8890"/>
                </a:moveTo>
                <a:lnTo>
                  <a:pt x="0" y="8890"/>
                </a:lnTo>
                <a:lnTo>
                  <a:pt x="35560" y="8890"/>
                </a:lnTo>
                <a:lnTo>
                  <a:pt x="80010" y="0"/>
                </a:lnTo>
                <a:lnTo>
                  <a:pt x="12446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7688580" y="3759200"/>
            <a:ext cx="106681" cy="17781"/>
          </a:xfrm>
          <a:custGeom>
            <a:avLst/>
            <a:gdLst/>
            <a:ahLst/>
            <a:cxnLst/>
            <a:rect l="0" t="0" r="0" b="0"/>
            <a:pathLst>
              <a:path w="106681" h="17781">
                <a:moveTo>
                  <a:pt x="0" y="17780"/>
                </a:moveTo>
                <a:lnTo>
                  <a:pt x="35560" y="17780"/>
                </a:lnTo>
                <a:lnTo>
                  <a:pt x="62230" y="889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7670800" y="3599180"/>
            <a:ext cx="151131" cy="347981"/>
          </a:xfrm>
          <a:custGeom>
            <a:avLst/>
            <a:gdLst/>
            <a:ahLst/>
            <a:cxnLst/>
            <a:rect l="0" t="0" r="0" b="0"/>
            <a:pathLst>
              <a:path w="151131" h="347981">
                <a:moveTo>
                  <a:pt x="151130" y="0"/>
                </a:moveTo>
                <a:lnTo>
                  <a:pt x="133350" y="35560"/>
                </a:lnTo>
                <a:lnTo>
                  <a:pt x="115570" y="80010"/>
                </a:lnTo>
                <a:lnTo>
                  <a:pt x="97790" y="115570"/>
                </a:lnTo>
                <a:lnTo>
                  <a:pt x="71120" y="151130"/>
                </a:lnTo>
                <a:lnTo>
                  <a:pt x="53340" y="195580"/>
                </a:lnTo>
                <a:lnTo>
                  <a:pt x="35560" y="231140"/>
                </a:lnTo>
                <a:lnTo>
                  <a:pt x="17780" y="267970"/>
                </a:lnTo>
                <a:lnTo>
                  <a:pt x="0" y="312420"/>
                </a:lnTo>
                <a:lnTo>
                  <a:pt x="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5045710" y="3089910"/>
            <a:ext cx="427991" cy="445771"/>
          </a:xfrm>
          <a:custGeom>
            <a:avLst/>
            <a:gdLst/>
            <a:ahLst/>
            <a:cxnLst/>
            <a:rect l="0" t="0" r="0" b="0"/>
            <a:pathLst>
              <a:path w="427991" h="445771">
                <a:moveTo>
                  <a:pt x="8890" y="53340"/>
                </a:moveTo>
                <a:lnTo>
                  <a:pt x="0" y="35560"/>
                </a:lnTo>
                <a:lnTo>
                  <a:pt x="53340" y="17780"/>
                </a:lnTo>
                <a:lnTo>
                  <a:pt x="97790" y="8890"/>
                </a:lnTo>
                <a:lnTo>
                  <a:pt x="133350" y="8890"/>
                </a:lnTo>
                <a:lnTo>
                  <a:pt x="177800" y="0"/>
                </a:lnTo>
                <a:lnTo>
                  <a:pt x="213360" y="0"/>
                </a:lnTo>
                <a:lnTo>
                  <a:pt x="250190" y="8890"/>
                </a:lnTo>
                <a:lnTo>
                  <a:pt x="294640" y="26670"/>
                </a:lnTo>
                <a:lnTo>
                  <a:pt x="330200" y="53340"/>
                </a:lnTo>
                <a:lnTo>
                  <a:pt x="374650" y="80010"/>
                </a:lnTo>
                <a:lnTo>
                  <a:pt x="410210" y="115570"/>
                </a:lnTo>
                <a:lnTo>
                  <a:pt x="427990" y="133350"/>
                </a:lnTo>
                <a:lnTo>
                  <a:pt x="427990" y="160020"/>
                </a:lnTo>
                <a:lnTo>
                  <a:pt x="427990" y="186690"/>
                </a:lnTo>
                <a:lnTo>
                  <a:pt x="419100" y="205740"/>
                </a:lnTo>
                <a:lnTo>
                  <a:pt x="383540" y="232410"/>
                </a:lnTo>
                <a:lnTo>
                  <a:pt x="347980" y="259080"/>
                </a:lnTo>
                <a:lnTo>
                  <a:pt x="312420" y="276860"/>
                </a:lnTo>
                <a:lnTo>
                  <a:pt x="276860" y="285750"/>
                </a:lnTo>
                <a:lnTo>
                  <a:pt x="240030" y="303530"/>
                </a:lnTo>
                <a:lnTo>
                  <a:pt x="204470" y="321310"/>
                </a:lnTo>
                <a:lnTo>
                  <a:pt x="168910" y="339090"/>
                </a:lnTo>
                <a:lnTo>
                  <a:pt x="124460" y="365760"/>
                </a:lnTo>
                <a:lnTo>
                  <a:pt x="97790" y="383540"/>
                </a:lnTo>
                <a:lnTo>
                  <a:pt x="106680" y="401320"/>
                </a:lnTo>
                <a:lnTo>
                  <a:pt x="151130" y="410210"/>
                </a:lnTo>
                <a:lnTo>
                  <a:pt x="186690" y="410210"/>
                </a:lnTo>
                <a:lnTo>
                  <a:pt x="222250" y="419100"/>
                </a:lnTo>
                <a:lnTo>
                  <a:pt x="267970" y="419100"/>
                </a:lnTo>
                <a:lnTo>
                  <a:pt x="303530" y="419100"/>
                </a:lnTo>
                <a:lnTo>
                  <a:pt x="347980" y="427990"/>
                </a:lnTo>
                <a:lnTo>
                  <a:pt x="383540" y="436880"/>
                </a:lnTo>
                <a:lnTo>
                  <a:pt x="401320" y="4457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4911090" y="3723640"/>
            <a:ext cx="679451" cy="17781"/>
          </a:xfrm>
          <a:custGeom>
            <a:avLst/>
            <a:gdLst/>
            <a:ahLst/>
            <a:cxnLst/>
            <a:rect l="0" t="0" r="0" b="0"/>
            <a:pathLst>
              <a:path w="679451" h="1778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7950" y="0"/>
                </a:lnTo>
                <a:lnTo>
                  <a:pt x="143510" y="0"/>
                </a:lnTo>
                <a:lnTo>
                  <a:pt x="179070" y="0"/>
                </a:lnTo>
                <a:lnTo>
                  <a:pt x="214630" y="0"/>
                </a:lnTo>
                <a:lnTo>
                  <a:pt x="250190" y="0"/>
                </a:lnTo>
                <a:lnTo>
                  <a:pt x="285750" y="0"/>
                </a:lnTo>
                <a:lnTo>
                  <a:pt x="321310" y="0"/>
                </a:lnTo>
                <a:lnTo>
                  <a:pt x="365760" y="0"/>
                </a:lnTo>
                <a:lnTo>
                  <a:pt x="411480" y="0"/>
                </a:lnTo>
                <a:lnTo>
                  <a:pt x="455930" y="0"/>
                </a:lnTo>
                <a:lnTo>
                  <a:pt x="491490" y="0"/>
                </a:lnTo>
                <a:lnTo>
                  <a:pt x="535940" y="0"/>
                </a:lnTo>
                <a:lnTo>
                  <a:pt x="571500" y="0"/>
                </a:lnTo>
                <a:lnTo>
                  <a:pt x="607060" y="0"/>
                </a:lnTo>
                <a:lnTo>
                  <a:pt x="642620" y="0"/>
                </a:lnTo>
                <a:lnTo>
                  <a:pt x="661670" y="8890"/>
                </a:lnTo>
                <a:lnTo>
                  <a:pt x="67945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5276850" y="3803650"/>
            <a:ext cx="19051" cy="429261"/>
          </a:xfrm>
          <a:custGeom>
            <a:avLst/>
            <a:gdLst/>
            <a:ahLst/>
            <a:cxnLst/>
            <a:rect l="0" t="0" r="0" b="0"/>
            <a:pathLst>
              <a:path w="19051" h="429261">
                <a:moveTo>
                  <a:pt x="0" y="0"/>
                </a:moveTo>
                <a:lnTo>
                  <a:pt x="8890" y="17780"/>
                </a:lnTo>
                <a:lnTo>
                  <a:pt x="8890" y="54610"/>
                </a:lnTo>
                <a:lnTo>
                  <a:pt x="19050" y="99060"/>
                </a:lnTo>
                <a:lnTo>
                  <a:pt x="19050" y="125730"/>
                </a:lnTo>
                <a:lnTo>
                  <a:pt x="19050" y="170180"/>
                </a:lnTo>
                <a:lnTo>
                  <a:pt x="19050" y="205740"/>
                </a:lnTo>
                <a:lnTo>
                  <a:pt x="19050" y="241300"/>
                </a:lnTo>
                <a:lnTo>
                  <a:pt x="19050" y="276860"/>
                </a:lnTo>
                <a:lnTo>
                  <a:pt x="19050" y="321310"/>
                </a:lnTo>
                <a:lnTo>
                  <a:pt x="8890" y="349250"/>
                </a:lnTo>
                <a:lnTo>
                  <a:pt x="8890" y="393700"/>
                </a:lnTo>
                <a:lnTo>
                  <a:pt x="889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5991860" y="3249930"/>
            <a:ext cx="285751" cy="331471"/>
          </a:xfrm>
          <a:custGeom>
            <a:avLst/>
            <a:gdLst/>
            <a:ahLst/>
            <a:cxnLst/>
            <a:rect l="0" t="0" r="0" b="0"/>
            <a:pathLst>
              <a:path w="285751" h="331471">
                <a:moveTo>
                  <a:pt x="285750" y="0"/>
                </a:moveTo>
                <a:lnTo>
                  <a:pt x="250190" y="45720"/>
                </a:lnTo>
                <a:lnTo>
                  <a:pt x="205740" y="81280"/>
                </a:lnTo>
                <a:lnTo>
                  <a:pt x="179070" y="107950"/>
                </a:lnTo>
                <a:lnTo>
                  <a:pt x="142240" y="152400"/>
                </a:lnTo>
                <a:lnTo>
                  <a:pt x="115570" y="187960"/>
                </a:lnTo>
                <a:lnTo>
                  <a:pt x="88900" y="232410"/>
                </a:lnTo>
                <a:lnTo>
                  <a:pt x="53340" y="276860"/>
                </a:lnTo>
                <a:lnTo>
                  <a:pt x="26670" y="312420"/>
                </a:lnTo>
                <a:lnTo>
                  <a:pt x="8890" y="331470"/>
                </a:lnTo>
                <a:lnTo>
                  <a:pt x="0" y="331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6000750" y="3249930"/>
            <a:ext cx="374651" cy="312421"/>
          </a:xfrm>
          <a:custGeom>
            <a:avLst/>
            <a:gdLst/>
            <a:ahLst/>
            <a:cxnLst/>
            <a:rect l="0" t="0" r="0" b="0"/>
            <a:pathLst>
              <a:path w="374651" h="312421">
                <a:moveTo>
                  <a:pt x="0" y="0"/>
                </a:moveTo>
                <a:lnTo>
                  <a:pt x="35560" y="17780"/>
                </a:lnTo>
                <a:lnTo>
                  <a:pt x="71120" y="45720"/>
                </a:lnTo>
                <a:lnTo>
                  <a:pt x="115570" y="81280"/>
                </a:lnTo>
                <a:lnTo>
                  <a:pt x="152400" y="116840"/>
                </a:lnTo>
                <a:lnTo>
                  <a:pt x="196850" y="152400"/>
                </a:lnTo>
                <a:lnTo>
                  <a:pt x="241300" y="187960"/>
                </a:lnTo>
                <a:lnTo>
                  <a:pt x="276860" y="223520"/>
                </a:lnTo>
                <a:lnTo>
                  <a:pt x="321310" y="267970"/>
                </a:lnTo>
                <a:lnTo>
                  <a:pt x="365760" y="303530"/>
                </a:lnTo>
                <a:lnTo>
                  <a:pt x="37465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6000750" y="3759200"/>
            <a:ext cx="571501" cy="88901"/>
          </a:xfrm>
          <a:custGeom>
            <a:avLst/>
            <a:gdLst/>
            <a:ahLst/>
            <a:cxnLst/>
            <a:rect l="0" t="0" r="0" b="0"/>
            <a:pathLst>
              <a:path w="571501" h="88901">
                <a:moveTo>
                  <a:pt x="0" y="88900"/>
                </a:moveTo>
                <a:lnTo>
                  <a:pt x="35560" y="80010"/>
                </a:lnTo>
                <a:lnTo>
                  <a:pt x="71120" y="71120"/>
                </a:lnTo>
                <a:lnTo>
                  <a:pt x="106680" y="62230"/>
                </a:lnTo>
                <a:lnTo>
                  <a:pt x="143510" y="62230"/>
                </a:lnTo>
                <a:lnTo>
                  <a:pt x="187960" y="44450"/>
                </a:lnTo>
                <a:lnTo>
                  <a:pt x="223520" y="44450"/>
                </a:lnTo>
                <a:lnTo>
                  <a:pt x="259080" y="35560"/>
                </a:lnTo>
                <a:lnTo>
                  <a:pt x="294640" y="26670"/>
                </a:lnTo>
                <a:lnTo>
                  <a:pt x="330200" y="26670"/>
                </a:lnTo>
                <a:lnTo>
                  <a:pt x="365760" y="17780"/>
                </a:lnTo>
                <a:lnTo>
                  <a:pt x="401320" y="17780"/>
                </a:lnTo>
                <a:lnTo>
                  <a:pt x="438150" y="17780"/>
                </a:lnTo>
                <a:lnTo>
                  <a:pt x="482600" y="17780"/>
                </a:lnTo>
                <a:lnTo>
                  <a:pt x="518160" y="8890"/>
                </a:lnTo>
                <a:lnTo>
                  <a:pt x="562610" y="0"/>
                </a:lnTo>
                <a:lnTo>
                  <a:pt x="5715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6197600" y="3982720"/>
            <a:ext cx="259081" cy="365761"/>
          </a:xfrm>
          <a:custGeom>
            <a:avLst/>
            <a:gdLst/>
            <a:ahLst/>
            <a:cxnLst/>
            <a:rect l="0" t="0" r="0" b="0"/>
            <a:pathLst>
              <a:path w="259081" h="36576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  <a:lnTo>
                  <a:pt x="168910" y="8890"/>
                </a:lnTo>
                <a:lnTo>
                  <a:pt x="213360" y="26670"/>
                </a:lnTo>
                <a:lnTo>
                  <a:pt x="231140" y="35560"/>
                </a:lnTo>
                <a:lnTo>
                  <a:pt x="259080" y="71120"/>
                </a:lnTo>
                <a:lnTo>
                  <a:pt x="259080" y="88900"/>
                </a:lnTo>
                <a:lnTo>
                  <a:pt x="250190" y="133350"/>
                </a:lnTo>
                <a:lnTo>
                  <a:pt x="231140" y="170180"/>
                </a:lnTo>
                <a:lnTo>
                  <a:pt x="222250" y="196850"/>
                </a:lnTo>
                <a:lnTo>
                  <a:pt x="177800" y="241300"/>
                </a:lnTo>
                <a:lnTo>
                  <a:pt x="142240" y="259080"/>
                </a:lnTo>
                <a:lnTo>
                  <a:pt x="97790" y="276860"/>
                </a:lnTo>
                <a:lnTo>
                  <a:pt x="53340" y="285750"/>
                </a:lnTo>
                <a:lnTo>
                  <a:pt x="62230" y="303530"/>
                </a:lnTo>
                <a:lnTo>
                  <a:pt x="106680" y="321310"/>
                </a:lnTo>
                <a:lnTo>
                  <a:pt x="151130" y="321310"/>
                </a:lnTo>
                <a:lnTo>
                  <a:pt x="195580" y="339090"/>
                </a:lnTo>
                <a:lnTo>
                  <a:pt x="231140" y="356870"/>
                </a:lnTo>
                <a:lnTo>
                  <a:pt x="25019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5777230" y="3714750"/>
            <a:ext cx="90171" cy="71121"/>
          </a:xfrm>
          <a:custGeom>
            <a:avLst/>
            <a:gdLst/>
            <a:ahLst/>
            <a:cxnLst/>
            <a:rect l="0" t="0" r="0" b="0"/>
            <a:pathLst>
              <a:path w="90171" h="71121">
                <a:moveTo>
                  <a:pt x="62230" y="26670"/>
                </a:moveTo>
                <a:lnTo>
                  <a:pt x="44450" y="35560"/>
                </a:lnTo>
                <a:lnTo>
                  <a:pt x="53340" y="53340"/>
                </a:lnTo>
                <a:lnTo>
                  <a:pt x="71120" y="44450"/>
                </a:lnTo>
                <a:lnTo>
                  <a:pt x="53340" y="26670"/>
                </a:lnTo>
                <a:lnTo>
                  <a:pt x="26670" y="26670"/>
                </a:lnTo>
                <a:lnTo>
                  <a:pt x="44450" y="26670"/>
                </a:lnTo>
                <a:lnTo>
                  <a:pt x="44450" y="8890"/>
                </a:lnTo>
                <a:lnTo>
                  <a:pt x="26670" y="0"/>
                </a:lnTo>
                <a:lnTo>
                  <a:pt x="0" y="8890"/>
                </a:lnTo>
                <a:lnTo>
                  <a:pt x="8890" y="35560"/>
                </a:lnTo>
                <a:lnTo>
                  <a:pt x="35560" y="62230"/>
                </a:lnTo>
                <a:lnTo>
                  <a:pt x="62230" y="62230"/>
                </a:lnTo>
                <a:lnTo>
                  <a:pt x="9017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5429250" y="4563110"/>
            <a:ext cx="330201" cy="401321"/>
          </a:xfrm>
          <a:custGeom>
            <a:avLst/>
            <a:gdLst/>
            <a:ahLst/>
            <a:cxnLst/>
            <a:rect l="0" t="0" r="0" b="0"/>
            <a:pathLst>
              <a:path w="330201" h="40132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52400" y="8890"/>
                </a:lnTo>
                <a:lnTo>
                  <a:pt x="196850" y="17780"/>
                </a:lnTo>
                <a:lnTo>
                  <a:pt x="241300" y="35560"/>
                </a:lnTo>
                <a:lnTo>
                  <a:pt x="276860" y="53340"/>
                </a:lnTo>
                <a:lnTo>
                  <a:pt x="312420" y="71120"/>
                </a:lnTo>
                <a:lnTo>
                  <a:pt x="321310" y="88900"/>
                </a:lnTo>
                <a:lnTo>
                  <a:pt x="330200" y="115570"/>
                </a:lnTo>
                <a:lnTo>
                  <a:pt x="330200" y="133350"/>
                </a:lnTo>
                <a:lnTo>
                  <a:pt x="330200" y="151130"/>
                </a:lnTo>
                <a:lnTo>
                  <a:pt x="303530" y="196850"/>
                </a:lnTo>
                <a:lnTo>
                  <a:pt x="259080" y="223520"/>
                </a:lnTo>
                <a:lnTo>
                  <a:pt x="214630" y="259080"/>
                </a:lnTo>
                <a:lnTo>
                  <a:pt x="170180" y="285750"/>
                </a:lnTo>
                <a:lnTo>
                  <a:pt x="124460" y="303530"/>
                </a:lnTo>
                <a:lnTo>
                  <a:pt x="88900" y="321310"/>
                </a:lnTo>
                <a:lnTo>
                  <a:pt x="44450" y="339090"/>
                </a:lnTo>
                <a:lnTo>
                  <a:pt x="44450" y="356870"/>
                </a:lnTo>
                <a:lnTo>
                  <a:pt x="88900" y="365760"/>
                </a:lnTo>
                <a:lnTo>
                  <a:pt x="124460" y="383540"/>
                </a:lnTo>
                <a:lnTo>
                  <a:pt x="161290" y="383540"/>
                </a:lnTo>
                <a:lnTo>
                  <a:pt x="196850" y="392430"/>
                </a:lnTo>
                <a:lnTo>
                  <a:pt x="241300" y="392430"/>
                </a:lnTo>
                <a:lnTo>
                  <a:pt x="25908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5839460" y="4777740"/>
            <a:ext cx="205741" cy="204471"/>
          </a:xfrm>
          <a:custGeom>
            <a:avLst/>
            <a:gdLst/>
            <a:ahLst/>
            <a:cxnLst/>
            <a:rect l="0" t="0" r="0" b="0"/>
            <a:pathLst>
              <a:path w="205741" h="204471">
                <a:moveTo>
                  <a:pt x="205740" y="0"/>
                </a:moveTo>
                <a:lnTo>
                  <a:pt x="161290" y="17780"/>
                </a:lnTo>
                <a:lnTo>
                  <a:pt x="143510" y="35560"/>
                </a:lnTo>
                <a:lnTo>
                  <a:pt x="125730" y="53340"/>
                </a:lnTo>
                <a:lnTo>
                  <a:pt x="99060" y="88900"/>
                </a:lnTo>
                <a:lnTo>
                  <a:pt x="72390" y="133350"/>
                </a:lnTo>
                <a:lnTo>
                  <a:pt x="36830" y="168910"/>
                </a:lnTo>
                <a:lnTo>
                  <a:pt x="17780" y="195580"/>
                </a:lnTo>
                <a:lnTo>
                  <a:pt x="0" y="204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5867400" y="4714240"/>
            <a:ext cx="213361" cy="241301"/>
          </a:xfrm>
          <a:custGeom>
            <a:avLst/>
            <a:gdLst/>
            <a:ahLst/>
            <a:cxnLst/>
            <a:rect l="0" t="0" r="0" b="0"/>
            <a:pathLst>
              <a:path w="213361" h="241301">
                <a:moveTo>
                  <a:pt x="0" y="0"/>
                </a:moveTo>
                <a:lnTo>
                  <a:pt x="17780" y="0"/>
                </a:lnTo>
                <a:lnTo>
                  <a:pt x="53340" y="36830"/>
                </a:lnTo>
                <a:lnTo>
                  <a:pt x="88900" y="72390"/>
                </a:lnTo>
                <a:lnTo>
                  <a:pt x="124460" y="107950"/>
                </a:lnTo>
                <a:lnTo>
                  <a:pt x="151130" y="152400"/>
                </a:lnTo>
                <a:lnTo>
                  <a:pt x="168910" y="179070"/>
                </a:lnTo>
                <a:lnTo>
                  <a:pt x="195580" y="223520"/>
                </a:lnTo>
                <a:lnTo>
                  <a:pt x="21336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5482590" y="5116830"/>
            <a:ext cx="732791" cy="26671"/>
          </a:xfrm>
          <a:custGeom>
            <a:avLst/>
            <a:gdLst/>
            <a:ahLst/>
            <a:cxnLst/>
            <a:rect l="0" t="0" r="0" b="0"/>
            <a:pathLst>
              <a:path w="732791" h="26671">
                <a:moveTo>
                  <a:pt x="0" y="26670"/>
                </a:moveTo>
                <a:lnTo>
                  <a:pt x="44450" y="26670"/>
                </a:lnTo>
                <a:lnTo>
                  <a:pt x="80010" y="26670"/>
                </a:lnTo>
                <a:lnTo>
                  <a:pt x="116840" y="26670"/>
                </a:lnTo>
                <a:lnTo>
                  <a:pt x="161290" y="26670"/>
                </a:lnTo>
                <a:lnTo>
                  <a:pt x="196850" y="26670"/>
                </a:lnTo>
                <a:lnTo>
                  <a:pt x="232410" y="26670"/>
                </a:lnTo>
                <a:lnTo>
                  <a:pt x="276860" y="17780"/>
                </a:lnTo>
                <a:lnTo>
                  <a:pt x="321310" y="17780"/>
                </a:lnTo>
                <a:lnTo>
                  <a:pt x="365760" y="8890"/>
                </a:lnTo>
                <a:lnTo>
                  <a:pt x="411480" y="8890"/>
                </a:lnTo>
                <a:lnTo>
                  <a:pt x="447040" y="0"/>
                </a:lnTo>
                <a:lnTo>
                  <a:pt x="491490" y="0"/>
                </a:lnTo>
                <a:lnTo>
                  <a:pt x="527050" y="0"/>
                </a:lnTo>
                <a:lnTo>
                  <a:pt x="571500" y="0"/>
                </a:lnTo>
                <a:lnTo>
                  <a:pt x="607060" y="0"/>
                </a:lnTo>
                <a:lnTo>
                  <a:pt x="651510" y="0"/>
                </a:lnTo>
                <a:lnTo>
                  <a:pt x="679450" y="0"/>
                </a:lnTo>
                <a:lnTo>
                  <a:pt x="723900" y="0"/>
                </a:lnTo>
                <a:lnTo>
                  <a:pt x="7327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5768340" y="5241290"/>
            <a:ext cx="402591" cy="285751"/>
          </a:xfrm>
          <a:custGeom>
            <a:avLst/>
            <a:gdLst/>
            <a:ahLst/>
            <a:cxnLst/>
            <a:rect l="0" t="0" r="0" b="0"/>
            <a:pathLst>
              <a:path w="402591" h="28575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116840" y="0"/>
                </a:lnTo>
                <a:lnTo>
                  <a:pt x="152400" y="0"/>
                </a:lnTo>
                <a:lnTo>
                  <a:pt x="187960" y="0"/>
                </a:lnTo>
                <a:lnTo>
                  <a:pt x="223520" y="0"/>
                </a:lnTo>
                <a:lnTo>
                  <a:pt x="259080" y="0"/>
                </a:lnTo>
                <a:lnTo>
                  <a:pt x="303530" y="8890"/>
                </a:lnTo>
                <a:lnTo>
                  <a:pt x="321310" y="17780"/>
                </a:lnTo>
                <a:lnTo>
                  <a:pt x="330200" y="35560"/>
                </a:lnTo>
                <a:lnTo>
                  <a:pt x="330200" y="72390"/>
                </a:lnTo>
                <a:lnTo>
                  <a:pt x="330200" y="99060"/>
                </a:lnTo>
                <a:lnTo>
                  <a:pt x="312420" y="134620"/>
                </a:lnTo>
                <a:lnTo>
                  <a:pt x="285750" y="179070"/>
                </a:lnTo>
                <a:lnTo>
                  <a:pt x="267970" y="196850"/>
                </a:lnTo>
                <a:lnTo>
                  <a:pt x="223520" y="223520"/>
                </a:lnTo>
                <a:lnTo>
                  <a:pt x="187960" y="241300"/>
                </a:lnTo>
                <a:lnTo>
                  <a:pt x="152400" y="259080"/>
                </a:lnTo>
                <a:lnTo>
                  <a:pt x="107950" y="267970"/>
                </a:lnTo>
                <a:lnTo>
                  <a:pt x="134620" y="276860"/>
                </a:lnTo>
                <a:lnTo>
                  <a:pt x="170180" y="276860"/>
                </a:lnTo>
                <a:lnTo>
                  <a:pt x="214630" y="276860"/>
                </a:lnTo>
                <a:lnTo>
                  <a:pt x="250190" y="276860"/>
                </a:lnTo>
                <a:lnTo>
                  <a:pt x="294640" y="276860"/>
                </a:lnTo>
                <a:lnTo>
                  <a:pt x="321310" y="276860"/>
                </a:lnTo>
                <a:lnTo>
                  <a:pt x="356870" y="276860"/>
                </a:lnTo>
                <a:lnTo>
                  <a:pt x="40259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5581650" y="4554220"/>
            <a:ext cx="160021" cy="482601"/>
          </a:xfrm>
          <a:custGeom>
            <a:avLst/>
            <a:gdLst/>
            <a:ahLst/>
            <a:cxnLst/>
            <a:rect l="0" t="0" r="0" b="0"/>
            <a:pathLst>
              <a:path w="160021" h="482601">
                <a:moveTo>
                  <a:pt x="0" y="0"/>
                </a:moveTo>
                <a:lnTo>
                  <a:pt x="8890" y="44450"/>
                </a:lnTo>
                <a:lnTo>
                  <a:pt x="17780" y="88900"/>
                </a:lnTo>
                <a:lnTo>
                  <a:pt x="26670" y="124460"/>
                </a:lnTo>
                <a:lnTo>
                  <a:pt x="44450" y="160020"/>
                </a:lnTo>
                <a:lnTo>
                  <a:pt x="53340" y="196850"/>
                </a:lnTo>
                <a:lnTo>
                  <a:pt x="71120" y="232410"/>
                </a:lnTo>
                <a:lnTo>
                  <a:pt x="88900" y="276860"/>
                </a:lnTo>
                <a:lnTo>
                  <a:pt x="106680" y="312420"/>
                </a:lnTo>
                <a:lnTo>
                  <a:pt x="115570" y="347980"/>
                </a:lnTo>
                <a:lnTo>
                  <a:pt x="133350" y="392430"/>
                </a:lnTo>
                <a:lnTo>
                  <a:pt x="142240" y="427990"/>
                </a:lnTo>
                <a:lnTo>
                  <a:pt x="151130" y="473710"/>
                </a:lnTo>
                <a:lnTo>
                  <a:pt x="16002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5938520" y="5250180"/>
            <a:ext cx="356871" cy="509271"/>
          </a:xfrm>
          <a:custGeom>
            <a:avLst/>
            <a:gdLst/>
            <a:ahLst/>
            <a:cxnLst/>
            <a:rect l="0" t="0" r="0" b="0"/>
            <a:pathLst>
              <a:path w="356871" h="509271">
                <a:moveTo>
                  <a:pt x="0" y="0"/>
                </a:moveTo>
                <a:lnTo>
                  <a:pt x="35560" y="35560"/>
                </a:lnTo>
                <a:lnTo>
                  <a:pt x="80010" y="72390"/>
                </a:lnTo>
                <a:lnTo>
                  <a:pt x="124460" y="116840"/>
                </a:lnTo>
                <a:lnTo>
                  <a:pt x="160020" y="161290"/>
                </a:lnTo>
                <a:lnTo>
                  <a:pt x="186690" y="196850"/>
                </a:lnTo>
                <a:lnTo>
                  <a:pt x="223520" y="232410"/>
                </a:lnTo>
                <a:lnTo>
                  <a:pt x="250190" y="267970"/>
                </a:lnTo>
                <a:lnTo>
                  <a:pt x="276860" y="312420"/>
                </a:lnTo>
                <a:lnTo>
                  <a:pt x="303530" y="358140"/>
                </a:lnTo>
                <a:lnTo>
                  <a:pt x="321310" y="393700"/>
                </a:lnTo>
                <a:lnTo>
                  <a:pt x="330200" y="429260"/>
                </a:lnTo>
                <a:lnTo>
                  <a:pt x="339090" y="464820"/>
                </a:lnTo>
                <a:lnTo>
                  <a:pt x="35687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3803650" y="4589780"/>
            <a:ext cx="349251" cy="312421"/>
          </a:xfrm>
          <a:custGeom>
            <a:avLst/>
            <a:gdLst/>
            <a:ahLst/>
            <a:cxnLst/>
            <a:rect l="0" t="0" r="0" b="0"/>
            <a:pathLst>
              <a:path w="349251" h="312421">
                <a:moveTo>
                  <a:pt x="349250" y="0"/>
                </a:moveTo>
                <a:lnTo>
                  <a:pt x="330200" y="8890"/>
                </a:lnTo>
                <a:lnTo>
                  <a:pt x="285750" y="26670"/>
                </a:lnTo>
                <a:lnTo>
                  <a:pt x="241300" y="53340"/>
                </a:lnTo>
                <a:lnTo>
                  <a:pt x="196850" y="88900"/>
                </a:lnTo>
                <a:lnTo>
                  <a:pt x="152400" y="124460"/>
                </a:lnTo>
                <a:lnTo>
                  <a:pt x="107950" y="170180"/>
                </a:lnTo>
                <a:lnTo>
                  <a:pt x="72390" y="196850"/>
                </a:lnTo>
                <a:lnTo>
                  <a:pt x="35560" y="223520"/>
                </a:lnTo>
                <a:lnTo>
                  <a:pt x="17780" y="232410"/>
                </a:lnTo>
                <a:lnTo>
                  <a:pt x="0" y="205740"/>
                </a:lnTo>
                <a:lnTo>
                  <a:pt x="0" y="179070"/>
                </a:lnTo>
                <a:lnTo>
                  <a:pt x="0" y="143510"/>
                </a:lnTo>
                <a:lnTo>
                  <a:pt x="0" y="106680"/>
                </a:lnTo>
                <a:lnTo>
                  <a:pt x="8890" y="71120"/>
                </a:lnTo>
                <a:lnTo>
                  <a:pt x="17780" y="53340"/>
                </a:lnTo>
                <a:lnTo>
                  <a:pt x="35560" y="62230"/>
                </a:lnTo>
                <a:lnTo>
                  <a:pt x="81280" y="97790"/>
                </a:lnTo>
                <a:lnTo>
                  <a:pt x="116840" y="124460"/>
                </a:lnTo>
                <a:lnTo>
                  <a:pt x="161290" y="152400"/>
                </a:lnTo>
                <a:lnTo>
                  <a:pt x="196850" y="187960"/>
                </a:lnTo>
                <a:lnTo>
                  <a:pt x="232410" y="214630"/>
                </a:lnTo>
                <a:lnTo>
                  <a:pt x="276860" y="259080"/>
                </a:lnTo>
                <a:lnTo>
                  <a:pt x="294640" y="303530"/>
                </a:lnTo>
                <a:lnTo>
                  <a:pt x="30353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3750310" y="4607560"/>
            <a:ext cx="339091" cy="321311"/>
          </a:xfrm>
          <a:custGeom>
            <a:avLst/>
            <a:gdLst/>
            <a:ahLst/>
            <a:cxnLst/>
            <a:rect l="0" t="0" r="0" b="0"/>
            <a:pathLst>
              <a:path w="339091" h="321311">
                <a:moveTo>
                  <a:pt x="339090" y="0"/>
                </a:moveTo>
                <a:lnTo>
                  <a:pt x="321310" y="17780"/>
                </a:lnTo>
                <a:lnTo>
                  <a:pt x="294640" y="53340"/>
                </a:lnTo>
                <a:lnTo>
                  <a:pt x="250190" y="97790"/>
                </a:lnTo>
                <a:lnTo>
                  <a:pt x="205740" y="143510"/>
                </a:lnTo>
                <a:lnTo>
                  <a:pt x="161290" y="179070"/>
                </a:lnTo>
                <a:lnTo>
                  <a:pt x="116840" y="214630"/>
                </a:lnTo>
                <a:lnTo>
                  <a:pt x="80010" y="241300"/>
                </a:lnTo>
                <a:lnTo>
                  <a:pt x="35560" y="285750"/>
                </a:lnTo>
                <a:lnTo>
                  <a:pt x="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3812540" y="4518660"/>
            <a:ext cx="367031" cy="544831"/>
          </a:xfrm>
          <a:custGeom>
            <a:avLst/>
            <a:gdLst/>
            <a:ahLst/>
            <a:cxnLst/>
            <a:rect l="0" t="0" r="0" b="0"/>
            <a:pathLst>
              <a:path w="367031" h="544831">
                <a:moveTo>
                  <a:pt x="0" y="0"/>
                </a:moveTo>
                <a:lnTo>
                  <a:pt x="26670" y="17780"/>
                </a:lnTo>
                <a:lnTo>
                  <a:pt x="72390" y="62230"/>
                </a:lnTo>
                <a:lnTo>
                  <a:pt x="99060" y="97790"/>
                </a:lnTo>
                <a:lnTo>
                  <a:pt x="125730" y="133350"/>
                </a:lnTo>
                <a:lnTo>
                  <a:pt x="161290" y="177800"/>
                </a:lnTo>
                <a:lnTo>
                  <a:pt x="187960" y="223520"/>
                </a:lnTo>
                <a:lnTo>
                  <a:pt x="214630" y="259080"/>
                </a:lnTo>
                <a:lnTo>
                  <a:pt x="232410" y="294640"/>
                </a:lnTo>
                <a:lnTo>
                  <a:pt x="259080" y="330200"/>
                </a:lnTo>
                <a:lnTo>
                  <a:pt x="285750" y="374650"/>
                </a:lnTo>
                <a:lnTo>
                  <a:pt x="312420" y="419100"/>
                </a:lnTo>
                <a:lnTo>
                  <a:pt x="330200" y="463550"/>
                </a:lnTo>
                <a:lnTo>
                  <a:pt x="349250" y="500380"/>
                </a:lnTo>
                <a:lnTo>
                  <a:pt x="367030" y="544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3535680" y="4312920"/>
            <a:ext cx="965201" cy="928371"/>
          </a:xfrm>
          <a:custGeom>
            <a:avLst/>
            <a:gdLst/>
            <a:ahLst/>
            <a:cxnLst/>
            <a:rect l="0" t="0" r="0" b="0"/>
            <a:pathLst>
              <a:path w="965201" h="928371">
                <a:moveTo>
                  <a:pt x="54610" y="0"/>
                </a:moveTo>
                <a:lnTo>
                  <a:pt x="45720" y="44450"/>
                </a:lnTo>
                <a:lnTo>
                  <a:pt x="45720" y="80010"/>
                </a:lnTo>
                <a:lnTo>
                  <a:pt x="45720" y="116840"/>
                </a:lnTo>
                <a:lnTo>
                  <a:pt x="45720" y="152400"/>
                </a:lnTo>
                <a:lnTo>
                  <a:pt x="45720" y="196850"/>
                </a:lnTo>
                <a:lnTo>
                  <a:pt x="45720" y="232410"/>
                </a:lnTo>
                <a:lnTo>
                  <a:pt x="45720" y="267970"/>
                </a:lnTo>
                <a:lnTo>
                  <a:pt x="45720" y="312420"/>
                </a:lnTo>
                <a:lnTo>
                  <a:pt x="35560" y="356870"/>
                </a:lnTo>
                <a:lnTo>
                  <a:pt x="35560" y="401320"/>
                </a:lnTo>
                <a:lnTo>
                  <a:pt x="35560" y="447040"/>
                </a:lnTo>
                <a:lnTo>
                  <a:pt x="35560" y="491490"/>
                </a:lnTo>
                <a:lnTo>
                  <a:pt x="35560" y="527050"/>
                </a:lnTo>
                <a:lnTo>
                  <a:pt x="35560" y="571500"/>
                </a:lnTo>
                <a:lnTo>
                  <a:pt x="35560" y="615950"/>
                </a:lnTo>
                <a:lnTo>
                  <a:pt x="35560" y="651510"/>
                </a:lnTo>
                <a:lnTo>
                  <a:pt x="35560" y="697230"/>
                </a:lnTo>
                <a:lnTo>
                  <a:pt x="35560" y="732790"/>
                </a:lnTo>
                <a:lnTo>
                  <a:pt x="35560" y="768350"/>
                </a:lnTo>
                <a:lnTo>
                  <a:pt x="35560" y="803910"/>
                </a:lnTo>
                <a:lnTo>
                  <a:pt x="35560" y="839470"/>
                </a:lnTo>
                <a:lnTo>
                  <a:pt x="35560" y="883920"/>
                </a:lnTo>
                <a:lnTo>
                  <a:pt x="45720" y="910590"/>
                </a:lnTo>
                <a:lnTo>
                  <a:pt x="63500" y="928370"/>
                </a:lnTo>
                <a:lnTo>
                  <a:pt x="81280" y="928370"/>
                </a:lnTo>
                <a:lnTo>
                  <a:pt x="116840" y="919480"/>
                </a:lnTo>
                <a:lnTo>
                  <a:pt x="152400" y="910590"/>
                </a:lnTo>
                <a:lnTo>
                  <a:pt x="196850" y="892810"/>
                </a:lnTo>
                <a:lnTo>
                  <a:pt x="241300" y="883920"/>
                </a:lnTo>
                <a:lnTo>
                  <a:pt x="276860" y="866140"/>
                </a:lnTo>
                <a:lnTo>
                  <a:pt x="322580" y="866140"/>
                </a:lnTo>
                <a:lnTo>
                  <a:pt x="358140" y="866140"/>
                </a:lnTo>
                <a:lnTo>
                  <a:pt x="393700" y="866140"/>
                </a:lnTo>
                <a:lnTo>
                  <a:pt x="429260" y="857250"/>
                </a:lnTo>
                <a:lnTo>
                  <a:pt x="464820" y="857250"/>
                </a:lnTo>
                <a:lnTo>
                  <a:pt x="509270" y="857250"/>
                </a:lnTo>
                <a:lnTo>
                  <a:pt x="544830" y="857250"/>
                </a:lnTo>
                <a:lnTo>
                  <a:pt x="580390" y="857250"/>
                </a:lnTo>
                <a:lnTo>
                  <a:pt x="617220" y="857250"/>
                </a:lnTo>
                <a:lnTo>
                  <a:pt x="652780" y="857250"/>
                </a:lnTo>
                <a:lnTo>
                  <a:pt x="688340" y="857250"/>
                </a:lnTo>
                <a:lnTo>
                  <a:pt x="723900" y="857250"/>
                </a:lnTo>
                <a:lnTo>
                  <a:pt x="750570" y="866140"/>
                </a:lnTo>
                <a:lnTo>
                  <a:pt x="786130" y="875030"/>
                </a:lnTo>
                <a:lnTo>
                  <a:pt x="812800" y="875030"/>
                </a:lnTo>
                <a:lnTo>
                  <a:pt x="830580" y="866140"/>
                </a:lnTo>
                <a:lnTo>
                  <a:pt x="839470" y="821690"/>
                </a:lnTo>
                <a:lnTo>
                  <a:pt x="839470" y="777240"/>
                </a:lnTo>
                <a:lnTo>
                  <a:pt x="848360" y="741680"/>
                </a:lnTo>
                <a:lnTo>
                  <a:pt x="848360" y="706120"/>
                </a:lnTo>
                <a:lnTo>
                  <a:pt x="857250" y="660400"/>
                </a:lnTo>
                <a:lnTo>
                  <a:pt x="857250" y="615950"/>
                </a:lnTo>
                <a:lnTo>
                  <a:pt x="866140" y="571500"/>
                </a:lnTo>
                <a:lnTo>
                  <a:pt x="875030" y="535940"/>
                </a:lnTo>
                <a:lnTo>
                  <a:pt x="883920" y="491490"/>
                </a:lnTo>
                <a:lnTo>
                  <a:pt x="902970" y="447040"/>
                </a:lnTo>
                <a:lnTo>
                  <a:pt x="911860" y="411480"/>
                </a:lnTo>
                <a:lnTo>
                  <a:pt x="920750" y="365760"/>
                </a:lnTo>
                <a:lnTo>
                  <a:pt x="929640" y="330200"/>
                </a:lnTo>
                <a:lnTo>
                  <a:pt x="947420" y="294640"/>
                </a:lnTo>
                <a:lnTo>
                  <a:pt x="956310" y="250190"/>
                </a:lnTo>
                <a:lnTo>
                  <a:pt x="965200" y="214630"/>
                </a:lnTo>
                <a:lnTo>
                  <a:pt x="965200" y="170180"/>
                </a:lnTo>
                <a:lnTo>
                  <a:pt x="965200" y="143510"/>
                </a:lnTo>
                <a:lnTo>
                  <a:pt x="947420" y="125730"/>
                </a:lnTo>
                <a:lnTo>
                  <a:pt x="902970" y="106680"/>
                </a:lnTo>
                <a:lnTo>
                  <a:pt x="866140" y="97790"/>
                </a:lnTo>
                <a:lnTo>
                  <a:pt x="830580" y="88900"/>
                </a:lnTo>
                <a:lnTo>
                  <a:pt x="795020" y="80010"/>
                </a:lnTo>
                <a:lnTo>
                  <a:pt x="759460" y="71120"/>
                </a:lnTo>
                <a:lnTo>
                  <a:pt x="723900" y="53340"/>
                </a:lnTo>
                <a:lnTo>
                  <a:pt x="688340" y="53340"/>
                </a:lnTo>
                <a:lnTo>
                  <a:pt x="652780" y="44450"/>
                </a:lnTo>
                <a:lnTo>
                  <a:pt x="617220" y="35560"/>
                </a:lnTo>
                <a:lnTo>
                  <a:pt x="580390" y="26670"/>
                </a:lnTo>
                <a:lnTo>
                  <a:pt x="544830" y="26670"/>
                </a:lnTo>
                <a:lnTo>
                  <a:pt x="509270" y="17780"/>
                </a:lnTo>
                <a:lnTo>
                  <a:pt x="473710" y="17780"/>
                </a:lnTo>
                <a:lnTo>
                  <a:pt x="429260" y="8890"/>
                </a:lnTo>
                <a:lnTo>
                  <a:pt x="384810" y="8890"/>
                </a:lnTo>
                <a:lnTo>
                  <a:pt x="340360" y="8890"/>
                </a:lnTo>
                <a:lnTo>
                  <a:pt x="312420" y="8890"/>
                </a:lnTo>
                <a:lnTo>
                  <a:pt x="276860" y="8890"/>
                </a:lnTo>
                <a:lnTo>
                  <a:pt x="250190" y="17780"/>
                </a:lnTo>
                <a:lnTo>
                  <a:pt x="214630" y="17780"/>
                </a:lnTo>
                <a:lnTo>
                  <a:pt x="179070" y="26670"/>
                </a:lnTo>
                <a:lnTo>
                  <a:pt x="143510" y="35560"/>
                </a:lnTo>
                <a:lnTo>
                  <a:pt x="107950" y="44450"/>
                </a:lnTo>
                <a:lnTo>
                  <a:pt x="72390" y="53340"/>
                </a:lnTo>
                <a:lnTo>
                  <a:pt x="45720" y="71120"/>
                </a:lnTo>
                <a:lnTo>
                  <a:pt x="0" y="88900"/>
                </a:lnTo>
                <a:lnTo>
                  <a:pt x="0" y="97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87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6346" y="14991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d)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397748"/>
              </p:ext>
            </p:extLst>
          </p:nvPr>
        </p:nvGraphicFramePr>
        <p:xfrm>
          <a:off x="949078" y="20821"/>
          <a:ext cx="3113088" cy="193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3" imgW="1346200" imgH="838200" progId="Equation.3">
                  <p:embed/>
                </p:oleObj>
              </mc:Choice>
              <mc:Fallback>
                <p:oleObj name="Equation" r:id="rId3" imgW="1346200" imgH="838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9078" y="20821"/>
                        <a:ext cx="3113088" cy="1938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MARTINK"/>
          <p:cNvSpPr/>
          <p:nvPr/>
        </p:nvSpPr>
        <p:spPr>
          <a:xfrm>
            <a:off x="4133850" y="1670050"/>
            <a:ext cx="196851" cy="17781"/>
          </a:xfrm>
          <a:custGeom>
            <a:avLst/>
            <a:gdLst/>
            <a:ahLst/>
            <a:cxnLst/>
            <a:rect l="0" t="0" r="0" b="0"/>
            <a:pathLst>
              <a:path w="196851" h="17781">
                <a:moveTo>
                  <a:pt x="0" y="17780"/>
                </a:moveTo>
                <a:lnTo>
                  <a:pt x="36830" y="17780"/>
                </a:lnTo>
                <a:lnTo>
                  <a:pt x="72390" y="8890"/>
                </a:lnTo>
                <a:lnTo>
                  <a:pt x="116840" y="8890"/>
                </a:lnTo>
                <a:lnTo>
                  <a:pt x="15240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4170680" y="1741170"/>
            <a:ext cx="195581" cy="17781"/>
          </a:xfrm>
          <a:custGeom>
            <a:avLst/>
            <a:gdLst/>
            <a:ahLst/>
            <a:cxnLst/>
            <a:rect l="0" t="0" r="0" b="0"/>
            <a:pathLst>
              <a:path w="195581" h="17781">
                <a:moveTo>
                  <a:pt x="0" y="17780"/>
                </a:moveTo>
                <a:lnTo>
                  <a:pt x="26670" y="17780"/>
                </a:lnTo>
                <a:lnTo>
                  <a:pt x="71120" y="17780"/>
                </a:lnTo>
                <a:lnTo>
                  <a:pt x="106680" y="8890"/>
                </a:lnTo>
                <a:lnTo>
                  <a:pt x="133350" y="8890"/>
                </a:lnTo>
                <a:lnTo>
                  <a:pt x="168910" y="0"/>
                </a:lnTo>
                <a:lnTo>
                  <a:pt x="1955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4625340" y="1581150"/>
            <a:ext cx="161291" cy="285751"/>
          </a:xfrm>
          <a:custGeom>
            <a:avLst/>
            <a:gdLst/>
            <a:ahLst/>
            <a:cxnLst/>
            <a:rect l="0" t="0" r="0" b="0"/>
            <a:pathLst>
              <a:path w="161291" h="285751">
                <a:moveTo>
                  <a:pt x="161290" y="0"/>
                </a:moveTo>
                <a:lnTo>
                  <a:pt x="134620" y="35560"/>
                </a:lnTo>
                <a:lnTo>
                  <a:pt x="116840" y="80010"/>
                </a:lnTo>
                <a:lnTo>
                  <a:pt x="88900" y="124460"/>
                </a:lnTo>
                <a:lnTo>
                  <a:pt x="53340" y="168910"/>
                </a:lnTo>
                <a:lnTo>
                  <a:pt x="35560" y="213360"/>
                </a:lnTo>
                <a:lnTo>
                  <a:pt x="8890" y="24892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4563110" y="1553210"/>
            <a:ext cx="267971" cy="313691"/>
          </a:xfrm>
          <a:custGeom>
            <a:avLst/>
            <a:gdLst/>
            <a:ahLst/>
            <a:cxnLst/>
            <a:rect l="0" t="0" r="0" b="0"/>
            <a:pathLst>
              <a:path w="267971" h="313691">
                <a:moveTo>
                  <a:pt x="0" y="0"/>
                </a:moveTo>
                <a:lnTo>
                  <a:pt x="44450" y="45720"/>
                </a:lnTo>
                <a:lnTo>
                  <a:pt x="88900" y="81280"/>
                </a:lnTo>
                <a:lnTo>
                  <a:pt x="133350" y="116840"/>
                </a:lnTo>
                <a:lnTo>
                  <a:pt x="170180" y="161290"/>
                </a:lnTo>
                <a:lnTo>
                  <a:pt x="196850" y="205740"/>
                </a:lnTo>
                <a:lnTo>
                  <a:pt x="232410" y="241300"/>
                </a:lnTo>
                <a:lnTo>
                  <a:pt x="259080" y="285750"/>
                </a:lnTo>
                <a:lnTo>
                  <a:pt x="267970" y="313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3679190" y="2348230"/>
            <a:ext cx="250191" cy="839471"/>
          </a:xfrm>
          <a:custGeom>
            <a:avLst/>
            <a:gdLst/>
            <a:ahLst/>
            <a:cxnLst/>
            <a:rect l="0" t="0" r="0" b="0"/>
            <a:pathLst>
              <a:path w="250191" h="839471">
                <a:moveTo>
                  <a:pt x="250190" y="8890"/>
                </a:moveTo>
                <a:lnTo>
                  <a:pt x="214630" y="0"/>
                </a:lnTo>
                <a:lnTo>
                  <a:pt x="187960" y="0"/>
                </a:lnTo>
                <a:lnTo>
                  <a:pt x="151130" y="8890"/>
                </a:lnTo>
                <a:lnTo>
                  <a:pt x="124460" y="26670"/>
                </a:lnTo>
                <a:lnTo>
                  <a:pt x="88900" y="62230"/>
                </a:lnTo>
                <a:lnTo>
                  <a:pt x="71120" y="99060"/>
                </a:lnTo>
                <a:lnTo>
                  <a:pt x="44450" y="143510"/>
                </a:lnTo>
                <a:lnTo>
                  <a:pt x="26670" y="179070"/>
                </a:lnTo>
                <a:lnTo>
                  <a:pt x="17780" y="214630"/>
                </a:lnTo>
                <a:lnTo>
                  <a:pt x="17780" y="250190"/>
                </a:lnTo>
                <a:lnTo>
                  <a:pt x="17780" y="294640"/>
                </a:lnTo>
                <a:lnTo>
                  <a:pt x="26670" y="330200"/>
                </a:lnTo>
                <a:lnTo>
                  <a:pt x="53340" y="347980"/>
                </a:lnTo>
                <a:lnTo>
                  <a:pt x="71120" y="347980"/>
                </a:lnTo>
                <a:lnTo>
                  <a:pt x="97790" y="347980"/>
                </a:lnTo>
                <a:lnTo>
                  <a:pt x="124460" y="321310"/>
                </a:lnTo>
                <a:lnTo>
                  <a:pt x="151130" y="276860"/>
                </a:lnTo>
                <a:lnTo>
                  <a:pt x="168910" y="241300"/>
                </a:lnTo>
                <a:lnTo>
                  <a:pt x="179070" y="205740"/>
                </a:lnTo>
                <a:lnTo>
                  <a:pt x="179070" y="170180"/>
                </a:lnTo>
                <a:lnTo>
                  <a:pt x="179070" y="125730"/>
                </a:lnTo>
                <a:lnTo>
                  <a:pt x="179070" y="90170"/>
                </a:lnTo>
                <a:lnTo>
                  <a:pt x="179070" y="71120"/>
                </a:lnTo>
                <a:lnTo>
                  <a:pt x="187960" y="125730"/>
                </a:lnTo>
                <a:lnTo>
                  <a:pt x="196850" y="161290"/>
                </a:lnTo>
                <a:lnTo>
                  <a:pt x="196850" y="196850"/>
                </a:lnTo>
                <a:lnTo>
                  <a:pt x="205740" y="232410"/>
                </a:lnTo>
                <a:lnTo>
                  <a:pt x="205740" y="276860"/>
                </a:lnTo>
                <a:lnTo>
                  <a:pt x="205740" y="303530"/>
                </a:lnTo>
                <a:lnTo>
                  <a:pt x="205740" y="339090"/>
                </a:lnTo>
                <a:lnTo>
                  <a:pt x="205740" y="375920"/>
                </a:lnTo>
                <a:lnTo>
                  <a:pt x="205740" y="402590"/>
                </a:lnTo>
                <a:lnTo>
                  <a:pt x="205740" y="438150"/>
                </a:lnTo>
                <a:lnTo>
                  <a:pt x="205740" y="473710"/>
                </a:lnTo>
                <a:lnTo>
                  <a:pt x="205740" y="509270"/>
                </a:lnTo>
                <a:lnTo>
                  <a:pt x="196850" y="544830"/>
                </a:lnTo>
                <a:lnTo>
                  <a:pt x="196850" y="571500"/>
                </a:lnTo>
                <a:lnTo>
                  <a:pt x="187960" y="607060"/>
                </a:lnTo>
                <a:lnTo>
                  <a:pt x="179070" y="651510"/>
                </a:lnTo>
                <a:lnTo>
                  <a:pt x="160020" y="688340"/>
                </a:lnTo>
                <a:lnTo>
                  <a:pt x="142240" y="732790"/>
                </a:lnTo>
                <a:lnTo>
                  <a:pt x="115570" y="768350"/>
                </a:lnTo>
                <a:lnTo>
                  <a:pt x="80010" y="812800"/>
                </a:lnTo>
                <a:lnTo>
                  <a:pt x="53340" y="830580"/>
                </a:lnTo>
                <a:lnTo>
                  <a:pt x="26670" y="839470"/>
                </a:lnTo>
                <a:lnTo>
                  <a:pt x="0" y="8305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4053840" y="2098040"/>
            <a:ext cx="161291" cy="679451"/>
          </a:xfrm>
          <a:custGeom>
            <a:avLst/>
            <a:gdLst/>
            <a:ahLst/>
            <a:cxnLst/>
            <a:rect l="0" t="0" r="0" b="0"/>
            <a:pathLst>
              <a:path w="161291" h="679451">
                <a:moveTo>
                  <a:pt x="99060" y="0"/>
                </a:moveTo>
                <a:lnTo>
                  <a:pt x="71120" y="35560"/>
                </a:lnTo>
                <a:lnTo>
                  <a:pt x="53340" y="81280"/>
                </a:lnTo>
                <a:lnTo>
                  <a:pt x="35560" y="116840"/>
                </a:lnTo>
                <a:lnTo>
                  <a:pt x="26670" y="161290"/>
                </a:lnTo>
                <a:lnTo>
                  <a:pt x="17780" y="196850"/>
                </a:lnTo>
                <a:lnTo>
                  <a:pt x="8890" y="241300"/>
                </a:lnTo>
                <a:lnTo>
                  <a:pt x="8890" y="276860"/>
                </a:lnTo>
                <a:lnTo>
                  <a:pt x="0" y="312420"/>
                </a:lnTo>
                <a:lnTo>
                  <a:pt x="0" y="349250"/>
                </a:lnTo>
                <a:lnTo>
                  <a:pt x="0" y="384810"/>
                </a:lnTo>
                <a:lnTo>
                  <a:pt x="8890" y="411480"/>
                </a:lnTo>
                <a:lnTo>
                  <a:pt x="8890" y="447040"/>
                </a:lnTo>
                <a:lnTo>
                  <a:pt x="17780" y="473710"/>
                </a:lnTo>
                <a:lnTo>
                  <a:pt x="26670" y="518160"/>
                </a:lnTo>
                <a:lnTo>
                  <a:pt x="44450" y="553720"/>
                </a:lnTo>
                <a:lnTo>
                  <a:pt x="71120" y="589280"/>
                </a:lnTo>
                <a:lnTo>
                  <a:pt x="99060" y="635000"/>
                </a:lnTo>
                <a:lnTo>
                  <a:pt x="116840" y="652780"/>
                </a:lnTo>
                <a:lnTo>
                  <a:pt x="161290" y="679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4250690" y="2321560"/>
            <a:ext cx="205741" cy="821691"/>
          </a:xfrm>
          <a:custGeom>
            <a:avLst/>
            <a:gdLst/>
            <a:ahLst/>
            <a:cxnLst/>
            <a:rect l="0" t="0" r="0" b="0"/>
            <a:pathLst>
              <a:path w="205741" h="821691">
                <a:moveTo>
                  <a:pt x="142240" y="8890"/>
                </a:moveTo>
                <a:lnTo>
                  <a:pt x="115570" y="8890"/>
                </a:lnTo>
                <a:lnTo>
                  <a:pt x="88900" y="17780"/>
                </a:lnTo>
                <a:lnTo>
                  <a:pt x="53340" y="44450"/>
                </a:lnTo>
                <a:lnTo>
                  <a:pt x="26670" y="88900"/>
                </a:lnTo>
                <a:lnTo>
                  <a:pt x="17780" y="125730"/>
                </a:lnTo>
                <a:lnTo>
                  <a:pt x="8890" y="170180"/>
                </a:lnTo>
                <a:lnTo>
                  <a:pt x="0" y="214630"/>
                </a:lnTo>
                <a:lnTo>
                  <a:pt x="0" y="250190"/>
                </a:lnTo>
                <a:lnTo>
                  <a:pt x="8890" y="285750"/>
                </a:lnTo>
                <a:lnTo>
                  <a:pt x="8890" y="303530"/>
                </a:lnTo>
                <a:lnTo>
                  <a:pt x="17780" y="321310"/>
                </a:lnTo>
                <a:lnTo>
                  <a:pt x="35560" y="330200"/>
                </a:lnTo>
                <a:lnTo>
                  <a:pt x="53340" y="330200"/>
                </a:lnTo>
                <a:lnTo>
                  <a:pt x="71120" y="330200"/>
                </a:lnTo>
                <a:lnTo>
                  <a:pt x="80010" y="312420"/>
                </a:lnTo>
                <a:lnTo>
                  <a:pt x="97790" y="276860"/>
                </a:lnTo>
                <a:lnTo>
                  <a:pt x="115570" y="241300"/>
                </a:lnTo>
                <a:lnTo>
                  <a:pt x="124460" y="205740"/>
                </a:lnTo>
                <a:lnTo>
                  <a:pt x="133350" y="170180"/>
                </a:lnTo>
                <a:lnTo>
                  <a:pt x="142240" y="134620"/>
                </a:lnTo>
                <a:lnTo>
                  <a:pt x="151130" y="88900"/>
                </a:lnTo>
                <a:lnTo>
                  <a:pt x="168910" y="53340"/>
                </a:lnTo>
                <a:lnTo>
                  <a:pt x="168910" y="26670"/>
                </a:lnTo>
                <a:lnTo>
                  <a:pt x="168910" y="0"/>
                </a:lnTo>
                <a:lnTo>
                  <a:pt x="168910" y="44450"/>
                </a:lnTo>
                <a:lnTo>
                  <a:pt x="168910" y="71120"/>
                </a:lnTo>
                <a:lnTo>
                  <a:pt x="168910" y="116840"/>
                </a:lnTo>
                <a:lnTo>
                  <a:pt x="168910" y="161290"/>
                </a:lnTo>
                <a:lnTo>
                  <a:pt x="179070" y="205740"/>
                </a:lnTo>
                <a:lnTo>
                  <a:pt x="179070" y="232410"/>
                </a:lnTo>
                <a:lnTo>
                  <a:pt x="187960" y="267970"/>
                </a:lnTo>
                <a:lnTo>
                  <a:pt x="187960" y="303530"/>
                </a:lnTo>
                <a:lnTo>
                  <a:pt x="196850" y="330200"/>
                </a:lnTo>
                <a:lnTo>
                  <a:pt x="205740" y="365760"/>
                </a:lnTo>
                <a:lnTo>
                  <a:pt x="205740" y="402590"/>
                </a:lnTo>
                <a:lnTo>
                  <a:pt x="205740" y="438150"/>
                </a:lnTo>
                <a:lnTo>
                  <a:pt x="205740" y="464820"/>
                </a:lnTo>
                <a:lnTo>
                  <a:pt x="205740" y="500380"/>
                </a:lnTo>
                <a:lnTo>
                  <a:pt x="205740" y="535940"/>
                </a:lnTo>
                <a:lnTo>
                  <a:pt x="196850" y="571500"/>
                </a:lnTo>
                <a:lnTo>
                  <a:pt x="196850" y="607060"/>
                </a:lnTo>
                <a:lnTo>
                  <a:pt x="187960" y="642620"/>
                </a:lnTo>
                <a:lnTo>
                  <a:pt x="168910" y="669290"/>
                </a:lnTo>
                <a:lnTo>
                  <a:pt x="151130" y="715010"/>
                </a:lnTo>
                <a:lnTo>
                  <a:pt x="124460" y="750570"/>
                </a:lnTo>
                <a:lnTo>
                  <a:pt x="88900" y="795020"/>
                </a:lnTo>
                <a:lnTo>
                  <a:pt x="62230" y="812800"/>
                </a:lnTo>
                <a:lnTo>
                  <a:pt x="17780" y="812800"/>
                </a:lnTo>
                <a:lnTo>
                  <a:pt x="17780" y="8216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4563110" y="2161540"/>
            <a:ext cx="161291" cy="562611"/>
          </a:xfrm>
          <a:custGeom>
            <a:avLst/>
            <a:gdLst/>
            <a:ahLst/>
            <a:cxnLst/>
            <a:rect l="0" t="0" r="0" b="0"/>
            <a:pathLst>
              <a:path w="161291" h="562611">
                <a:moveTo>
                  <a:pt x="44450" y="0"/>
                </a:moveTo>
                <a:lnTo>
                  <a:pt x="26670" y="26670"/>
                </a:lnTo>
                <a:lnTo>
                  <a:pt x="17780" y="62230"/>
                </a:lnTo>
                <a:lnTo>
                  <a:pt x="8890" y="97790"/>
                </a:lnTo>
                <a:lnTo>
                  <a:pt x="8890" y="124460"/>
                </a:lnTo>
                <a:lnTo>
                  <a:pt x="0" y="160020"/>
                </a:lnTo>
                <a:lnTo>
                  <a:pt x="0" y="195580"/>
                </a:lnTo>
                <a:lnTo>
                  <a:pt x="0" y="231140"/>
                </a:lnTo>
                <a:lnTo>
                  <a:pt x="0" y="266700"/>
                </a:lnTo>
                <a:lnTo>
                  <a:pt x="0" y="294640"/>
                </a:lnTo>
                <a:lnTo>
                  <a:pt x="0" y="330200"/>
                </a:lnTo>
                <a:lnTo>
                  <a:pt x="0" y="356870"/>
                </a:lnTo>
                <a:lnTo>
                  <a:pt x="8890" y="383540"/>
                </a:lnTo>
                <a:lnTo>
                  <a:pt x="17780" y="427990"/>
                </a:lnTo>
                <a:lnTo>
                  <a:pt x="35560" y="463550"/>
                </a:lnTo>
                <a:lnTo>
                  <a:pt x="71120" y="508000"/>
                </a:lnTo>
                <a:lnTo>
                  <a:pt x="88900" y="525780"/>
                </a:lnTo>
                <a:lnTo>
                  <a:pt x="115570" y="553720"/>
                </a:lnTo>
                <a:lnTo>
                  <a:pt x="161290" y="562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4742180" y="2294890"/>
            <a:ext cx="142241" cy="401321"/>
          </a:xfrm>
          <a:custGeom>
            <a:avLst/>
            <a:gdLst/>
            <a:ahLst/>
            <a:cxnLst/>
            <a:rect l="0" t="0" r="0" b="0"/>
            <a:pathLst>
              <a:path w="142241" h="401321">
                <a:moveTo>
                  <a:pt x="142240" y="0"/>
                </a:moveTo>
                <a:lnTo>
                  <a:pt x="115570" y="26670"/>
                </a:lnTo>
                <a:lnTo>
                  <a:pt x="88900" y="62230"/>
                </a:lnTo>
                <a:lnTo>
                  <a:pt x="71120" y="106680"/>
                </a:lnTo>
                <a:lnTo>
                  <a:pt x="62230" y="152400"/>
                </a:lnTo>
                <a:lnTo>
                  <a:pt x="53340" y="187960"/>
                </a:lnTo>
                <a:lnTo>
                  <a:pt x="44450" y="214630"/>
                </a:lnTo>
                <a:lnTo>
                  <a:pt x="35560" y="250190"/>
                </a:lnTo>
                <a:lnTo>
                  <a:pt x="26670" y="294640"/>
                </a:lnTo>
                <a:lnTo>
                  <a:pt x="26670" y="330200"/>
                </a:lnTo>
                <a:lnTo>
                  <a:pt x="8890" y="365760"/>
                </a:lnTo>
                <a:lnTo>
                  <a:pt x="0" y="401320"/>
                </a:lnTo>
                <a:lnTo>
                  <a:pt x="0" y="4013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4777740" y="2294890"/>
            <a:ext cx="151131" cy="339091"/>
          </a:xfrm>
          <a:custGeom>
            <a:avLst/>
            <a:gdLst/>
            <a:ahLst/>
            <a:cxnLst/>
            <a:rect l="0" t="0" r="0" b="0"/>
            <a:pathLst>
              <a:path w="151131" h="339091">
                <a:moveTo>
                  <a:pt x="0" y="0"/>
                </a:moveTo>
                <a:lnTo>
                  <a:pt x="0" y="26670"/>
                </a:lnTo>
                <a:lnTo>
                  <a:pt x="8890" y="71120"/>
                </a:lnTo>
                <a:lnTo>
                  <a:pt x="17780" y="106680"/>
                </a:lnTo>
                <a:lnTo>
                  <a:pt x="35560" y="143510"/>
                </a:lnTo>
                <a:lnTo>
                  <a:pt x="53340" y="179070"/>
                </a:lnTo>
                <a:lnTo>
                  <a:pt x="80010" y="214630"/>
                </a:lnTo>
                <a:lnTo>
                  <a:pt x="97790" y="250190"/>
                </a:lnTo>
                <a:lnTo>
                  <a:pt x="124460" y="294640"/>
                </a:lnTo>
                <a:lnTo>
                  <a:pt x="151130" y="3390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5045710" y="2161540"/>
            <a:ext cx="53341" cy="516891"/>
          </a:xfrm>
          <a:custGeom>
            <a:avLst/>
            <a:gdLst/>
            <a:ahLst/>
            <a:cxnLst/>
            <a:rect l="0" t="0" r="0" b="0"/>
            <a:pathLst>
              <a:path w="53341" h="516891">
                <a:moveTo>
                  <a:pt x="889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17780" y="106680"/>
                </a:lnTo>
                <a:lnTo>
                  <a:pt x="35560" y="151130"/>
                </a:lnTo>
                <a:lnTo>
                  <a:pt x="44450" y="186690"/>
                </a:lnTo>
                <a:lnTo>
                  <a:pt x="53340" y="222250"/>
                </a:lnTo>
                <a:lnTo>
                  <a:pt x="53340" y="257810"/>
                </a:lnTo>
                <a:lnTo>
                  <a:pt x="53340" y="303530"/>
                </a:lnTo>
                <a:lnTo>
                  <a:pt x="53340" y="339090"/>
                </a:lnTo>
                <a:lnTo>
                  <a:pt x="53340" y="383540"/>
                </a:lnTo>
                <a:lnTo>
                  <a:pt x="44450" y="427990"/>
                </a:lnTo>
                <a:lnTo>
                  <a:pt x="26670" y="472440"/>
                </a:lnTo>
                <a:lnTo>
                  <a:pt x="17780" y="490220"/>
                </a:lnTo>
                <a:lnTo>
                  <a:pt x="0" y="516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5232400" y="2044700"/>
            <a:ext cx="196851" cy="946151"/>
          </a:xfrm>
          <a:custGeom>
            <a:avLst/>
            <a:gdLst/>
            <a:ahLst/>
            <a:cxnLst/>
            <a:rect l="0" t="0" r="0" b="0"/>
            <a:pathLst>
              <a:path w="196851" h="946151">
                <a:moveTo>
                  <a:pt x="0" y="0"/>
                </a:moveTo>
                <a:lnTo>
                  <a:pt x="35560" y="35560"/>
                </a:lnTo>
                <a:lnTo>
                  <a:pt x="72390" y="71120"/>
                </a:lnTo>
                <a:lnTo>
                  <a:pt x="107950" y="107950"/>
                </a:lnTo>
                <a:lnTo>
                  <a:pt x="125730" y="143510"/>
                </a:lnTo>
                <a:lnTo>
                  <a:pt x="143510" y="179070"/>
                </a:lnTo>
                <a:lnTo>
                  <a:pt x="161290" y="223520"/>
                </a:lnTo>
                <a:lnTo>
                  <a:pt x="179070" y="250190"/>
                </a:lnTo>
                <a:lnTo>
                  <a:pt x="187960" y="285750"/>
                </a:lnTo>
                <a:lnTo>
                  <a:pt x="196850" y="321310"/>
                </a:lnTo>
                <a:lnTo>
                  <a:pt x="196850" y="356870"/>
                </a:lnTo>
                <a:lnTo>
                  <a:pt x="196850" y="393700"/>
                </a:lnTo>
                <a:lnTo>
                  <a:pt x="196850" y="429260"/>
                </a:lnTo>
                <a:lnTo>
                  <a:pt x="196850" y="464820"/>
                </a:lnTo>
                <a:lnTo>
                  <a:pt x="187960" y="500380"/>
                </a:lnTo>
                <a:lnTo>
                  <a:pt x="170180" y="535940"/>
                </a:lnTo>
                <a:lnTo>
                  <a:pt x="161290" y="571500"/>
                </a:lnTo>
                <a:lnTo>
                  <a:pt x="152400" y="607060"/>
                </a:lnTo>
                <a:lnTo>
                  <a:pt x="134620" y="651510"/>
                </a:lnTo>
                <a:lnTo>
                  <a:pt x="116840" y="688340"/>
                </a:lnTo>
                <a:lnTo>
                  <a:pt x="99060" y="723900"/>
                </a:lnTo>
                <a:lnTo>
                  <a:pt x="81280" y="768350"/>
                </a:lnTo>
                <a:lnTo>
                  <a:pt x="63500" y="803910"/>
                </a:lnTo>
                <a:lnTo>
                  <a:pt x="44450" y="848360"/>
                </a:lnTo>
                <a:lnTo>
                  <a:pt x="26670" y="883920"/>
                </a:lnTo>
                <a:lnTo>
                  <a:pt x="8890" y="928370"/>
                </a:lnTo>
                <a:lnTo>
                  <a:pt x="0" y="946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4170680" y="2839720"/>
            <a:ext cx="955041" cy="303531"/>
          </a:xfrm>
          <a:custGeom>
            <a:avLst/>
            <a:gdLst/>
            <a:ahLst/>
            <a:cxnLst/>
            <a:rect l="0" t="0" r="0" b="0"/>
            <a:pathLst>
              <a:path w="955041" h="303531">
                <a:moveTo>
                  <a:pt x="0" y="151130"/>
                </a:moveTo>
                <a:lnTo>
                  <a:pt x="0" y="170180"/>
                </a:lnTo>
                <a:lnTo>
                  <a:pt x="0" y="187960"/>
                </a:lnTo>
                <a:lnTo>
                  <a:pt x="26670" y="232410"/>
                </a:lnTo>
                <a:lnTo>
                  <a:pt x="53340" y="267970"/>
                </a:lnTo>
                <a:lnTo>
                  <a:pt x="88900" y="294640"/>
                </a:lnTo>
                <a:lnTo>
                  <a:pt x="106680" y="303530"/>
                </a:lnTo>
                <a:lnTo>
                  <a:pt x="160020" y="294640"/>
                </a:lnTo>
                <a:lnTo>
                  <a:pt x="186690" y="276860"/>
                </a:lnTo>
                <a:lnTo>
                  <a:pt x="222250" y="232410"/>
                </a:lnTo>
                <a:lnTo>
                  <a:pt x="248920" y="196850"/>
                </a:lnTo>
                <a:lnTo>
                  <a:pt x="276860" y="160020"/>
                </a:lnTo>
                <a:lnTo>
                  <a:pt x="294640" y="124460"/>
                </a:lnTo>
                <a:lnTo>
                  <a:pt x="321310" y="88900"/>
                </a:lnTo>
                <a:lnTo>
                  <a:pt x="347980" y="44450"/>
                </a:lnTo>
                <a:lnTo>
                  <a:pt x="374650" y="8890"/>
                </a:lnTo>
                <a:lnTo>
                  <a:pt x="392430" y="0"/>
                </a:lnTo>
                <a:lnTo>
                  <a:pt x="410210" y="0"/>
                </a:lnTo>
                <a:lnTo>
                  <a:pt x="427990" y="17780"/>
                </a:lnTo>
                <a:lnTo>
                  <a:pt x="445770" y="44450"/>
                </a:lnTo>
                <a:lnTo>
                  <a:pt x="463550" y="80010"/>
                </a:lnTo>
                <a:lnTo>
                  <a:pt x="490220" y="124460"/>
                </a:lnTo>
                <a:lnTo>
                  <a:pt x="516890" y="160020"/>
                </a:lnTo>
                <a:lnTo>
                  <a:pt x="543560" y="196850"/>
                </a:lnTo>
                <a:lnTo>
                  <a:pt x="571500" y="241300"/>
                </a:lnTo>
                <a:lnTo>
                  <a:pt x="589280" y="259080"/>
                </a:lnTo>
                <a:lnTo>
                  <a:pt x="607060" y="276860"/>
                </a:lnTo>
                <a:lnTo>
                  <a:pt x="624840" y="276860"/>
                </a:lnTo>
                <a:lnTo>
                  <a:pt x="651510" y="267970"/>
                </a:lnTo>
                <a:lnTo>
                  <a:pt x="669290" y="241300"/>
                </a:lnTo>
                <a:lnTo>
                  <a:pt x="695960" y="205740"/>
                </a:lnTo>
                <a:lnTo>
                  <a:pt x="722630" y="160020"/>
                </a:lnTo>
                <a:lnTo>
                  <a:pt x="758190" y="115570"/>
                </a:lnTo>
                <a:lnTo>
                  <a:pt x="775970" y="106680"/>
                </a:lnTo>
                <a:lnTo>
                  <a:pt x="802640" y="115570"/>
                </a:lnTo>
                <a:lnTo>
                  <a:pt x="820420" y="133350"/>
                </a:lnTo>
                <a:lnTo>
                  <a:pt x="848360" y="170180"/>
                </a:lnTo>
                <a:lnTo>
                  <a:pt x="875030" y="214630"/>
                </a:lnTo>
                <a:lnTo>
                  <a:pt x="910590" y="259080"/>
                </a:lnTo>
                <a:lnTo>
                  <a:pt x="928370" y="276860"/>
                </a:lnTo>
                <a:lnTo>
                  <a:pt x="955040" y="294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4625340" y="3214370"/>
            <a:ext cx="107951" cy="643891"/>
          </a:xfrm>
          <a:custGeom>
            <a:avLst/>
            <a:gdLst/>
            <a:ahLst/>
            <a:cxnLst/>
            <a:rect l="0" t="0" r="0" b="0"/>
            <a:pathLst>
              <a:path w="107951" h="643891">
                <a:moveTo>
                  <a:pt x="107950" y="643890"/>
                </a:moveTo>
                <a:lnTo>
                  <a:pt x="99060" y="607060"/>
                </a:lnTo>
                <a:lnTo>
                  <a:pt x="99060" y="562610"/>
                </a:lnTo>
                <a:lnTo>
                  <a:pt x="99060" y="527050"/>
                </a:lnTo>
                <a:lnTo>
                  <a:pt x="99060" y="491490"/>
                </a:lnTo>
                <a:lnTo>
                  <a:pt x="99060" y="447040"/>
                </a:lnTo>
                <a:lnTo>
                  <a:pt x="99060" y="411480"/>
                </a:lnTo>
                <a:lnTo>
                  <a:pt x="88900" y="375920"/>
                </a:lnTo>
                <a:lnTo>
                  <a:pt x="88900" y="339090"/>
                </a:lnTo>
                <a:lnTo>
                  <a:pt x="80010" y="294640"/>
                </a:lnTo>
                <a:lnTo>
                  <a:pt x="80010" y="250190"/>
                </a:lnTo>
                <a:lnTo>
                  <a:pt x="80010" y="214630"/>
                </a:lnTo>
                <a:lnTo>
                  <a:pt x="80010" y="170180"/>
                </a:lnTo>
                <a:lnTo>
                  <a:pt x="80010" y="134620"/>
                </a:lnTo>
                <a:lnTo>
                  <a:pt x="88900" y="99060"/>
                </a:lnTo>
                <a:lnTo>
                  <a:pt x="88900" y="81280"/>
                </a:lnTo>
                <a:lnTo>
                  <a:pt x="88900" y="53340"/>
                </a:lnTo>
                <a:lnTo>
                  <a:pt x="88900" y="17780"/>
                </a:lnTo>
                <a:lnTo>
                  <a:pt x="88900" y="0"/>
                </a:lnTo>
                <a:lnTo>
                  <a:pt x="80010" y="17780"/>
                </a:lnTo>
                <a:lnTo>
                  <a:pt x="62230" y="62230"/>
                </a:lnTo>
                <a:lnTo>
                  <a:pt x="44450" y="107950"/>
                </a:lnTo>
                <a:lnTo>
                  <a:pt x="26670" y="152400"/>
                </a:lnTo>
                <a:lnTo>
                  <a:pt x="17780" y="187960"/>
                </a:lnTo>
                <a:lnTo>
                  <a:pt x="0" y="214630"/>
                </a:lnTo>
                <a:lnTo>
                  <a:pt x="17780" y="179070"/>
                </a:lnTo>
                <a:lnTo>
                  <a:pt x="44450" y="134620"/>
                </a:lnTo>
                <a:lnTo>
                  <a:pt x="53340" y="90170"/>
                </a:lnTo>
                <a:lnTo>
                  <a:pt x="88900" y="35560"/>
                </a:lnTo>
                <a:lnTo>
                  <a:pt x="107950" y="266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4759960" y="3232150"/>
            <a:ext cx="168911" cy="170181"/>
          </a:xfrm>
          <a:custGeom>
            <a:avLst/>
            <a:gdLst/>
            <a:ahLst/>
            <a:cxnLst/>
            <a:rect l="0" t="0" r="0" b="0"/>
            <a:pathLst>
              <a:path w="168911" h="170181">
                <a:moveTo>
                  <a:pt x="0" y="0"/>
                </a:moveTo>
                <a:lnTo>
                  <a:pt x="35560" y="35560"/>
                </a:lnTo>
                <a:lnTo>
                  <a:pt x="71120" y="81280"/>
                </a:lnTo>
                <a:lnTo>
                  <a:pt x="106680" y="107950"/>
                </a:lnTo>
                <a:lnTo>
                  <a:pt x="133350" y="125730"/>
                </a:lnTo>
                <a:lnTo>
                  <a:pt x="168910" y="1701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5777230" y="2268220"/>
            <a:ext cx="312421" cy="8891"/>
          </a:xfrm>
          <a:custGeom>
            <a:avLst/>
            <a:gdLst/>
            <a:ahLst/>
            <a:cxnLst/>
            <a:rect l="0" t="0" r="0" b="0"/>
            <a:pathLst>
              <a:path w="312421" h="8891">
                <a:moveTo>
                  <a:pt x="0" y="0"/>
                </a:moveTo>
                <a:lnTo>
                  <a:pt x="35560" y="0"/>
                </a:lnTo>
                <a:lnTo>
                  <a:pt x="62230" y="0"/>
                </a:lnTo>
                <a:lnTo>
                  <a:pt x="99060" y="0"/>
                </a:lnTo>
                <a:lnTo>
                  <a:pt x="134620" y="0"/>
                </a:lnTo>
                <a:lnTo>
                  <a:pt x="179070" y="0"/>
                </a:lnTo>
                <a:lnTo>
                  <a:pt x="214630" y="0"/>
                </a:lnTo>
                <a:lnTo>
                  <a:pt x="250190" y="0"/>
                </a:lnTo>
                <a:lnTo>
                  <a:pt x="285750" y="0"/>
                </a:lnTo>
                <a:lnTo>
                  <a:pt x="31242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5803900" y="2447290"/>
            <a:ext cx="276861" cy="17781"/>
          </a:xfrm>
          <a:custGeom>
            <a:avLst/>
            <a:gdLst/>
            <a:ahLst/>
            <a:cxnLst/>
            <a:rect l="0" t="0" r="0" b="0"/>
            <a:pathLst>
              <a:path w="276861" h="17781">
                <a:moveTo>
                  <a:pt x="0" y="0"/>
                </a:moveTo>
                <a:lnTo>
                  <a:pt x="44450" y="17780"/>
                </a:lnTo>
                <a:lnTo>
                  <a:pt x="72390" y="17780"/>
                </a:lnTo>
                <a:lnTo>
                  <a:pt x="107950" y="17780"/>
                </a:lnTo>
                <a:lnTo>
                  <a:pt x="152400" y="8890"/>
                </a:lnTo>
                <a:lnTo>
                  <a:pt x="196850" y="8890"/>
                </a:lnTo>
                <a:lnTo>
                  <a:pt x="241300" y="0"/>
                </a:lnTo>
                <a:lnTo>
                  <a:pt x="276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6393180" y="2143760"/>
            <a:ext cx="285751" cy="552451"/>
          </a:xfrm>
          <a:custGeom>
            <a:avLst/>
            <a:gdLst/>
            <a:ahLst/>
            <a:cxnLst/>
            <a:rect l="0" t="0" r="0" b="0"/>
            <a:pathLst>
              <a:path w="285751" h="552451">
                <a:moveTo>
                  <a:pt x="285750" y="0"/>
                </a:moveTo>
                <a:lnTo>
                  <a:pt x="267970" y="0"/>
                </a:lnTo>
                <a:lnTo>
                  <a:pt x="232410" y="53340"/>
                </a:lnTo>
                <a:lnTo>
                  <a:pt x="205740" y="88900"/>
                </a:lnTo>
                <a:lnTo>
                  <a:pt x="187960" y="133350"/>
                </a:lnTo>
                <a:lnTo>
                  <a:pt x="170180" y="168910"/>
                </a:lnTo>
                <a:lnTo>
                  <a:pt x="152400" y="204470"/>
                </a:lnTo>
                <a:lnTo>
                  <a:pt x="134620" y="248920"/>
                </a:lnTo>
                <a:lnTo>
                  <a:pt x="116840" y="294640"/>
                </a:lnTo>
                <a:lnTo>
                  <a:pt x="90170" y="339090"/>
                </a:lnTo>
                <a:lnTo>
                  <a:pt x="72390" y="374650"/>
                </a:lnTo>
                <a:lnTo>
                  <a:pt x="54610" y="410210"/>
                </a:lnTo>
                <a:lnTo>
                  <a:pt x="35560" y="445770"/>
                </a:lnTo>
                <a:lnTo>
                  <a:pt x="17780" y="490220"/>
                </a:lnTo>
                <a:lnTo>
                  <a:pt x="0" y="534670"/>
                </a:lnTo>
                <a:lnTo>
                  <a:pt x="0" y="552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6384290" y="2106930"/>
            <a:ext cx="447041" cy="617221"/>
          </a:xfrm>
          <a:custGeom>
            <a:avLst/>
            <a:gdLst/>
            <a:ahLst/>
            <a:cxnLst/>
            <a:rect l="0" t="0" r="0" b="0"/>
            <a:pathLst>
              <a:path w="447041" h="617221">
                <a:moveTo>
                  <a:pt x="0" y="0"/>
                </a:moveTo>
                <a:lnTo>
                  <a:pt x="17780" y="36830"/>
                </a:lnTo>
                <a:lnTo>
                  <a:pt x="35560" y="81280"/>
                </a:lnTo>
                <a:lnTo>
                  <a:pt x="63500" y="116840"/>
                </a:lnTo>
                <a:lnTo>
                  <a:pt x="90170" y="152400"/>
                </a:lnTo>
                <a:lnTo>
                  <a:pt x="116840" y="196850"/>
                </a:lnTo>
                <a:lnTo>
                  <a:pt x="143510" y="232410"/>
                </a:lnTo>
                <a:lnTo>
                  <a:pt x="161290" y="267970"/>
                </a:lnTo>
                <a:lnTo>
                  <a:pt x="187960" y="303530"/>
                </a:lnTo>
                <a:lnTo>
                  <a:pt x="214630" y="349250"/>
                </a:lnTo>
                <a:lnTo>
                  <a:pt x="241300" y="384810"/>
                </a:lnTo>
                <a:lnTo>
                  <a:pt x="267970" y="420370"/>
                </a:lnTo>
                <a:lnTo>
                  <a:pt x="285750" y="455930"/>
                </a:lnTo>
                <a:lnTo>
                  <a:pt x="321310" y="500380"/>
                </a:lnTo>
                <a:lnTo>
                  <a:pt x="340360" y="535940"/>
                </a:lnTo>
                <a:lnTo>
                  <a:pt x="375920" y="571500"/>
                </a:lnTo>
                <a:lnTo>
                  <a:pt x="393700" y="589280"/>
                </a:lnTo>
                <a:lnTo>
                  <a:pt x="420370" y="617220"/>
                </a:lnTo>
                <a:lnTo>
                  <a:pt x="447040" y="6083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7205980" y="2106930"/>
            <a:ext cx="642621" cy="223521"/>
          </a:xfrm>
          <a:custGeom>
            <a:avLst/>
            <a:gdLst/>
            <a:ahLst/>
            <a:cxnLst/>
            <a:rect l="0" t="0" r="0" b="0"/>
            <a:pathLst>
              <a:path w="642621" h="223521">
                <a:moveTo>
                  <a:pt x="642620" y="0"/>
                </a:moveTo>
                <a:lnTo>
                  <a:pt x="598170" y="8890"/>
                </a:lnTo>
                <a:lnTo>
                  <a:pt x="571500" y="17780"/>
                </a:lnTo>
                <a:lnTo>
                  <a:pt x="535940" y="45720"/>
                </a:lnTo>
                <a:lnTo>
                  <a:pt x="500380" y="54610"/>
                </a:lnTo>
                <a:lnTo>
                  <a:pt x="455930" y="72390"/>
                </a:lnTo>
                <a:lnTo>
                  <a:pt x="420370" y="90170"/>
                </a:lnTo>
                <a:lnTo>
                  <a:pt x="384810" y="99060"/>
                </a:lnTo>
                <a:lnTo>
                  <a:pt x="347980" y="116840"/>
                </a:lnTo>
                <a:lnTo>
                  <a:pt x="312420" y="134620"/>
                </a:lnTo>
                <a:lnTo>
                  <a:pt x="276860" y="143510"/>
                </a:lnTo>
                <a:lnTo>
                  <a:pt x="241300" y="152400"/>
                </a:lnTo>
                <a:lnTo>
                  <a:pt x="205740" y="170180"/>
                </a:lnTo>
                <a:lnTo>
                  <a:pt x="161290" y="187960"/>
                </a:lnTo>
                <a:lnTo>
                  <a:pt x="116840" y="196850"/>
                </a:lnTo>
                <a:lnTo>
                  <a:pt x="81280" y="205740"/>
                </a:lnTo>
                <a:lnTo>
                  <a:pt x="44450" y="214630"/>
                </a:lnTo>
                <a:lnTo>
                  <a:pt x="0" y="21463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7214870" y="2080260"/>
            <a:ext cx="179071" cy="330201"/>
          </a:xfrm>
          <a:custGeom>
            <a:avLst/>
            <a:gdLst/>
            <a:ahLst/>
            <a:cxnLst/>
            <a:rect l="0" t="0" r="0" b="0"/>
            <a:pathLst>
              <a:path w="179071" h="330201">
                <a:moveTo>
                  <a:pt x="161290" y="0"/>
                </a:moveTo>
                <a:lnTo>
                  <a:pt x="134620" y="53340"/>
                </a:lnTo>
                <a:lnTo>
                  <a:pt x="107950" y="99060"/>
                </a:lnTo>
                <a:lnTo>
                  <a:pt x="81280" y="134620"/>
                </a:lnTo>
                <a:lnTo>
                  <a:pt x="53340" y="179070"/>
                </a:lnTo>
                <a:lnTo>
                  <a:pt x="44450" y="196850"/>
                </a:lnTo>
                <a:lnTo>
                  <a:pt x="8890" y="223520"/>
                </a:lnTo>
                <a:lnTo>
                  <a:pt x="0" y="250190"/>
                </a:lnTo>
                <a:lnTo>
                  <a:pt x="0" y="267970"/>
                </a:lnTo>
                <a:lnTo>
                  <a:pt x="8890" y="285750"/>
                </a:lnTo>
                <a:lnTo>
                  <a:pt x="35560" y="303530"/>
                </a:lnTo>
                <a:lnTo>
                  <a:pt x="81280" y="303530"/>
                </a:lnTo>
                <a:lnTo>
                  <a:pt x="116840" y="312420"/>
                </a:lnTo>
                <a:lnTo>
                  <a:pt x="161290" y="321310"/>
                </a:lnTo>
                <a:lnTo>
                  <a:pt x="179070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5544820" y="3571240"/>
            <a:ext cx="241301" cy="473711"/>
          </a:xfrm>
          <a:custGeom>
            <a:avLst/>
            <a:gdLst/>
            <a:ahLst/>
            <a:cxnLst/>
            <a:rect l="0" t="0" r="0" b="0"/>
            <a:pathLst>
              <a:path w="241301" h="473711">
                <a:moveTo>
                  <a:pt x="0" y="63500"/>
                </a:moveTo>
                <a:lnTo>
                  <a:pt x="0" y="99060"/>
                </a:lnTo>
                <a:lnTo>
                  <a:pt x="17780" y="143510"/>
                </a:lnTo>
                <a:lnTo>
                  <a:pt x="45720" y="196850"/>
                </a:lnTo>
                <a:lnTo>
                  <a:pt x="72390" y="241300"/>
                </a:lnTo>
                <a:lnTo>
                  <a:pt x="107950" y="287020"/>
                </a:lnTo>
                <a:lnTo>
                  <a:pt x="134620" y="322580"/>
                </a:lnTo>
                <a:lnTo>
                  <a:pt x="152400" y="367030"/>
                </a:lnTo>
                <a:lnTo>
                  <a:pt x="170180" y="411480"/>
                </a:lnTo>
                <a:lnTo>
                  <a:pt x="196850" y="447040"/>
                </a:lnTo>
                <a:lnTo>
                  <a:pt x="179070" y="420370"/>
                </a:lnTo>
                <a:lnTo>
                  <a:pt x="152400" y="384810"/>
                </a:lnTo>
                <a:lnTo>
                  <a:pt x="125730" y="349250"/>
                </a:lnTo>
                <a:lnTo>
                  <a:pt x="99060" y="304800"/>
                </a:lnTo>
                <a:lnTo>
                  <a:pt x="81280" y="276860"/>
                </a:lnTo>
                <a:lnTo>
                  <a:pt x="63500" y="232410"/>
                </a:lnTo>
                <a:lnTo>
                  <a:pt x="45720" y="187960"/>
                </a:lnTo>
                <a:lnTo>
                  <a:pt x="36830" y="143510"/>
                </a:lnTo>
                <a:lnTo>
                  <a:pt x="36830" y="107950"/>
                </a:lnTo>
                <a:lnTo>
                  <a:pt x="36830" y="72390"/>
                </a:lnTo>
                <a:lnTo>
                  <a:pt x="54610" y="36830"/>
                </a:lnTo>
                <a:lnTo>
                  <a:pt x="72390" y="10160"/>
                </a:lnTo>
                <a:lnTo>
                  <a:pt x="90170" y="0"/>
                </a:lnTo>
                <a:lnTo>
                  <a:pt x="107950" y="0"/>
                </a:lnTo>
                <a:lnTo>
                  <a:pt x="152400" y="10160"/>
                </a:lnTo>
                <a:lnTo>
                  <a:pt x="170180" y="19050"/>
                </a:lnTo>
                <a:lnTo>
                  <a:pt x="205740" y="63500"/>
                </a:lnTo>
                <a:lnTo>
                  <a:pt x="223520" y="90170"/>
                </a:lnTo>
                <a:lnTo>
                  <a:pt x="232410" y="125730"/>
                </a:lnTo>
                <a:lnTo>
                  <a:pt x="232410" y="161290"/>
                </a:lnTo>
                <a:lnTo>
                  <a:pt x="241300" y="196850"/>
                </a:lnTo>
                <a:lnTo>
                  <a:pt x="241300" y="232410"/>
                </a:lnTo>
                <a:lnTo>
                  <a:pt x="241300" y="276860"/>
                </a:lnTo>
                <a:lnTo>
                  <a:pt x="232410" y="313690"/>
                </a:lnTo>
                <a:lnTo>
                  <a:pt x="232410" y="349250"/>
                </a:lnTo>
                <a:lnTo>
                  <a:pt x="223520" y="384810"/>
                </a:lnTo>
                <a:lnTo>
                  <a:pt x="205740" y="429260"/>
                </a:lnTo>
                <a:lnTo>
                  <a:pt x="205740" y="4737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5857240" y="3625850"/>
            <a:ext cx="161291" cy="204471"/>
          </a:xfrm>
          <a:custGeom>
            <a:avLst/>
            <a:gdLst/>
            <a:ahLst/>
            <a:cxnLst/>
            <a:rect l="0" t="0" r="0" b="0"/>
            <a:pathLst>
              <a:path w="161291" h="204471">
                <a:moveTo>
                  <a:pt x="27940" y="0"/>
                </a:moveTo>
                <a:lnTo>
                  <a:pt x="36830" y="44450"/>
                </a:lnTo>
                <a:lnTo>
                  <a:pt x="45720" y="88900"/>
                </a:lnTo>
                <a:lnTo>
                  <a:pt x="63500" y="124460"/>
                </a:lnTo>
                <a:lnTo>
                  <a:pt x="72390" y="151130"/>
                </a:lnTo>
                <a:lnTo>
                  <a:pt x="90170" y="186690"/>
                </a:lnTo>
                <a:lnTo>
                  <a:pt x="107950" y="204470"/>
                </a:lnTo>
                <a:lnTo>
                  <a:pt x="125730" y="204470"/>
                </a:lnTo>
                <a:lnTo>
                  <a:pt x="143510" y="195580"/>
                </a:lnTo>
                <a:lnTo>
                  <a:pt x="161290" y="186690"/>
                </a:lnTo>
                <a:lnTo>
                  <a:pt x="161290" y="142240"/>
                </a:lnTo>
                <a:lnTo>
                  <a:pt x="161290" y="106680"/>
                </a:lnTo>
                <a:lnTo>
                  <a:pt x="161290" y="71120"/>
                </a:lnTo>
                <a:lnTo>
                  <a:pt x="143510" y="35560"/>
                </a:lnTo>
                <a:lnTo>
                  <a:pt x="116840" y="17780"/>
                </a:lnTo>
                <a:lnTo>
                  <a:pt x="99060" y="8890"/>
                </a:lnTo>
                <a:lnTo>
                  <a:pt x="45720" y="17780"/>
                </a:lnTo>
                <a:lnTo>
                  <a:pt x="19050" y="26670"/>
                </a:lnTo>
                <a:lnTo>
                  <a:pt x="0" y="53340"/>
                </a:lnTo>
                <a:lnTo>
                  <a:pt x="0" y="71120"/>
                </a:lnTo>
                <a:lnTo>
                  <a:pt x="19050" y="88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6009640" y="3526790"/>
            <a:ext cx="312421" cy="223521"/>
          </a:xfrm>
          <a:custGeom>
            <a:avLst/>
            <a:gdLst/>
            <a:ahLst/>
            <a:cxnLst/>
            <a:rect l="0" t="0" r="0" b="0"/>
            <a:pathLst>
              <a:path w="312421" h="223521">
                <a:moveTo>
                  <a:pt x="0" y="8890"/>
                </a:moveTo>
                <a:lnTo>
                  <a:pt x="8890" y="44450"/>
                </a:lnTo>
                <a:lnTo>
                  <a:pt x="17780" y="81280"/>
                </a:lnTo>
                <a:lnTo>
                  <a:pt x="53340" y="116840"/>
                </a:lnTo>
                <a:lnTo>
                  <a:pt x="71120" y="152400"/>
                </a:lnTo>
                <a:lnTo>
                  <a:pt x="97790" y="187960"/>
                </a:lnTo>
                <a:lnTo>
                  <a:pt x="115570" y="223520"/>
                </a:lnTo>
                <a:lnTo>
                  <a:pt x="97790" y="179070"/>
                </a:lnTo>
                <a:lnTo>
                  <a:pt x="80010" y="143510"/>
                </a:lnTo>
                <a:lnTo>
                  <a:pt x="62230" y="107950"/>
                </a:lnTo>
                <a:lnTo>
                  <a:pt x="62230" y="63500"/>
                </a:lnTo>
                <a:lnTo>
                  <a:pt x="53340" y="35560"/>
                </a:lnTo>
                <a:lnTo>
                  <a:pt x="71120" y="26670"/>
                </a:lnTo>
                <a:lnTo>
                  <a:pt x="115570" y="72390"/>
                </a:lnTo>
                <a:lnTo>
                  <a:pt x="152400" y="107950"/>
                </a:lnTo>
                <a:lnTo>
                  <a:pt x="179070" y="143510"/>
                </a:lnTo>
                <a:lnTo>
                  <a:pt x="205740" y="187960"/>
                </a:lnTo>
                <a:lnTo>
                  <a:pt x="214630" y="205740"/>
                </a:lnTo>
                <a:lnTo>
                  <a:pt x="187960" y="152400"/>
                </a:lnTo>
                <a:lnTo>
                  <a:pt x="170180" y="116840"/>
                </a:lnTo>
                <a:lnTo>
                  <a:pt x="161290" y="81280"/>
                </a:lnTo>
                <a:lnTo>
                  <a:pt x="152400" y="44450"/>
                </a:lnTo>
                <a:lnTo>
                  <a:pt x="152400" y="17780"/>
                </a:lnTo>
                <a:lnTo>
                  <a:pt x="152400" y="0"/>
                </a:lnTo>
                <a:lnTo>
                  <a:pt x="170180" y="0"/>
                </a:lnTo>
                <a:lnTo>
                  <a:pt x="205740" y="35560"/>
                </a:lnTo>
                <a:lnTo>
                  <a:pt x="232410" y="72390"/>
                </a:lnTo>
                <a:lnTo>
                  <a:pt x="267970" y="116840"/>
                </a:lnTo>
                <a:lnTo>
                  <a:pt x="285750" y="134620"/>
                </a:lnTo>
                <a:lnTo>
                  <a:pt x="312420" y="1435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6286500" y="3446780"/>
            <a:ext cx="179071" cy="223521"/>
          </a:xfrm>
          <a:custGeom>
            <a:avLst/>
            <a:gdLst/>
            <a:ahLst/>
            <a:cxnLst/>
            <a:rect l="0" t="0" r="0" b="0"/>
            <a:pathLst>
              <a:path w="179071" h="223521">
                <a:moveTo>
                  <a:pt x="8890" y="0"/>
                </a:moveTo>
                <a:lnTo>
                  <a:pt x="0" y="26670"/>
                </a:lnTo>
                <a:lnTo>
                  <a:pt x="0" y="44450"/>
                </a:lnTo>
                <a:lnTo>
                  <a:pt x="8890" y="80010"/>
                </a:lnTo>
                <a:lnTo>
                  <a:pt x="17780" y="115570"/>
                </a:lnTo>
                <a:lnTo>
                  <a:pt x="26670" y="152400"/>
                </a:lnTo>
                <a:lnTo>
                  <a:pt x="44450" y="196850"/>
                </a:lnTo>
                <a:lnTo>
                  <a:pt x="62230" y="223520"/>
                </a:lnTo>
                <a:lnTo>
                  <a:pt x="80010" y="223520"/>
                </a:lnTo>
                <a:lnTo>
                  <a:pt x="80010" y="205740"/>
                </a:lnTo>
                <a:lnTo>
                  <a:pt x="80010" y="170180"/>
                </a:lnTo>
                <a:lnTo>
                  <a:pt x="80010" y="134620"/>
                </a:lnTo>
                <a:lnTo>
                  <a:pt x="62230" y="88900"/>
                </a:lnTo>
                <a:lnTo>
                  <a:pt x="44450" y="44450"/>
                </a:lnTo>
                <a:lnTo>
                  <a:pt x="26670" y="8890"/>
                </a:lnTo>
                <a:lnTo>
                  <a:pt x="44450" y="35560"/>
                </a:lnTo>
                <a:lnTo>
                  <a:pt x="71120" y="71120"/>
                </a:lnTo>
                <a:lnTo>
                  <a:pt x="97790" y="106680"/>
                </a:lnTo>
                <a:lnTo>
                  <a:pt x="133350" y="152400"/>
                </a:lnTo>
                <a:lnTo>
                  <a:pt x="161290" y="161290"/>
                </a:lnTo>
                <a:lnTo>
                  <a:pt x="179070" y="134620"/>
                </a:lnTo>
                <a:lnTo>
                  <a:pt x="179070" y="1155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6410960" y="3429000"/>
            <a:ext cx="125731" cy="161291"/>
          </a:xfrm>
          <a:custGeom>
            <a:avLst/>
            <a:gdLst/>
            <a:ahLst/>
            <a:cxnLst/>
            <a:rect l="0" t="0" r="0" b="0"/>
            <a:pathLst>
              <a:path w="125731" h="161291">
                <a:moveTo>
                  <a:pt x="0" y="0"/>
                </a:moveTo>
                <a:lnTo>
                  <a:pt x="17780" y="35560"/>
                </a:lnTo>
                <a:lnTo>
                  <a:pt x="27940" y="62230"/>
                </a:lnTo>
                <a:lnTo>
                  <a:pt x="36830" y="80010"/>
                </a:lnTo>
                <a:lnTo>
                  <a:pt x="72390" y="115570"/>
                </a:lnTo>
                <a:lnTo>
                  <a:pt x="99060" y="152400"/>
                </a:lnTo>
                <a:lnTo>
                  <a:pt x="116840" y="161290"/>
                </a:lnTo>
                <a:lnTo>
                  <a:pt x="12573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6348730" y="3384550"/>
            <a:ext cx="17781" cy="1"/>
          </a:xfrm>
          <a:custGeom>
            <a:avLst/>
            <a:gdLst/>
            <a:ahLst/>
            <a:cxnLst/>
            <a:rect l="0" t="0" r="0" b="0"/>
            <a:pathLst>
              <a:path w="17781" h="1">
                <a:moveTo>
                  <a:pt x="17780" y="0"/>
                </a:moveTo>
                <a:lnTo>
                  <a:pt x="0" y="0"/>
                </a:ln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6474460" y="3340100"/>
            <a:ext cx="294641" cy="241301"/>
          </a:xfrm>
          <a:custGeom>
            <a:avLst/>
            <a:gdLst/>
            <a:ahLst/>
            <a:cxnLst/>
            <a:rect l="0" t="0" r="0" b="0"/>
            <a:pathLst>
              <a:path w="294641" h="241301">
                <a:moveTo>
                  <a:pt x="0" y="17780"/>
                </a:moveTo>
                <a:lnTo>
                  <a:pt x="8890" y="53340"/>
                </a:lnTo>
                <a:lnTo>
                  <a:pt x="35560" y="88900"/>
                </a:lnTo>
                <a:lnTo>
                  <a:pt x="53340" y="124460"/>
                </a:lnTo>
                <a:lnTo>
                  <a:pt x="80010" y="160020"/>
                </a:lnTo>
                <a:lnTo>
                  <a:pt x="106680" y="195580"/>
                </a:lnTo>
                <a:lnTo>
                  <a:pt x="133350" y="231140"/>
                </a:lnTo>
                <a:lnTo>
                  <a:pt x="151130" y="241300"/>
                </a:lnTo>
                <a:lnTo>
                  <a:pt x="160020" y="222250"/>
                </a:lnTo>
                <a:lnTo>
                  <a:pt x="151130" y="186690"/>
                </a:lnTo>
                <a:lnTo>
                  <a:pt x="133350" y="151130"/>
                </a:lnTo>
                <a:lnTo>
                  <a:pt x="124460" y="115570"/>
                </a:lnTo>
                <a:lnTo>
                  <a:pt x="106680" y="80010"/>
                </a:lnTo>
                <a:lnTo>
                  <a:pt x="97790" y="44450"/>
                </a:lnTo>
                <a:lnTo>
                  <a:pt x="97790" y="17780"/>
                </a:lnTo>
                <a:lnTo>
                  <a:pt x="106680" y="0"/>
                </a:lnTo>
                <a:lnTo>
                  <a:pt x="124460" y="0"/>
                </a:lnTo>
                <a:lnTo>
                  <a:pt x="142240" y="0"/>
                </a:lnTo>
                <a:lnTo>
                  <a:pt x="186690" y="53340"/>
                </a:lnTo>
                <a:lnTo>
                  <a:pt x="213360" y="88900"/>
                </a:lnTo>
                <a:lnTo>
                  <a:pt x="250190" y="124460"/>
                </a:lnTo>
                <a:lnTo>
                  <a:pt x="276860" y="168910"/>
                </a:lnTo>
                <a:lnTo>
                  <a:pt x="294640" y="2044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6009640" y="4116070"/>
            <a:ext cx="223521" cy="303531"/>
          </a:xfrm>
          <a:custGeom>
            <a:avLst/>
            <a:gdLst/>
            <a:ahLst/>
            <a:cxnLst/>
            <a:rect l="0" t="0" r="0" b="0"/>
            <a:pathLst>
              <a:path w="223521" h="303531">
                <a:moveTo>
                  <a:pt x="0" y="8890"/>
                </a:moveTo>
                <a:lnTo>
                  <a:pt x="17780" y="45720"/>
                </a:lnTo>
                <a:lnTo>
                  <a:pt x="44450" y="81280"/>
                </a:lnTo>
                <a:lnTo>
                  <a:pt x="71120" y="116840"/>
                </a:lnTo>
                <a:lnTo>
                  <a:pt x="97790" y="161290"/>
                </a:lnTo>
                <a:lnTo>
                  <a:pt x="134620" y="205740"/>
                </a:lnTo>
                <a:lnTo>
                  <a:pt x="170180" y="241300"/>
                </a:lnTo>
                <a:lnTo>
                  <a:pt x="214630" y="285750"/>
                </a:lnTo>
                <a:lnTo>
                  <a:pt x="223520" y="303530"/>
                </a:lnTo>
                <a:lnTo>
                  <a:pt x="196850" y="267970"/>
                </a:lnTo>
                <a:lnTo>
                  <a:pt x="179070" y="223520"/>
                </a:lnTo>
                <a:lnTo>
                  <a:pt x="161290" y="187960"/>
                </a:lnTo>
                <a:lnTo>
                  <a:pt x="143510" y="152400"/>
                </a:lnTo>
                <a:lnTo>
                  <a:pt x="134620" y="116840"/>
                </a:lnTo>
                <a:lnTo>
                  <a:pt x="124460" y="81280"/>
                </a:lnTo>
                <a:lnTo>
                  <a:pt x="124460" y="54610"/>
                </a:lnTo>
                <a:lnTo>
                  <a:pt x="134620" y="17780"/>
                </a:lnTo>
                <a:lnTo>
                  <a:pt x="143510" y="0"/>
                </a:lnTo>
                <a:lnTo>
                  <a:pt x="161290" y="0"/>
                </a:lnTo>
                <a:lnTo>
                  <a:pt x="179070" y="0"/>
                </a:lnTo>
                <a:lnTo>
                  <a:pt x="21463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6286500" y="4018280"/>
            <a:ext cx="205741" cy="285751"/>
          </a:xfrm>
          <a:custGeom>
            <a:avLst/>
            <a:gdLst/>
            <a:ahLst/>
            <a:cxnLst/>
            <a:rect l="0" t="0" r="0" b="0"/>
            <a:pathLst>
              <a:path w="205741" h="285751">
                <a:moveTo>
                  <a:pt x="71120" y="285750"/>
                </a:moveTo>
                <a:lnTo>
                  <a:pt x="80010" y="267970"/>
                </a:lnTo>
                <a:lnTo>
                  <a:pt x="80010" y="232410"/>
                </a:lnTo>
                <a:lnTo>
                  <a:pt x="80010" y="187960"/>
                </a:lnTo>
                <a:lnTo>
                  <a:pt x="80010" y="152400"/>
                </a:lnTo>
                <a:lnTo>
                  <a:pt x="80010" y="115570"/>
                </a:lnTo>
                <a:lnTo>
                  <a:pt x="71120" y="80010"/>
                </a:lnTo>
                <a:lnTo>
                  <a:pt x="62230" y="44450"/>
                </a:lnTo>
                <a:lnTo>
                  <a:pt x="53340" y="26670"/>
                </a:lnTo>
                <a:lnTo>
                  <a:pt x="44450" y="8890"/>
                </a:lnTo>
                <a:lnTo>
                  <a:pt x="26670" y="0"/>
                </a:lnTo>
                <a:lnTo>
                  <a:pt x="8890" y="26670"/>
                </a:lnTo>
                <a:lnTo>
                  <a:pt x="0" y="44450"/>
                </a:lnTo>
                <a:lnTo>
                  <a:pt x="0" y="80010"/>
                </a:lnTo>
                <a:lnTo>
                  <a:pt x="8890" y="124460"/>
                </a:lnTo>
                <a:lnTo>
                  <a:pt x="35560" y="170180"/>
                </a:lnTo>
                <a:lnTo>
                  <a:pt x="62230" y="214630"/>
                </a:lnTo>
                <a:lnTo>
                  <a:pt x="88900" y="250190"/>
                </a:lnTo>
                <a:lnTo>
                  <a:pt x="115570" y="267970"/>
                </a:lnTo>
                <a:lnTo>
                  <a:pt x="133350" y="285750"/>
                </a:lnTo>
                <a:lnTo>
                  <a:pt x="161290" y="276860"/>
                </a:lnTo>
                <a:lnTo>
                  <a:pt x="179070" y="276860"/>
                </a:lnTo>
                <a:lnTo>
                  <a:pt x="196850" y="250190"/>
                </a:lnTo>
                <a:lnTo>
                  <a:pt x="205740" y="241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6393180" y="3982720"/>
            <a:ext cx="161291" cy="285751"/>
          </a:xfrm>
          <a:custGeom>
            <a:avLst/>
            <a:gdLst/>
            <a:ahLst/>
            <a:cxnLst/>
            <a:rect l="0" t="0" r="0" b="0"/>
            <a:pathLst>
              <a:path w="161291" h="285751">
                <a:moveTo>
                  <a:pt x="8890" y="0"/>
                </a:moveTo>
                <a:lnTo>
                  <a:pt x="0" y="44450"/>
                </a:lnTo>
                <a:lnTo>
                  <a:pt x="0" y="71120"/>
                </a:lnTo>
                <a:lnTo>
                  <a:pt x="17780" y="115570"/>
                </a:lnTo>
                <a:lnTo>
                  <a:pt x="72390" y="142240"/>
                </a:lnTo>
                <a:lnTo>
                  <a:pt x="116840" y="160020"/>
                </a:lnTo>
                <a:lnTo>
                  <a:pt x="134620" y="170180"/>
                </a:lnTo>
                <a:lnTo>
                  <a:pt x="161290" y="205740"/>
                </a:lnTo>
                <a:lnTo>
                  <a:pt x="161290" y="223520"/>
                </a:lnTo>
                <a:lnTo>
                  <a:pt x="152400" y="259080"/>
                </a:lnTo>
                <a:lnTo>
                  <a:pt x="143510" y="276860"/>
                </a:lnTo>
                <a:lnTo>
                  <a:pt x="125730" y="285750"/>
                </a:lnTo>
                <a:lnTo>
                  <a:pt x="9906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6447790" y="3920490"/>
            <a:ext cx="204471" cy="250191"/>
          </a:xfrm>
          <a:custGeom>
            <a:avLst/>
            <a:gdLst/>
            <a:ahLst/>
            <a:cxnLst/>
            <a:rect l="0" t="0" r="0" b="0"/>
            <a:pathLst>
              <a:path w="204471" h="250191">
                <a:moveTo>
                  <a:pt x="0" y="0"/>
                </a:moveTo>
                <a:lnTo>
                  <a:pt x="17780" y="8890"/>
                </a:lnTo>
                <a:lnTo>
                  <a:pt x="35560" y="26670"/>
                </a:lnTo>
                <a:lnTo>
                  <a:pt x="62230" y="62230"/>
                </a:lnTo>
                <a:lnTo>
                  <a:pt x="88900" y="97790"/>
                </a:lnTo>
                <a:lnTo>
                  <a:pt x="106680" y="133350"/>
                </a:lnTo>
                <a:lnTo>
                  <a:pt x="133350" y="168910"/>
                </a:lnTo>
                <a:lnTo>
                  <a:pt x="168910" y="213360"/>
                </a:lnTo>
                <a:lnTo>
                  <a:pt x="204470" y="2501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6483350" y="3858260"/>
            <a:ext cx="347981" cy="312421"/>
          </a:xfrm>
          <a:custGeom>
            <a:avLst/>
            <a:gdLst/>
            <a:ahLst/>
            <a:cxnLst/>
            <a:rect l="0" t="0" r="0" b="0"/>
            <a:pathLst>
              <a:path w="347981" h="312421">
                <a:moveTo>
                  <a:pt x="0" y="312420"/>
                </a:moveTo>
                <a:lnTo>
                  <a:pt x="8890" y="266700"/>
                </a:lnTo>
                <a:lnTo>
                  <a:pt x="26670" y="231140"/>
                </a:lnTo>
                <a:lnTo>
                  <a:pt x="44450" y="195580"/>
                </a:lnTo>
                <a:lnTo>
                  <a:pt x="53340" y="160020"/>
                </a:lnTo>
                <a:lnTo>
                  <a:pt x="71120" y="115570"/>
                </a:lnTo>
                <a:lnTo>
                  <a:pt x="80010" y="97790"/>
                </a:lnTo>
                <a:lnTo>
                  <a:pt x="106680" y="97790"/>
                </a:lnTo>
                <a:lnTo>
                  <a:pt x="124460" y="106680"/>
                </a:lnTo>
                <a:lnTo>
                  <a:pt x="160020" y="142240"/>
                </a:lnTo>
                <a:lnTo>
                  <a:pt x="186690" y="177800"/>
                </a:lnTo>
                <a:lnTo>
                  <a:pt x="213360" y="213360"/>
                </a:lnTo>
                <a:lnTo>
                  <a:pt x="250190" y="257810"/>
                </a:lnTo>
                <a:lnTo>
                  <a:pt x="241300" y="222250"/>
                </a:lnTo>
                <a:lnTo>
                  <a:pt x="222250" y="186690"/>
                </a:lnTo>
                <a:lnTo>
                  <a:pt x="195580" y="142240"/>
                </a:lnTo>
                <a:lnTo>
                  <a:pt x="186690" y="106680"/>
                </a:lnTo>
                <a:lnTo>
                  <a:pt x="177800" y="88900"/>
                </a:lnTo>
                <a:lnTo>
                  <a:pt x="177800" y="44450"/>
                </a:lnTo>
                <a:lnTo>
                  <a:pt x="177800" y="17780"/>
                </a:lnTo>
                <a:lnTo>
                  <a:pt x="195580" y="0"/>
                </a:lnTo>
                <a:lnTo>
                  <a:pt x="222250" y="26670"/>
                </a:lnTo>
                <a:lnTo>
                  <a:pt x="250190" y="62230"/>
                </a:lnTo>
                <a:lnTo>
                  <a:pt x="267970" y="97790"/>
                </a:lnTo>
                <a:lnTo>
                  <a:pt x="303530" y="142240"/>
                </a:lnTo>
                <a:lnTo>
                  <a:pt x="330200" y="186690"/>
                </a:lnTo>
                <a:lnTo>
                  <a:pt x="347980" y="195580"/>
                </a:lnTo>
                <a:lnTo>
                  <a:pt x="339090" y="168910"/>
                </a:lnTo>
                <a:lnTo>
                  <a:pt x="321310" y="142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6643370" y="3821430"/>
            <a:ext cx="53341" cy="8891"/>
          </a:xfrm>
          <a:custGeom>
            <a:avLst/>
            <a:gdLst/>
            <a:ahLst/>
            <a:cxnLst/>
            <a:rect l="0" t="0" r="0" b="0"/>
            <a:pathLst>
              <a:path w="53341" h="8891">
                <a:moveTo>
                  <a:pt x="0" y="0"/>
                </a:moveTo>
                <a:lnTo>
                  <a:pt x="17780" y="8890"/>
                </a:lnTo>
                <a:lnTo>
                  <a:pt x="5334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6786880" y="3759200"/>
            <a:ext cx="204471" cy="232411"/>
          </a:xfrm>
          <a:custGeom>
            <a:avLst/>
            <a:gdLst/>
            <a:ahLst/>
            <a:cxnLst/>
            <a:rect l="0" t="0" r="0" b="0"/>
            <a:pathLst>
              <a:path w="204471" h="23241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8890" y="99060"/>
                </a:lnTo>
                <a:lnTo>
                  <a:pt x="26670" y="134620"/>
                </a:lnTo>
                <a:lnTo>
                  <a:pt x="35560" y="161290"/>
                </a:lnTo>
                <a:lnTo>
                  <a:pt x="71120" y="196850"/>
                </a:lnTo>
                <a:lnTo>
                  <a:pt x="97790" y="223520"/>
                </a:lnTo>
                <a:lnTo>
                  <a:pt x="133350" y="232410"/>
                </a:lnTo>
                <a:lnTo>
                  <a:pt x="160020" y="223520"/>
                </a:lnTo>
                <a:lnTo>
                  <a:pt x="195580" y="187960"/>
                </a:lnTo>
                <a:lnTo>
                  <a:pt x="20447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6875780" y="3634740"/>
            <a:ext cx="161291" cy="250191"/>
          </a:xfrm>
          <a:custGeom>
            <a:avLst/>
            <a:gdLst/>
            <a:ahLst/>
            <a:cxnLst/>
            <a:rect l="0" t="0" r="0" b="0"/>
            <a:pathLst>
              <a:path w="161291" h="250191">
                <a:moveTo>
                  <a:pt x="0" y="0"/>
                </a:moveTo>
                <a:lnTo>
                  <a:pt x="17780" y="35560"/>
                </a:lnTo>
                <a:lnTo>
                  <a:pt x="26670" y="71120"/>
                </a:lnTo>
                <a:lnTo>
                  <a:pt x="62230" y="106680"/>
                </a:lnTo>
                <a:lnTo>
                  <a:pt x="88900" y="142240"/>
                </a:lnTo>
                <a:lnTo>
                  <a:pt x="115570" y="177800"/>
                </a:lnTo>
                <a:lnTo>
                  <a:pt x="143510" y="213360"/>
                </a:lnTo>
                <a:lnTo>
                  <a:pt x="161290" y="241300"/>
                </a:lnTo>
                <a:lnTo>
                  <a:pt x="152400" y="2501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6902450" y="3643630"/>
            <a:ext cx="259081" cy="223521"/>
          </a:xfrm>
          <a:custGeom>
            <a:avLst/>
            <a:gdLst/>
            <a:ahLst/>
            <a:cxnLst/>
            <a:rect l="0" t="0" r="0" b="0"/>
            <a:pathLst>
              <a:path w="259081" h="223521">
                <a:moveTo>
                  <a:pt x="0" y="223520"/>
                </a:moveTo>
                <a:lnTo>
                  <a:pt x="17780" y="177800"/>
                </a:lnTo>
                <a:lnTo>
                  <a:pt x="26670" y="160020"/>
                </a:lnTo>
                <a:lnTo>
                  <a:pt x="35560" y="124460"/>
                </a:lnTo>
                <a:lnTo>
                  <a:pt x="53340" y="80010"/>
                </a:lnTo>
                <a:lnTo>
                  <a:pt x="62230" y="44450"/>
                </a:lnTo>
                <a:lnTo>
                  <a:pt x="71120" y="0"/>
                </a:lnTo>
                <a:lnTo>
                  <a:pt x="88900" y="0"/>
                </a:lnTo>
                <a:lnTo>
                  <a:pt x="125730" y="35560"/>
                </a:lnTo>
                <a:lnTo>
                  <a:pt x="161290" y="80010"/>
                </a:lnTo>
                <a:lnTo>
                  <a:pt x="196850" y="124460"/>
                </a:lnTo>
                <a:lnTo>
                  <a:pt x="232410" y="151130"/>
                </a:lnTo>
                <a:lnTo>
                  <a:pt x="250190" y="160020"/>
                </a:lnTo>
                <a:lnTo>
                  <a:pt x="259080" y="1600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6964680" y="3535680"/>
            <a:ext cx="285751" cy="223521"/>
          </a:xfrm>
          <a:custGeom>
            <a:avLst/>
            <a:gdLst/>
            <a:ahLst/>
            <a:cxnLst/>
            <a:rect l="0" t="0" r="0" b="0"/>
            <a:pathLst>
              <a:path w="285751" h="223521">
                <a:moveTo>
                  <a:pt x="0" y="54610"/>
                </a:moveTo>
                <a:lnTo>
                  <a:pt x="35560" y="35560"/>
                </a:lnTo>
                <a:lnTo>
                  <a:pt x="72390" y="17780"/>
                </a:lnTo>
                <a:lnTo>
                  <a:pt x="107950" y="17780"/>
                </a:lnTo>
                <a:lnTo>
                  <a:pt x="125730" y="26670"/>
                </a:lnTo>
                <a:lnTo>
                  <a:pt x="143510" y="35560"/>
                </a:lnTo>
                <a:lnTo>
                  <a:pt x="152400" y="72390"/>
                </a:lnTo>
                <a:lnTo>
                  <a:pt x="161290" y="107950"/>
                </a:lnTo>
                <a:lnTo>
                  <a:pt x="187960" y="152400"/>
                </a:lnTo>
                <a:lnTo>
                  <a:pt x="205740" y="187960"/>
                </a:lnTo>
                <a:lnTo>
                  <a:pt x="223520" y="205740"/>
                </a:lnTo>
                <a:lnTo>
                  <a:pt x="241300" y="223520"/>
                </a:lnTo>
                <a:lnTo>
                  <a:pt x="259080" y="223520"/>
                </a:lnTo>
                <a:lnTo>
                  <a:pt x="276860" y="214630"/>
                </a:lnTo>
                <a:lnTo>
                  <a:pt x="285750" y="187960"/>
                </a:lnTo>
                <a:lnTo>
                  <a:pt x="285750" y="152400"/>
                </a:lnTo>
                <a:lnTo>
                  <a:pt x="276860" y="116840"/>
                </a:lnTo>
                <a:lnTo>
                  <a:pt x="267970" y="81280"/>
                </a:lnTo>
                <a:lnTo>
                  <a:pt x="241300" y="45720"/>
                </a:lnTo>
                <a:lnTo>
                  <a:pt x="214630" y="8890"/>
                </a:lnTo>
                <a:lnTo>
                  <a:pt x="196850" y="0"/>
                </a:lnTo>
                <a:lnTo>
                  <a:pt x="179070" y="0"/>
                </a:lnTo>
                <a:lnTo>
                  <a:pt x="161290" y="8890"/>
                </a:lnTo>
                <a:lnTo>
                  <a:pt x="161290" y="26670"/>
                </a:lnTo>
                <a:lnTo>
                  <a:pt x="170180" y="54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7188200" y="3446780"/>
            <a:ext cx="232411" cy="187961"/>
          </a:xfrm>
          <a:custGeom>
            <a:avLst/>
            <a:gdLst/>
            <a:ahLst/>
            <a:cxnLst/>
            <a:rect l="0" t="0" r="0" b="0"/>
            <a:pathLst>
              <a:path w="232411" h="187961">
                <a:moveTo>
                  <a:pt x="0" y="0"/>
                </a:moveTo>
                <a:lnTo>
                  <a:pt x="17780" y="35560"/>
                </a:lnTo>
                <a:lnTo>
                  <a:pt x="35560" y="71120"/>
                </a:lnTo>
                <a:lnTo>
                  <a:pt x="62230" y="106680"/>
                </a:lnTo>
                <a:lnTo>
                  <a:pt x="80010" y="152400"/>
                </a:lnTo>
                <a:lnTo>
                  <a:pt x="107950" y="187960"/>
                </a:lnTo>
                <a:lnTo>
                  <a:pt x="99060" y="161290"/>
                </a:lnTo>
                <a:lnTo>
                  <a:pt x="88900" y="115570"/>
                </a:lnTo>
                <a:lnTo>
                  <a:pt x="88900" y="80010"/>
                </a:lnTo>
                <a:lnTo>
                  <a:pt x="88900" y="35560"/>
                </a:lnTo>
                <a:lnTo>
                  <a:pt x="88900" y="17780"/>
                </a:lnTo>
                <a:lnTo>
                  <a:pt x="107950" y="17780"/>
                </a:lnTo>
                <a:lnTo>
                  <a:pt x="143510" y="71120"/>
                </a:lnTo>
                <a:lnTo>
                  <a:pt x="179070" y="115570"/>
                </a:lnTo>
                <a:lnTo>
                  <a:pt x="205740" y="152400"/>
                </a:lnTo>
                <a:lnTo>
                  <a:pt x="223520" y="170180"/>
                </a:lnTo>
                <a:lnTo>
                  <a:pt x="23241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7385050" y="3357880"/>
            <a:ext cx="177801" cy="285751"/>
          </a:xfrm>
          <a:custGeom>
            <a:avLst/>
            <a:gdLst/>
            <a:ahLst/>
            <a:cxnLst/>
            <a:rect l="0" t="0" r="0" b="0"/>
            <a:pathLst>
              <a:path w="177801" h="285751">
                <a:moveTo>
                  <a:pt x="26670" y="0"/>
                </a:moveTo>
                <a:lnTo>
                  <a:pt x="8890" y="0"/>
                </a:lnTo>
                <a:lnTo>
                  <a:pt x="0" y="44450"/>
                </a:lnTo>
                <a:lnTo>
                  <a:pt x="0" y="71120"/>
                </a:lnTo>
                <a:lnTo>
                  <a:pt x="8890" y="97790"/>
                </a:lnTo>
                <a:lnTo>
                  <a:pt x="35560" y="133350"/>
                </a:lnTo>
                <a:lnTo>
                  <a:pt x="53340" y="151130"/>
                </a:lnTo>
                <a:lnTo>
                  <a:pt x="80010" y="160020"/>
                </a:lnTo>
                <a:lnTo>
                  <a:pt x="124460" y="160020"/>
                </a:lnTo>
                <a:lnTo>
                  <a:pt x="160020" y="177800"/>
                </a:lnTo>
                <a:lnTo>
                  <a:pt x="177800" y="195580"/>
                </a:lnTo>
                <a:lnTo>
                  <a:pt x="177800" y="232410"/>
                </a:lnTo>
                <a:lnTo>
                  <a:pt x="177800" y="250190"/>
                </a:lnTo>
                <a:lnTo>
                  <a:pt x="168910" y="267970"/>
                </a:lnTo>
                <a:lnTo>
                  <a:pt x="15113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7608570" y="2089150"/>
            <a:ext cx="347981" cy="1357631"/>
          </a:xfrm>
          <a:custGeom>
            <a:avLst/>
            <a:gdLst/>
            <a:ahLst/>
            <a:cxnLst/>
            <a:rect l="0" t="0" r="0" b="0"/>
            <a:pathLst>
              <a:path w="347981" h="1357631">
                <a:moveTo>
                  <a:pt x="0" y="1357630"/>
                </a:moveTo>
                <a:lnTo>
                  <a:pt x="8890" y="1330960"/>
                </a:lnTo>
                <a:lnTo>
                  <a:pt x="26670" y="1313180"/>
                </a:lnTo>
                <a:lnTo>
                  <a:pt x="35560" y="1268730"/>
                </a:lnTo>
                <a:lnTo>
                  <a:pt x="53340" y="1250950"/>
                </a:lnTo>
                <a:lnTo>
                  <a:pt x="71120" y="1224280"/>
                </a:lnTo>
                <a:lnTo>
                  <a:pt x="80010" y="1187450"/>
                </a:lnTo>
                <a:lnTo>
                  <a:pt x="97790" y="1151890"/>
                </a:lnTo>
                <a:lnTo>
                  <a:pt x="106680" y="1107440"/>
                </a:lnTo>
                <a:lnTo>
                  <a:pt x="124460" y="1071880"/>
                </a:lnTo>
                <a:lnTo>
                  <a:pt x="142240" y="1036320"/>
                </a:lnTo>
                <a:lnTo>
                  <a:pt x="160020" y="991870"/>
                </a:lnTo>
                <a:lnTo>
                  <a:pt x="177800" y="956310"/>
                </a:lnTo>
                <a:lnTo>
                  <a:pt x="195580" y="920750"/>
                </a:lnTo>
                <a:lnTo>
                  <a:pt x="204470" y="883920"/>
                </a:lnTo>
                <a:lnTo>
                  <a:pt x="222250" y="848360"/>
                </a:lnTo>
                <a:lnTo>
                  <a:pt x="240030" y="812800"/>
                </a:lnTo>
                <a:lnTo>
                  <a:pt x="250190" y="777240"/>
                </a:lnTo>
                <a:lnTo>
                  <a:pt x="267970" y="732790"/>
                </a:lnTo>
                <a:lnTo>
                  <a:pt x="276860" y="706120"/>
                </a:lnTo>
                <a:lnTo>
                  <a:pt x="285750" y="661670"/>
                </a:lnTo>
                <a:lnTo>
                  <a:pt x="294640" y="626110"/>
                </a:lnTo>
                <a:lnTo>
                  <a:pt x="303530" y="580390"/>
                </a:lnTo>
                <a:lnTo>
                  <a:pt x="312420" y="544830"/>
                </a:lnTo>
                <a:lnTo>
                  <a:pt x="321310" y="509270"/>
                </a:lnTo>
                <a:lnTo>
                  <a:pt x="330200" y="464820"/>
                </a:lnTo>
                <a:lnTo>
                  <a:pt x="330200" y="429260"/>
                </a:lnTo>
                <a:lnTo>
                  <a:pt x="339090" y="393700"/>
                </a:lnTo>
                <a:lnTo>
                  <a:pt x="339090" y="349250"/>
                </a:lnTo>
                <a:lnTo>
                  <a:pt x="347980" y="312420"/>
                </a:lnTo>
                <a:lnTo>
                  <a:pt x="347980" y="267970"/>
                </a:lnTo>
                <a:lnTo>
                  <a:pt x="347980" y="241300"/>
                </a:lnTo>
                <a:lnTo>
                  <a:pt x="347980" y="196850"/>
                </a:lnTo>
                <a:lnTo>
                  <a:pt x="347980" y="152400"/>
                </a:lnTo>
                <a:lnTo>
                  <a:pt x="330200" y="116840"/>
                </a:lnTo>
                <a:lnTo>
                  <a:pt x="312420" y="81280"/>
                </a:lnTo>
                <a:lnTo>
                  <a:pt x="303530" y="63500"/>
                </a:lnTo>
                <a:lnTo>
                  <a:pt x="259080" y="17780"/>
                </a:lnTo>
                <a:lnTo>
                  <a:pt x="213360" y="0"/>
                </a:lnTo>
                <a:lnTo>
                  <a:pt x="2044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4714240" y="3776980"/>
            <a:ext cx="974091" cy="598171"/>
          </a:xfrm>
          <a:custGeom>
            <a:avLst/>
            <a:gdLst/>
            <a:ahLst/>
            <a:cxnLst/>
            <a:rect l="0" t="0" r="0" b="0"/>
            <a:pathLst>
              <a:path w="974091" h="598171">
                <a:moveTo>
                  <a:pt x="974090" y="438150"/>
                </a:moveTo>
                <a:lnTo>
                  <a:pt x="929640" y="473710"/>
                </a:lnTo>
                <a:lnTo>
                  <a:pt x="911860" y="491490"/>
                </a:lnTo>
                <a:lnTo>
                  <a:pt x="876300" y="527050"/>
                </a:lnTo>
                <a:lnTo>
                  <a:pt x="830580" y="553720"/>
                </a:lnTo>
                <a:lnTo>
                  <a:pt x="812800" y="562610"/>
                </a:lnTo>
                <a:lnTo>
                  <a:pt x="768350" y="571500"/>
                </a:lnTo>
                <a:lnTo>
                  <a:pt x="741680" y="580390"/>
                </a:lnTo>
                <a:lnTo>
                  <a:pt x="723900" y="589280"/>
                </a:lnTo>
                <a:lnTo>
                  <a:pt x="706120" y="589280"/>
                </a:lnTo>
                <a:lnTo>
                  <a:pt x="670560" y="598170"/>
                </a:lnTo>
                <a:lnTo>
                  <a:pt x="635000" y="598170"/>
                </a:lnTo>
                <a:lnTo>
                  <a:pt x="599440" y="598170"/>
                </a:lnTo>
                <a:lnTo>
                  <a:pt x="562610" y="589280"/>
                </a:lnTo>
                <a:lnTo>
                  <a:pt x="527050" y="589280"/>
                </a:lnTo>
                <a:lnTo>
                  <a:pt x="491490" y="571500"/>
                </a:lnTo>
                <a:lnTo>
                  <a:pt x="447040" y="562610"/>
                </a:lnTo>
                <a:lnTo>
                  <a:pt x="402590" y="544830"/>
                </a:lnTo>
                <a:lnTo>
                  <a:pt x="367030" y="527050"/>
                </a:lnTo>
                <a:lnTo>
                  <a:pt x="331470" y="509270"/>
                </a:lnTo>
                <a:lnTo>
                  <a:pt x="287020" y="491490"/>
                </a:lnTo>
                <a:lnTo>
                  <a:pt x="250190" y="455930"/>
                </a:lnTo>
                <a:lnTo>
                  <a:pt x="223520" y="429260"/>
                </a:lnTo>
                <a:lnTo>
                  <a:pt x="179070" y="402590"/>
                </a:lnTo>
                <a:lnTo>
                  <a:pt x="143510" y="356870"/>
                </a:lnTo>
                <a:lnTo>
                  <a:pt x="107950" y="321310"/>
                </a:lnTo>
                <a:lnTo>
                  <a:pt x="81280" y="294640"/>
                </a:lnTo>
                <a:lnTo>
                  <a:pt x="63500" y="250190"/>
                </a:lnTo>
                <a:lnTo>
                  <a:pt x="45720" y="205740"/>
                </a:lnTo>
                <a:lnTo>
                  <a:pt x="27940" y="161290"/>
                </a:lnTo>
                <a:lnTo>
                  <a:pt x="10160" y="125730"/>
                </a:lnTo>
                <a:lnTo>
                  <a:pt x="0" y="107950"/>
                </a:lnTo>
                <a:lnTo>
                  <a:pt x="0" y="71120"/>
                </a:lnTo>
                <a:lnTo>
                  <a:pt x="0" y="3556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4348480" y="4687570"/>
            <a:ext cx="196851" cy="518161"/>
          </a:xfrm>
          <a:custGeom>
            <a:avLst/>
            <a:gdLst/>
            <a:ahLst/>
            <a:cxnLst/>
            <a:rect l="0" t="0" r="0" b="0"/>
            <a:pathLst>
              <a:path w="196851" h="518161">
                <a:moveTo>
                  <a:pt x="196850" y="0"/>
                </a:moveTo>
                <a:lnTo>
                  <a:pt x="179070" y="8890"/>
                </a:lnTo>
                <a:lnTo>
                  <a:pt x="170180" y="45720"/>
                </a:lnTo>
                <a:lnTo>
                  <a:pt x="152400" y="81280"/>
                </a:lnTo>
                <a:lnTo>
                  <a:pt x="143510" y="125730"/>
                </a:lnTo>
                <a:lnTo>
                  <a:pt x="125730" y="170180"/>
                </a:lnTo>
                <a:lnTo>
                  <a:pt x="107950" y="214630"/>
                </a:lnTo>
                <a:lnTo>
                  <a:pt x="99060" y="250190"/>
                </a:lnTo>
                <a:lnTo>
                  <a:pt x="81280" y="285750"/>
                </a:lnTo>
                <a:lnTo>
                  <a:pt x="62230" y="313690"/>
                </a:lnTo>
                <a:lnTo>
                  <a:pt x="53340" y="349250"/>
                </a:lnTo>
                <a:lnTo>
                  <a:pt x="44450" y="384810"/>
                </a:lnTo>
                <a:lnTo>
                  <a:pt x="26670" y="411480"/>
                </a:lnTo>
                <a:lnTo>
                  <a:pt x="17780" y="447040"/>
                </a:lnTo>
                <a:lnTo>
                  <a:pt x="8890" y="491490"/>
                </a:lnTo>
                <a:lnTo>
                  <a:pt x="0" y="518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4286250" y="4768850"/>
            <a:ext cx="232411" cy="419101"/>
          </a:xfrm>
          <a:custGeom>
            <a:avLst/>
            <a:gdLst/>
            <a:ahLst/>
            <a:cxnLst/>
            <a:rect l="0" t="0" r="0" b="0"/>
            <a:pathLst>
              <a:path w="232411" h="419101">
                <a:moveTo>
                  <a:pt x="0" y="0"/>
                </a:moveTo>
                <a:lnTo>
                  <a:pt x="35560" y="35560"/>
                </a:lnTo>
                <a:lnTo>
                  <a:pt x="62230" y="71120"/>
                </a:lnTo>
                <a:lnTo>
                  <a:pt x="88900" y="115570"/>
                </a:lnTo>
                <a:lnTo>
                  <a:pt x="106680" y="151130"/>
                </a:lnTo>
                <a:lnTo>
                  <a:pt x="124460" y="186690"/>
                </a:lnTo>
                <a:lnTo>
                  <a:pt x="143510" y="232410"/>
                </a:lnTo>
                <a:lnTo>
                  <a:pt x="161290" y="267970"/>
                </a:lnTo>
                <a:lnTo>
                  <a:pt x="179070" y="303530"/>
                </a:lnTo>
                <a:lnTo>
                  <a:pt x="196850" y="347980"/>
                </a:lnTo>
                <a:lnTo>
                  <a:pt x="214630" y="392430"/>
                </a:lnTo>
                <a:lnTo>
                  <a:pt x="232410" y="419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4634230" y="4857750"/>
            <a:ext cx="339091" cy="17781"/>
          </a:xfrm>
          <a:custGeom>
            <a:avLst/>
            <a:gdLst/>
            <a:ahLst/>
            <a:cxnLst/>
            <a:rect l="0" t="0" r="0" b="0"/>
            <a:pathLst>
              <a:path w="339091" h="17781">
                <a:moveTo>
                  <a:pt x="0" y="17780"/>
                </a:moveTo>
                <a:lnTo>
                  <a:pt x="35560" y="17780"/>
                </a:lnTo>
                <a:lnTo>
                  <a:pt x="71120" y="8890"/>
                </a:lnTo>
                <a:lnTo>
                  <a:pt x="107950" y="8890"/>
                </a:lnTo>
                <a:lnTo>
                  <a:pt x="152400" y="8890"/>
                </a:lnTo>
                <a:lnTo>
                  <a:pt x="187960" y="8890"/>
                </a:lnTo>
                <a:lnTo>
                  <a:pt x="223520" y="0"/>
                </a:lnTo>
                <a:lnTo>
                  <a:pt x="259080" y="0"/>
                </a:lnTo>
                <a:lnTo>
                  <a:pt x="303530" y="0"/>
                </a:lnTo>
                <a:lnTo>
                  <a:pt x="33909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4696460" y="4955540"/>
            <a:ext cx="241301" cy="81281"/>
          </a:xfrm>
          <a:custGeom>
            <a:avLst/>
            <a:gdLst/>
            <a:ahLst/>
            <a:cxnLst/>
            <a:rect l="0" t="0" r="0" b="0"/>
            <a:pathLst>
              <a:path w="241301" h="81281">
                <a:moveTo>
                  <a:pt x="0" y="81280"/>
                </a:moveTo>
                <a:lnTo>
                  <a:pt x="36830" y="63500"/>
                </a:lnTo>
                <a:lnTo>
                  <a:pt x="81280" y="45720"/>
                </a:lnTo>
                <a:lnTo>
                  <a:pt x="125730" y="35560"/>
                </a:lnTo>
                <a:lnTo>
                  <a:pt x="170180" y="17780"/>
                </a:lnTo>
                <a:lnTo>
                  <a:pt x="20574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4696460" y="4724400"/>
            <a:ext cx="205741" cy="499111"/>
          </a:xfrm>
          <a:custGeom>
            <a:avLst/>
            <a:gdLst/>
            <a:ahLst/>
            <a:cxnLst/>
            <a:rect l="0" t="0" r="0" b="0"/>
            <a:pathLst>
              <a:path w="205741" h="499111">
                <a:moveTo>
                  <a:pt x="205740" y="0"/>
                </a:moveTo>
                <a:lnTo>
                  <a:pt x="187960" y="35560"/>
                </a:lnTo>
                <a:lnTo>
                  <a:pt x="161290" y="71120"/>
                </a:lnTo>
                <a:lnTo>
                  <a:pt x="143510" y="106680"/>
                </a:lnTo>
                <a:lnTo>
                  <a:pt x="125730" y="151130"/>
                </a:lnTo>
                <a:lnTo>
                  <a:pt x="107950" y="177800"/>
                </a:lnTo>
                <a:lnTo>
                  <a:pt x="90170" y="213360"/>
                </a:lnTo>
                <a:lnTo>
                  <a:pt x="72390" y="240030"/>
                </a:lnTo>
                <a:lnTo>
                  <a:pt x="63500" y="276860"/>
                </a:lnTo>
                <a:lnTo>
                  <a:pt x="45720" y="312420"/>
                </a:lnTo>
                <a:lnTo>
                  <a:pt x="36830" y="339090"/>
                </a:lnTo>
                <a:lnTo>
                  <a:pt x="17780" y="383540"/>
                </a:lnTo>
                <a:lnTo>
                  <a:pt x="8890" y="419100"/>
                </a:lnTo>
                <a:lnTo>
                  <a:pt x="0" y="436880"/>
                </a:lnTo>
                <a:lnTo>
                  <a:pt x="0" y="481330"/>
                </a:lnTo>
                <a:lnTo>
                  <a:pt x="8890" y="4991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5099050" y="4768850"/>
            <a:ext cx="330201" cy="383541"/>
          </a:xfrm>
          <a:custGeom>
            <a:avLst/>
            <a:gdLst/>
            <a:ahLst/>
            <a:cxnLst/>
            <a:rect l="0" t="0" r="0" b="0"/>
            <a:pathLst>
              <a:path w="330201" h="383541">
                <a:moveTo>
                  <a:pt x="53340" y="35560"/>
                </a:moveTo>
                <a:lnTo>
                  <a:pt x="35560" y="44450"/>
                </a:lnTo>
                <a:lnTo>
                  <a:pt x="17780" y="71120"/>
                </a:lnTo>
                <a:lnTo>
                  <a:pt x="889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22250"/>
                </a:lnTo>
                <a:lnTo>
                  <a:pt x="0" y="259080"/>
                </a:lnTo>
                <a:lnTo>
                  <a:pt x="8890" y="294640"/>
                </a:lnTo>
                <a:lnTo>
                  <a:pt x="17780" y="321310"/>
                </a:lnTo>
                <a:lnTo>
                  <a:pt x="62230" y="365760"/>
                </a:lnTo>
                <a:lnTo>
                  <a:pt x="88900" y="383540"/>
                </a:lnTo>
                <a:lnTo>
                  <a:pt x="124460" y="383540"/>
                </a:lnTo>
                <a:lnTo>
                  <a:pt x="160020" y="383540"/>
                </a:lnTo>
                <a:lnTo>
                  <a:pt x="196850" y="374650"/>
                </a:lnTo>
                <a:lnTo>
                  <a:pt x="232410" y="356870"/>
                </a:lnTo>
                <a:lnTo>
                  <a:pt x="259080" y="330200"/>
                </a:lnTo>
                <a:lnTo>
                  <a:pt x="294640" y="294640"/>
                </a:lnTo>
                <a:lnTo>
                  <a:pt x="303530" y="259080"/>
                </a:lnTo>
                <a:lnTo>
                  <a:pt x="321310" y="213360"/>
                </a:lnTo>
                <a:lnTo>
                  <a:pt x="330200" y="177800"/>
                </a:lnTo>
                <a:lnTo>
                  <a:pt x="321310" y="133350"/>
                </a:lnTo>
                <a:lnTo>
                  <a:pt x="312420" y="97790"/>
                </a:lnTo>
                <a:lnTo>
                  <a:pt x="303530" y="71120"/>
                </a:lnTo>
                <a:lnTo>
                  <a:pt x="276860" y="44450"/>
                </a:lnTo>
                <a:lnTo>
                  <a:pt x="232410" y="17780"/>
                </a:lnTo>
                <a:lnTo>
                  <a:pt x="196850" y="0"/>
                </a:lnTo>
                <a:lnTo>
                  <a:pt x="177800" y="0"/>
                </a:lnTo>
                <a:lnTo>
                  <a:pt x="15113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1428750" y="2277110"/>
            <a:ext cx="356871" cy="347981"/>
          </a:xfrm>
          <a:custGeom>
            <a:avLst/>
            <a:gdLst/>
            <a:ahLst/>
            <a:cxnLst/>
            <a:rect l="0" t="0" r="0" b="0"/>
            <a:pathLst>
              <a:path w="356871" h="347981">
                <a:moveTo>
                  <a:pt x="0" y="115570"/>
                </a:moveTo>
                <a:lnTo>
                  <a:pt x="8890" y="71120"/>
                </a:lnTo>
                <a:lnTo>
                  <a:pt x="44450" y="35560"/>
                </a:lnTo>
                <a:lnTo>
                  <a:pt x="71120" y="17780"/>
                </a:lnTo>
                <a:lnTo>
                  <a:pt x="115570" y="0"/>
                </a:lnTo>
                <a:lnTo>
                  <a:pt x="152400" y="0"/>
                </a:lnTo>
                <a:lnTo>
                  <a:pt x="179070" y="0"/>
                </a:lnTo>
                <a:lnTo>
                  <a:pt x="223520" y="17780"/>
                </a:lnTo>
                <a:lnTo>
                  <a:pt x="241300" y="26670"/>
                </a:lnTo>
                <a:lnTo>
                  <a:pt x="250190" y="44450"/>
                </a:lnTo>
                <a:lnTo>
                  <a:pt x="250190" y="62230"/>
                </a:lnTo>
                <a:lnTo>
                  <a:pt x="223520" y="115570"/>
                </a:lnTo>
                <a:lnTo>
                  <a:pt x="187960" y="151130"/>
                </a:lnTo>
                <a:lnTo>
                  <a:pt x="152400" y="187960"/>
                </a:lnTo>
                <a:lnTo>
                  <a:pt x="115570" y="223520"/>
                </a:lnTo>
                <a:lnTo>
                  <a:pt x="88900" y="259080"/>
                </a:lnTo>
                <a:lnTo>
                  <a:pt x="53340" y="303530"/>
                </a:lnTo>
                <a:lnTo>
                  <a:pt x="35560" y="321310"/>
                </a:lnTo>
                <a:lnTo>
                  <a:pt x="35560" y="347980"/>
                </a:lnTo>
                <a:lnTo>
                  <a:pt x="88900" y="347980"/>
                </a:lnTo>
                <a:lnTo>
                  <a:pt x="133350" y="339090"/>
                </a:lnTo>
                <a:lnTo>
                  <a:pt x="170180" y="330200"/>
                </a:lnTo>
                <a:lnTo>
                  <a:pt x="214630" y="321310"/>
                </a:lnTo>
                <a:lnTo>
                  <a:pt x="250190" y="321310"/>
                </a:lnTo>
                <a:lnTo>
                  <a:pt x="276860" y="321310"/>
                </a:lnTo>
                <a:lnTo>
                  <a:pt x="312420" y="321310"/>
                </a:lnTo>
                <a:lnTo>
                  <a:pt x="356870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1205230" y="2696210"/>
            <a:ext cx="848361" cy="63501"/>
          </a:xfrm>
          <a:custGeom>
            <a:avLst/>
            <a:gdLst/>
            <a:ahLst/>
            <a:cxnLst/>
            <a:rect l="0" t="0" r="0" b="0"/>
            <a:pathLst>
              <a:path w="848361" h="63501">
                <a:moveTo>
                  <a:pt x="0" y="54610"/>
                </a:moveTo>
                <a:lnTo>
                  <a:pt x="26670" y="63500"/>
                </a:lnTo>
                <a:lnTo>
                  <a:pt x="71120" y="63500"/>
                </a:lnTo>
                <a:lnTo>
                  <a:pt x="107950" y="63500"/>
                </a:lnTo>
                <a:lnTo>
                  <a:pt x="152400" y="63500"/>
                </a:lnTo>
                <a:lnTo>
                  <a:pt x="187960" y="54610"/>
                </a:lnTo>
                <a:lnTo>
                  <a:pt x="223520" y="54610"/>
                </a:lnTo>
                <a:lnTo>
                  <a:pt x="267970" y="45720"/>
                </a:lnTo>
                <a:lnTo>
                  <a:pt x="303530" y="45720"/>
                </a:lnTo>
                <a:lnTo>
                  <a:pt x="339090" y="36830"/>
                </a:lnTo>
                <a:lnTo>
                  <a:pt x="375920" y="36830"/>
                </a:lnTo>
                <a:lnTo>
                  <a:pt x="411480" y="27940"/>
                </a:lnTo>
                <a:lnTo>
                  <a:pt x="455930" y="27940"/>
                </a:lnTo>
                <a:lnTo>
                  <a:pt x="491490" y="27940"/>
                </a:lnTo>
                <a:lnTo>
                  <a:pt x="527050" y="19050"/>
                </a:lnTo>
                <a:lnTo>
                  <a:pt x="562610" y="19050"/>
                </a:lnTo>
                <a:lnTo>
                  <a:pt x="598170" y="8890"/>
                </a:lnTo>
                <a:lnTo>
                  <a:pt x="642620" y="8890"/>
                </a:lnTo>
                <a:lnTo>
                  <a:pt x="679450" y="8890"/>
                </a:lnTo>
                <a:lnTo>
                  <a:pt x="715010" y="8890"/>
                </a:lnTo>
                <a:lnTo>
                  <a:pt x="759460" y="8890"/>
                </a:lnTo>
                <a:lnTo>
                  <a:pt x="795020" y="0"/>
                </a:lnTo>
                <a:lnTo>
                  <a:pt x="839470" y="0"/>
                </a:lnTo>
                <a:lnTo>
                  <a:pt x="8483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1508760" y="2866390"/>
            <a:ext cx="223521" cy="250191"/>
          </a:xfrm>
          <a:custGeom>
            <a:avLst/>
            <a:gdLst/>
            <a:ahLst/>
            <a:cxnLst/>
            <a:rect l="0" t="0" r="0" b="0"/>
            <a:pathLst>
              <a:path w="223521" h="250191">
                <a:moveTo>
                  <a:pt x="63500" y="53340"/>
                </a:moveTo>
                <a:lnTo>
                  <a:pt x="72390" y="26670"/>
                </a:lnTo>
                <a:lnTo>
                  <a:pt x="90170" y="17780"/>
                </a:lnTo>
                <a:lnTo>
                  <a:pt x="107950" y="0"/>
                </a:lnTo>
                <a:lnTo>
                  <a:pt x="125730" y="0"/>
                </a:lnTo>
                <a:lnTo>
                  <a:pt x="143510" y="8890"/>
                </a:lnTo>
                <a:lnTo>
                  <a:pt x="170180" y="26670"/>
                </a:lnTo>
                <a:lnTo>
                  <a:pt x="179070" y="53340"/>
                </a:lnTo>
                <a:lnTo>
                  <a:pt x="179070" y="88900"/>
                </a:lnTo>
                <a:lnTo>
                  <a:pt x="170180" y="124460"/>
                </a:lnTo>
                <a:lnTo>
                  <a:pt x="152400" y="170180"/>
                </a:lnTo>
                <a:lnTo>
                  <a:pt x="134620" y="196850"/>
                </a:lnTo>
                <a:lnTo>
                  <a:pt x="90170" y="232410"/>
                </a:lnTo>
                <a:lnTo>
                  <a:pt x="53340" y="250190"/>
                </a:lnTo>
                <a:lnTo>
                  <a:pt x="26670" y="250190"/>
                </a:lnTo>
                <a:lnTo>
                  <a:pt x="8890" y="250190"/>
                </a:lnTo>
                <a:lnTo>
                  <a:pt x="0" y="232410"/>
                </a:lnTo>
                <a:lnTo>
                  <a:pt x="8890" y="214630"/>
                </a:lnTo>
                <a:lnTo>
                  <a:pt x="26670" y="205740"/>
                </a:lnTo>
                <a:lnTo>
                  <a:pt x="53340" y="205740"/>
                </a:lnTo>
                <a:lnTo>
                  <a:pt x="99060" y="214630"/>
                </a:lnTo>
                <a:lnTo>
                  <a:pt x="143510" y="214630"/>
                </a:lnTo>
                <a:lnTo>
                  <a:pt x="179070" y="223520"/>
                </a:lnTo>
                <a:lnTo>
                  <a:pt x="223520" y="2324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1490980" y="3196590"/>
            <a:ext cx="285751" cy="35561"/>
          </a:xfrm>
          <a:custGeom>
            <a:avLst/>
            <a:gdLst/>
            <a:ahLst/>
            <a:cxnLst/>
            <a:rect l="0" t="0" r="0" b="0"/>
            <a:pathLst>
              <a:path w="285751" h="35561">
                <a:moveTo>
                  <a:pt x="0" y="35560"/>
                </a:moveTo>
                <a:lnTo>
                  <a:pt x="35560" y="17780"/>
                </a:lnTo>
                <a:lnTo>
                  <a:pt x="71120" y="17780"/>
                </a:lnTo>
                <a:lnTo>
                  <a:pt x="116840" y="8890"/>
                </a:lnTo>
                <a:lnTo>
                  <a:pt x="161290" y="0"/>
                </a:lnTo>
                <a:lnTo>
                  <a:pt x="205740" y="0"/>
                </a:lnTo>
                <a:lnTo>
                  <a:pt x="24130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1590040" y="3295650"/>
            <a:ext cx="133351" cy="266701"/>
          </a:xfrm>
          <a:custGeom>
            <a:avLst/>
            <a:gdLst/>
            <a:ahLst/>
            <a:cxnLst/>
            <a:rect l="0" t="0" r="0" b="0"/>
            <a:pathLst>
              <a:path w="133351" h="266701">
                <a:moveTo>
                  <a:pt x="133350" y="0"/>
                </a:moveTo>
                <a:lnTo>
                  <a:pt x="97790" y="35560"/>
                </a:lnTo>
                <a:lnTo>
                  <a:pt x="80010" y="71120"/>
                </a:lnTo>
                <a:lnTo>
                  <a:pt x="53340" y="115570"/>
                </a:lnTo>
                <a:lnTo>
                  <a:pt x="44450" y="160020"/>
                </a:lnTo>
                <a:lnTo>
                  <a:pt x="26670" y="195580"/>
                </a:lnTo>
                <a:lnTo>
                  <a:pt x="8890" y="24003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1598930" y="3331210"/>
            <a:ext cx="80011" cy="276861"/>
          </a:xfrm>
          <a:custGeom>
            <a:avLst/>
            <a:gdLst/>
            <a:ahLst/>
            <a:cxnLst/>
            <a:rect l="0" t="0" r="0" b="0"/>
            <a:pathLst>
              <a:path w="80011" h="276861">
                <a:moveTo>
                  <a:pt x="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17780" y="88900"/>
                </a:lnTo>
                <a:lnTo>
                  <a:pt x="26670" y="133350"/>
                </a:lnTo>
                <a:lnTo>
                  <a:pt x="35560" y="168910"/>
                </a:lnTo>
                <a:lnTo>
                  <a:pt x="53340" y="204470"/>
                </a:lnTo>
                <a:lnTo>
                  <a:pt x="62230" y="250190"/>
                </a:lnTo>
                <a:lnTo>
                  <a:pt x="80010" y="276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1322070" y="2839720"/>
            <a:ext cx="204471" cy="857251"/>
          </a:xfrm>
          <a:custGeom>
            <a:avLst/>
            <a:gdLst/>
            <a:ahLst/>
            <a:cxnLst/>
            <a:rect l="0" t="0" r="0" b="0"/>
            <a:pathLst>
              <a:path w="204471" h="857251">
                <a:moveTo>
                  <a:pt x="106680" y="0"/>
                </a:moveTo>
                <a:lnTo>
                  <a:pt x="88900" y="17780"/>
                </a:lnTo>
                <a:lnTo>
                  <a:pt x="71120" y="62230"/>
                </a:lnTo>
                <a:lnTo>
                  <a:pt x="53340" y="106680"/>
                </a:lnTo>
                <a:lnTo>
                  <a:pt x="44450" y="142240"/>
                </a:lnTo>
                <a:lnTo>
                  <a:pt x="26670" y="179070"/>
                </a:lnTo>
                <a:lnTo>
                  <a:pt x="17780" y="223520"/>
                </a:lnTo>
                <a:lnTo>
                  <a:pt x="17780" y="267970"/>
                </a:lnTo>
                <a:lnTo>
                  <a:pt x="8890" y="303530"/>
                </a:lnTo>
                <a:lnTo>
                  <a:pt x="8890" y="339090"/>
                </a:lnTo>
                <a:lnTo>
                  <a:pt x="0" y="365760"/>
                </a:lnTo>
                <a:lnTo>
                  <a:pt x="0" y="401320"/>
                </a:lnTo>
                <a:lnTo>
                  <a:pt x="0" y="436880"/>
                </a:lnTo>
                <a:lnTo>
                  <a:pt x="0" y="473710"/>
                </a:lnTo>
                <a:lnTo>
                  <a:pt x="8890" y="500380"/>
                </a:lnTo>
                <a:lnTo>
                  <a:pt x="8890" y="535940"/>
                </a:lnTo>
                <a:lnTo>
                  <a:pt x="17780" y="562610"/>
                </a:lnTo>
                <a:lnTo>
                  <a:pt x="17780" y="598170"/>
                </a:lnTo>
                <a:lnTo>
                  <a:pt x="26670" y="642620"/>
                </a:lnTo>
                <a:lnTo>
                  <a:pt x="44450" y="678180"/>
                </a:lnTo>
                <a:lnTo>
                  <a:pt x="62230" y="713740"/>
                </a:lnTo>
                <a:lnTo>
                  <a:pt x="80010" y="750570"/>
                </a:lnTo>
                <a:lnTo>
                  <a:pt x="106680" y="795020"/>
                </a:lnTo>
                <a:lnTo>
                  <a:pt x="151130" y="830580"/>
                </a:lnTo>
                <a:lnTo>
                  <a:pt x="177800" y="848360"/>
                </a:lnTo>
                <a:lnTo>
                  <a:pt x="204470" y="8572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1821180" y="2848610"/>
            <a:ext cx="125731" cy="803911"/>
          </a:xfrm>
          <a:custGeom>
            <a:avLst/>
            <a:gdLst/>
            <a:ahLst/>
            <a:cxnLst/>
            <a:rect l="0" t="0" r="0" b="0"/>
            <a:pathLst>
              <a:path w="125731" h="803911">
                <a:moveTo>
                  <a:pt x="0" y="0"/>
                </a:moveTo>
                <a:lnTo>
                  <a:pt x="17780" y="8890"/>
                </a:lnTo>
                <a:lnTo>
                  <a:pt x="26670" y="26670"/>
                </a:lnTo>
                <a:lnTo>
                  <a:pt x="54610" y="62230"/>
                </a:lnTo>
                <a:lnTo>
                  <a:pt x="72390" y="106680"/>
                </a:lnTo>
                <a:lnTo>
                  <a:pt x="90170" y="142240"/>
                </a:lnTo>
                <a:lnTo>
                  <a:pt x="99060" y="179070"/>
                </a:lnTo>
                <a:lnTo>
                  <a:pt x="107950" y="214630"/>
                </a:lnTo>
                <a:lnTo>
                  <a:pt x="116840" y="259080"/>
                </a:lnTo>
                <a:lnTo>
                  <a:pt x="125730" y="294640"/>
                </a:lnTo>
                <a:lnTo>
                  <a:pt x="125730" y="321310"/>
                </a:lnTo>
                <a:lnTo>
                  <a:pt x="125730" y="365760"/>
                </a:lnTo>
                <a:lnTo>
                  <a:pt x="116840" y="410210"/>
                </a:lnTo>
                <a:lnTo>
                  <a:pt x="116840" y="455930"/>
                </a:lnTo>
                <a:lnTo>
                  <a:pt x="107950" y="482600"/>
                </a:lnTo>
                <a:lnTo>
                  <a:pt x="99060" y="518160"/>
                </a:lnTo>
                <a:lnTo>
                  <a:pt x="99060" y="553720"/>
                </a:lnTo>
                <a:lnTo>
                  <a:pt x="90170" y="580390"/>
                </a:lnTo>
                <a:lnTo>
                  <a:pt x="81280" y="615950"/>
                </a:lnTo>
                <a:lnTo>
                  <a:pt x="72390" y="642620"/>
                </a:lnTo>
                <a:lnTo>
                  <a:pt x="63500" y="678180"/>
                </a:lnTo>
                <a:lnTo>
                  <a:pt x="45720" y="704850"/>
                </a:lnTo>
                <a:lnTo>
                  <a:pt x="35560" y="741680"/>
                </a:lnTo>
                <a:lnTo>
                  <a:pt x="17780" y="777240"/>
                </a:lnTo>
                <a:lnTo>
                  <a:pt x="17780" y="8039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1062990" y="4401820"/>
            <a:ext cx="410211" cy="562611"/>
          </a:xfrm>
          <a:custGeom>
            <a:avLst/>
            <a:gdLst/>
            <a:ahLst/>
            <a:cxnLst/>
            <a:rect l="0" t="0" r="0" b="0"/>
            <a:pathLst>
              <a:path w="410211" h="562611">
                <a:moveTo>
                  <a:pt x="53340" y="45720"/>
                </a:moveTo>
                <a:lnTo>
                  <a:pt x="44450" y="90170"/>
                </a:lnTo>
                <a:lnTo>
                  <a:pt x="44450" y="134620"/>
                </a:lnTo>
                <a:lnTo>
                  <a:pt x="35560" y="170180"/>
                </a:lnTo>
                <a:lnTo>
                  <a:pt x="35560" y="214630"/>
                </a:lnTo>
                <a:lnTo>
                  <a:pt x="35560" y="250190"/>
                </a:lnTo>
                <a:lnTo>
                  <a:pt x="26670" y="285750"/>
                </a:lnTo>
                <a:lnTo>
                  <a:pt x="26670" y="331470"/>
                </a:lnTo>
                <a:lnTo>
                  <a:pt x="17780" y="367030"/>
                </a:lnTo>
                <a:lnTo>
                  <a:pt x="17780" y="402590"/>
                </a:lnTo>
                <a:lnTo>
                  <a:pt x="8890" y="438150"/>
                </a:lnTo>
                <a:lnTo>
                  <a:pt x="8890" y="464820"/>
                </a:lnTo>
                <a:lnTo>
                  <a:pt x="0" y="482600"/>
                </a:lnTo>
                <a:lnTo>
                  <a:pt x="0" y="438150"/>
                </a:lnTo>
                <a:lnTo>
                  <a:pt x="0" y="393700"/>
                </a:lnTo>
                <a:lnTo>
                  <a:pt x="0" y="358140"/>
                </a:lnTo>
                <a:lnTo>
                  <a:pt x="8890" y="312420"/>
                </a:lnTo>
                <a:lnTo>
                  <a:pt x="8890" y="267970"/>
                </a:lnTo>
                <a:lnTo>
                  <a:pt x="17780" y="223520"/>
                </a:lnTo>
                <a:lnTo>
                  <a:pt x="35560" y="187960"/>
                </a:lnTo>
                <a:lnTo>
                  <a:pt x="44450" y="152400"/>
                </a:lnTo>
                <a:lnTo>
                  <a:pt x="62230" y="107950"/>
                </a:lnTo>
                <a:lnTo>
                  <a:pt x="88900" y="54610"/>
                </a:lnTo>
                <a:lnTo>
                  <a:pt x="106680" y="36830"/>
                </a:lnTo>
                <a:lnTo>
                  <a:pt x="151130" y="17780"/>
                </a:lnTo>
                <a:lnTo>
                  <a:pt x="168910" y="0"/>
                </a:lnTo>
                <a:lnTo>
                  <a:pt x="204470" y="0"/>
                </a:lnTo>
                <a:lnTo>
                  <a:pt x="232410" y="0"/>
                </a:lnTo>
                <a:lnTo>
                  <a:pt x="267970" y="8890"/>
                </a:lnTo>
                <a:lnTo>
                  <a:pt x="303530" y="36830"/>
                </a:lnTo>
                <a:lnTo>
                  <a:pt x="339090" y="54610"/>
                </a:lnTo>
                <a:lnTo>
                  <a:pt x="374650" y="99060"/>
                </a:lnTo>
                <a:lnTo>
                  <a:pt x="401320" y="134620"/>
                </a:lnTo>
                <a:lnTo>
                  <a:pt x="410210" y="179070"/>
                </a:lnTo>
                <a:lnTo>
                  <a:pt x="410210" y="205740"/>
                </a:lnTo>
                <a:lnTo>
                  <a:pt x="410210" y="241300"/>
                </a:lnTo>
                <a:lnTo>
                  <a:pt x="410210" y="267970"/>
                </a:lnTo>
                <a:lnTo>
                  <a:pt x="401320" y="303530"/>
                </a:lnTo>
                <a:lnTo>
                  <a:pt x="383540" y="349250"/>
                </a:lnTo>
                <a:lnTo>
                  <a:pt x="374650" y="367030"/>
                </a:lnTo>
                <a:lnTo>
                  <a:pt x="339090" y="402590"/>
                </a:lnTo>
                <a:lnTo>
                  <a:pt x="294640" y="447040"/>
                </a:lnTo>
                <a:lnTo>
                  <a:pt x="276860" y="455930"/>
                </a:lnTo>
                <a:lnTo>
                  <a:pt x="232410" y="482600"/>
                </a:lnTo>
                <a:lnTo>
                  <a:pt x="195580" y="509270"/>
                </a:lnTo>
                <a:lnTo>
                  <a:pt x="160020" y="535940"/>
                </a:lnTo>
                <a:lnTo>
                  <a:pt x="115570" y="553720"/>
                </a:lnTo>
                <a:lnTo>
                  <a:pt x="80010" y="562610"/>
                </a:lnTo>
                <a:lnTo>
                  <a:pt x="62230" y="562610"/>
                </a:lnTo>
                <a:lnTo>
                  <a:pt x="35560" y="562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1598930" y="4669790"/>
            <a:ext cx="1" cy="17781"/>
          </a:xfrm>
          <a:custGeom>
            <a:avLst/>
            <a:gdLst/>
            <a:ahLst/>
            <a:cxnLst/>
            <a:rect l="0" t="0" r="0" b="0"/>
            <a:pathLst>
              <a:path w="1" h="17781">
                <a:moveTo>
                  <a:pt x="0" y="0"/>
                </a:moveTo>
                <a:lnTo>
                  <a:pt x="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1517650" y="483997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1776730" y="4456430"/>
            <a:ext cx="214631" cy="758191"/>
          </a:xfrm>
          <a:custGeom>
            <a:avLst/>
            <a:gdLst/>
            <a:ahLst/>
            <a:cxnLst/>
            <a:rect l="0" t="0" r="0" b="0"/>
            <a:pathLst>
              <a:path w="214631" h="758191">
                <a:moveTo>
                  <a:pt x="214630" y="0"/>
                </a:moveTo>
                <a:lnTo>
                  <a:pt x="179070" y="0"/>
                </a:lnTo>
                <a:lnTo>
                  <a:pt x="134620" y="8890"/>
                </a:lnTo>
                <a:lnTo>
                  <a:pt x="99060" y="26670"/>
                </a:lnTo>
                <a:lnTo>
                  <a:pt x="80010" y="35560"/>
                </a:lnTo>
                <a:lnTo>
                  <a:pt x="80010" y="62230"/>
                </a:lnTo>
                <a:lnTo>
                  <a:pt x="99060" y="97790"/>
                </a:lnTo>
                <a:lnTo>
                  <a:pt x="125730" y="142240"/>
                </a:lnTo>
                <a:lnTo>
                  <a:pt x="152400" y="186690"/>
                </a:lnTo>
                <a:lnTo>
                  <a:pt x="161290" y="213360"/>
                </a:lnTo>
                <a:lnTo>
                  <a:pt x="161290" y="231140"/>
                </a:lnTo>
                <a:lnTo>
                  <a:pt x="161290" y="248920"/>
                </a:lnTo>
                <a:lnTo>
                  <a:pt x="143510" y="257810"/>
                </a:lnTo>
                <a:lnTo>
                  <a:pt x="107950" y="257810"/>
                </a:lnTo>
                <a:lnTo>
                  <a:pt x="62230" y="257810"/>
                </a:lnTo>
                <a:lnTo>
                  <a:pt x="35560" y="257810"/>
                </a:lnTo>
                <a:lnTo>
                  <a:pt x="17780" y="267970"/>
                </a:lnTo>
                <a:lnTo>
                  <a:pt x="0" y="276860"/>
                </a:lnTo>
                <a:lnTo>
                  <a:pt x="17780" y="321310"/>
                </a:lnTo>
                <a:lnTo>
                  <a:pt x="44450" y="365760"/>
                </a:lnTo>
                <a:lnTo>
                  <a:pt x="62230" y="383540"/>
                </a:lnTo>
                <a:lnTo>
                  <a:pt x="71120" y="427990"/>
                </a:lnTo>
                <a:lnTo>
                  <a:pt x="62230" y="481330"/>
                </a:lnTo>
                <a:lnTo>
                  <a:pt x="44450" y="516890"/>
                </a:lnTo>
                <a:lnTo>
                  <a:pt x="44450" y="562610"/>
                </a:lnTo>
                <a:lnTo>
                  <a:pt x="44450" y="598170"/>
                </a:lnTo>
                <a:lnTo>
                  <a:pt x="62230" y="642620"/>
                </a:lnTo>
                <a:lnTo>
                  <a:pt x="99060" y="678180"/>
                </a:lnTo>
                <a:lnTo>
                  <a:pt x="116840" y="695960"/>
                </a:lnTo>
                <a:lnTo>
                  <a:pt x="152400" y="722630"/>
                </a:lnTo>
                <a:lnTo>
                  <a:pt x="187960" y="740410"/>
                </a:lnTo>
                <a:lnTo>
                  <a:pt x="214630" y="7581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2053590" y="4786630"/>
            <a:ext cx="179071" cy="276861"/>
          </a:xfrm>
          <a:custGeom>
            <a:avLst/>
            <a:gdLst/>
            <a:ahLst/>
            <a:cxnLst/>
            <a:rect l="0" t="0" r="0" b="0"/>
            <a:pathLst>
              <a:path w="179071" h="276861">
                <a:moveTo>
                  <a:pt x="179070" y="0"/>
                </a:moveTo>
                <a:lnTo>
                  <a:pt x="170180" y="17780"/>
                </a:lnTo>
                <a:lnTo>
                  <a:pt x="143510" y="53340"/>
                </a:lnTo>
                <a:lnTo>
                  <a:pt x="125730" y="71120"/>
                </a:lnTo>
                <a:lnTo>
                  <a:pt x="116840" y="88900"/>
                </a:lnTo>
                <a:lnTo>
                  <a:pt x="90170" y="133350"/>
                </a:lnTo>
                <a:lnTo>
                  <a:pt x="62230" y="168910"/>
                </a:lnTo>
                <a:lnTo>
                  <a:pt x="35560" y="214630"/>
                </a:lnTo>
                <a:lnTo>
                  <a:pt x="8890" y="25908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2115820" y="4759960"/>
            <a:ext cx="170181" cy="392431"/>
          </a:xfrm>
          <a:custGeom>
            <a:avLst/>
            <a:gdLst/>
            <a:ahLst/>
            <a:cxnLst/>
            <a:rect l="0" t="0" r="0" b="0"/>
            <a:pathLst>
              <a:path w="170181" h="392431">
                <a:moveTo>
                  <a:pt x="0" y="0"/>
                </a:moveTo>
                <a:lnTo>
                  <a:pt x="8890" y="17780"/>
                </a:lnTo>
                <a:lnTo>
                  <a:pt x="36830" y="53340"/>
                </a:lnTo>
                <a:lnTo>
                  <a:pt x="54610" y="97790"/>
                </a:lnTo>
                <a:lnTo>
                  <a:pt x="72390" y="142240"/>
                </a:lnTo>
                <a:lnTo>
                  <a:pt x="90170" y="177800"/>
                </a:lnTo>
                <a:lnTo>
                  <a:pt x="107950" y="222250"/>
                </a:lnTo>
                <a:lnTo>
                  <a:pt x="116840" y="267970"/>
                </a:lnTo>
                <a:lnTo>
                  <a:pt x="125730" y="303530"/>
                </a:lnTo>
                <a:lnTo>
                  <a:pt x="134620" y="339090"/>
                </a:lnTo>
                <a:lnTo>
                  <a:pt x="152400" y="374650"/>
                </a:lnTo>
                <a:lnTo>
                  <a:pt x="170180" y="3924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2383790" y="4545330"/>
            <a:ext cx="44451" cy="660401"/>
          </a:xfrm>
          <a:custGeom>
            <a:avLst/>
            <a:gdLst/>
            <a:ahLst/>
            <a:cxnLst/>
            <a:rect l="0" t="0" r="0" b="0"/>
            <a:pathLst>
              <a:path w="44451" h="660401">
                <a:moveTo>
                  <a:pt x="44450" y="0"/>
                </a:moveTo>
                <a:lnTo>
                  <a:pt x="44450" y="17780"/>
                </a:lnTo>
                <a:lnTo>
                  <a:pt x="44450" y="62230"/>
                </a:lnTo>
                <a:lnTo>
                  <a:pt x="44450" y="97790"/>
                </a:lnTo>
                <a:lnTo>
                  <a:pt x="44450" y="133350"/>
                </a:lnTo>
                <a:lnTo>
                  <a:pt x="44450" y="179070"/>
                </a:lnTo>
                <a:lnTo>
                  <a:pt x="35560" y="214630"/>
                </a:lnTo>
                <a:lnTo>
                  <a:pt x="35560" y="250190"/>
                </a:lnTo>
                <a:lnTo>
                  <a:pt x="26670" y="294640"/>
                </a:lnTo>
                <a:lnTo>
                  <a:pt x="17780" y="330200"/>
                </a:lnTo>
                <a:lnTo>
                  <a:pt x="17780" y="374650"/>
                </a:lnTo>
                <a:lnTo>
                  <a:pt x="8890" y="419100"/>
                </a:lnTo>
                <a:lnTo>
                  <a:pt x="8890" y="455930"/>
                </a:lnTo>
                <a:lnTo>
                  <a:pt x="0" y="491490"/>
                </a:lnTo>
                <a:lnTo>
                  <a:pt x="0" y="527050"/>
                </a:lnTo>
                <a:lnTo>
                  <a:pt x="0" y="562610"/>
                </a:lnTo>
                <a:lnTo>
                  <a:pt x="8890" y="607060"/>
                </a:lnTo>
                <a:lnTo>
                  <a:pt x="17780" y="642620"/>
                </a:lnTo>
                <a:lnTo>
                  <a:pt x="35560" y="660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2527300" y="4813300"/>
            <a:ext cx="232411" cy="427991"/>
          </a:xfrm>
          <a:custGeom>
            <a:avLst/>
            <a:gdLst/>
            <a:ahLst/>
            <a:cxnLst/>
            <a:rect l="0" t="0" r="0" b="0"/>
            <a:pathLst>
              <a:path w="232411" h="427991">
                <a:moveTo>
                  <a:pt x="223520" y="0"/>
                </a:moveTo>
                <a:lnTo>
                  <a:pt x="232410" y="26670"/>
                </a:lnTo>
                <a:lnTo>
                  <a:pt x="214630" y="71120"/>
                </a:lnTo>
                <a:lnTo>
                  <a:pt x="187960" y="115570"/>
                </a:lnTo>
                <a:lnTo>
                  <a:pt x="160020" y="160020"/>
                </a:lnTo>
                <a:lnTo>
                  <a:pt x="124460" y="205740"/>
                </a:lnTo>
                <a:lnTo>
                  <a:pt x="88900" y="250190"/>
                </a:lnTo>
                <a:lnTo>
                  <a:pt x="62230" y="294640"/>
                </a:lnTo>
                <a:lnTo>
                  <a:pt x="35560" y="339090"/>
                </a:lnTo>
                <a:lnTo>
                  <a:pt x="17780" y="374650"/>
                </a:lnTo>
                <a:lnTo>
                  <a:pt x="0" y="419100"/>
                </a:lnTo>
                <a:lnTo>
                  <a:pt x="0" y="4279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2553970" y="4831080"/>
            <a:ext cx="312421" cy="312421"/>
          </a:xfrm>
          <a:custGeom>
            <a:avLst/>
            <a:gdLst/>
            <a:ahLst/>
            <a:cxnLst/>
            <a:rect l="0" t="0" r="0" b="0"/>
            <a:pathLst>
              <a:path w="312421" h="312421">
                <a:moveTo>
                  <a:pt x="0" y="0"/>
                </a:moveTo>
                <a:lnTo>
                  <a:pt x="17780" y="17780"/>
                </a:lnTo>
                <a:lnTo>
                  <a:pt x="35560" y="35560"/>
                </a:lnTo>
                <a:lnTo>
                  <a:pt x="71120" y="71120"/>
                </a:lnTo>
                <a:lnTo>
                  <a:pt x="115570" y="115570"/>
                </a:lnTo>
                <a:lnTo>
                  <a:pt x="161290" y="142240"/>
                </a:lnTo>
                <a:lnTo>
                  <a:pt x="205740" y="187960"/>
                </a:lnTo>
                <a:lnTo>
                  <a:pt x="241300" y="223520"/>
                </a:lnTo>
                <a:lnTo>
                  <a:pt x="276860" y="259080"/>
                </a:lnTo>
                <a:lnTo>
                  <a:pt x="303530" y="303530"/>
                </a:lnTo>
                <a:lnTo>
                  <a:pt x="312420" y="3124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2875280" y="4902200"/>
            <a:ext cx="356871" cy="80011"/>
          </a:xfrm>
          <a:custGeom>
            <a:avLst/>
            <a:gdLst/>
            <a:ahLst/>
            <a:cxnLst/>
            <a:rect l="0" t="0" r="0" b="0"/>
            <a:pathLst>
              <a:path w="356871" h="80011">
                <a:moveTo>
                  <a:pt x="356870" y="0"/>
                </a:moveTo>
                <a:lnTo>
                  <a:pt x="321310" y="0"/>
                </a:lnTo>
                <a:lnTo>
                  <a:pt x="285750" y="0"/>
                </a:lnTo>
                <a:lnTo>
                  <a:pt x="241300" y="8890"/>
                </a:lnTo>
                <a:lnTo>
                  <a:pt x="223520" y="17780"/>
                </a:lnTo>
                <a:lnTo>
                  <a:pt x="179070" y="26670"/>
                </a:lnTo>
                <a:lnTo>
                  <a:pt x="143510" y="35560"/>
                </a:lnTo>
                <a:lnTo>
                  <a:pt x="106680" y="53340"/>
                </a:lnTo>
                <a:lnTo>
                  <a:pt x="88900" y="53340"/>
                </a:lnTo>
                <a:lnTo>
                  <a:pt x="53340" y="62230"/>
                </a:lnTo>
                <a:lnTo>
                  <a:pt x="17780" y="71120"/>
                </a:lnTo>
                <a:lnTo>
                  <a:pt x="0" y="800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2919730" y="5045710"/>
            <a:ext cx="420371" cy="17781"/>
          </a:xfrm>
          <a:custGeom>
            <a:avLst/>
            <a:gdLst/>
            <a:ahLst/>
            <a:cxnLst/>
            <a:rect l="0" t="0" r="0" b="0"/>
            <a:pathLst>
              <a:path w="420371" h="17781">
                <a:moveTo>
                  <a:pt x="0" y="17780"/>
                </a:moveTo>
                <a:lnTo>
                  <a:pt x="44450" y="17780"/>
                </a:lnTo>
                <a:lnTo>
                  <a:pt x="71120" y="17780"/>
                </a:lnTo>
                <a:lnTo>
                  <a:pt x="107950" y="17780"/>
                </a:lnTo>
                <a:lnTo>
                  <a:pt x="152400" y="17780"/>
                </a:lnTo>
                <a:lnTo>
                  <a:pt x="187960" y="17780"/>
                </a:lnTo>
                <a:lnTo>
                  <a:pt x="223520" y="8890"/>
                </a:lnTo>
                <a:lnTo>
                  <a:pt x="259080" y="8890"/>
                </a:lnTo>
                <a:lnTo>
                  <a:pt x="294640" y="0"/>
                </a:lnTo>
                <a:lnTo>
                  <a:pt x="330200" y="0"/>
                </a:lnTo>
                <a:lnTo>
                  <a:pt x="375920" y="0"/>
                </a:lnTo>
                <a:lnTo>
                  <a:pt x="4203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2999740" y="4768850"/>
            <a:ext cx="250191" cy="427991"/>
          </a:xfrm>
          <a:custGeom>
            <a:avLst/>
            <a:gdLst/>
            <a:ahLst/>
            <a:cxnLst/>
            <a:rect l="0" t="0" r="0" b="0"/>
            <a:pathLst>
              <a:path w="250191" h="427991">
                <a:moveTo>
                  <a:pt x="250190" y="0"/>
                </a:moveTo>
                <a:lnTo>
                  <a:pt x="223520" y="35560"/>
                </a:lnTo>
                <a:lnTo>
                  <a:pt x="196850" y="80010"/>
                </a:lnTo>
                <a:lnTo>
                  <a:pt x="170180" y="124460"/>
                </a:lnTo>
                <a:lnTo>
                  <a:pt x="143510" y="168910"/>
                </a:lnTo>
                <a:lnTo>
                  <a:pt x="107950" y="204470"/>
                </a:lnTo>
                <a:lnTo>
                  <a:pt x="90170" y="241300"/>
                </a:lnTo>
                <a:lnTo>
                  <a:pt x="63500" y="276860"/>
                </a:lnTo>
                <a:lnTo>
                  <a:pt x="36830" y="312420"/>
                </a:lnTo>
                <a:lnTo>
                  <a:pt x="19050" y="356870"/>
                </a:lnTo>
                <a:lnTo>
                  <a:pt x="0" y="401320"/>
                </a:lnTo>
                <a:lnTo>
                  <a:pt x="0" y="4279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3366770" y="4813300"/>
            <a:ext cx="330201" cy="374651"/>
          </a:xfrm>
          <a:custGeom>
            <a:avLst/>
            <a:gdLst/>
            <a:ahLst/>
            <a:cxnLst/>
            <a:rect l="0" t="0" r="0" b="0"/>
            <a:pathLst>
              <a:path w="330201" h="374651">
                <a:moveTo>
                  <a:pt x="259080" y="8890"/>
                </a:moveTo>
                <a:lnTo>
                  <a:pt x="241300" y="8890"/>
                </a:lnTo>
                <a:lnTo>
                  <a:pt x="195580" y="17780"/>
                </a:lnTo>
                <a:lnTo>
                  <a:pt x="160020" y="35560"/>
                </a:lnTo>
                <a:lnTo>
                  <a:pt x="124460" y="62230"/>
                </a:lnTo>
                <a:lnTo>
                  <a:pt x="88900" y="97790"/>
                </a:lnTo>
                <a:lnTo>
                  <a:pt x="53340" y="133350"/>
                </a:lnTo>
                <a:lnTo>
                  <a:pt x="35560" y="151130"/>
                </a:lnTo>
                <a:lnTo>
                  <a:pt x="8890" y="196850"/>
                </a:lnTo>
                <a:lnTo>
                  <a:pt x="0" y="241300"/>
                </a:lnTo>
                <a:lnTo>
                  <a:pt x="0" y="267970"/>
                </a:lnTo>
                <a:lnTo>
                  <a:pt x="8890" y="303530"/>
                </a:lnTo>
                <a:lnTo>
                  <a:pt x="17780" y="330200"/>
                </a:lnTo>
                <a:lnTo>
                  <a:pt x="71120" y="365760"/>
                </a:lnTo>
                <a:lnTo>
                  <a:pt x="88900" y="374650"/>
                </a:lnTo>
                <a:lnTo>
                  <a:pt x="124460" y="374650"/>
                </a:lnTo>
                <a:lnTo>
                  <a:pt x="151130" y="374650"/>
                </a:lnTo>
                <a:lnTo>
                  <a:pt x="168910" y="374650"/>
                </a:lnTo>
                <a:lnTo>
                  <a:pt x="214630" y="347980"/>
                </a:lnTo>
                <a:lnTo>
                  <a:pt x="241300" y="339090"/>
                </a:lnTo>
                <a:lnTo>
                  <a:pt x="276860" y="303530"/>
                </a:lnTo>
                <a:lnTo>
                  <a:pt x="303530" y="259080"/>
                </a:lnTo>
                <a:lnTo>
                  <a:pt x="321310" y="223520"/>
                </a:lnTo>
                <a:lnTo>
                  <a:pt x="330200" y="196850"/>
                </a:lnTo>
                <a:lnTo>
                  <a:pt x="330200" y="168910"/>
                </a:lnTo>
                <a:lnTo>
                  <a:pt x="321310" y="124460"/>
                </a:lnTo>
                <a:lnTo>
                  <a:pt x="303530" y="88900"/>
                </a:lnTo>
                <a:lnTo>
                  <a:pt x="303530" y="71120"/>
                </a:lnTo>
                <a:lnTo>
                  <a:pt x="276860" y="44450"/>
                </a:lnTo>
                <a:lnTo>
                  <a:pt x="24130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3732530" y="4607560"/>
            <a:ext cx="365761" cy="910591"/>
          </a:xfrm>
          <a:custGeom>
            <a:avLst/>
            <a:gdLst/>
            <a:ahLst/>
            <a:cxnLst/>
            <a:rect l="0" t="0" r="0" b="0"/>
            <a:pathLst>
              <a:path w="365761" h="910591">
                <a:moveTo>
                  <a:pt x="0" y="0"/>
                </a:moveTo>
                <a:lnTo>
                  <a:pt x="35560" y="8890"/>
                </a:lnTo>
                <a:lnTo>
                  <a:pt x="80010" y="17780"/>
                </a:lnTo>
                <a:lnTo>
                  <a:pt x="125730" y="35560"/>
                </a:lnTo>
                <a:lnTo>
                  <a:pt x="161290" y="62230"/>
                </a:lnTo>
                <a:lnTo>
                  <a:pt x="179070" y="62230"/>
                </a:lnTo>
                <a:lnTo>
                  <a:pt x="223520" y="106680"/>
                </a:lnTo>
                <a:lnTo>
                  <a:pt x="232410" y="125730"/>
                </a:lnTo>
                <a:lnTo>
                  <a:pt x="241300" y="143510"/>
                </a:lnTo>
                <a:lnTo>
                  <a:pt x="223520" y="152400"/>
                </a:lnTo>
                <a:lnTo>
                  <a:pt x="205740" y="170180"/>
                </a:lnTo>
                <a:lnTo>
                  <a:pt x="170180" y="170180"/>
                </a:lnTo>
                <a:lnTo>
                  <a:pt x="152400" y="179070"/>
                </a:lnTo>
                <a:lnTo>
                  <a:pt x="152400" y="205740"/>
                </a:lnTo>
                <a:lnTo>
                  <a:pt x="170180" y="214630"/>
                </a:lnTo>
                <a:lnTo>
                  <a:pt x="214630" y="241300"/>
                </a:lnTo>
                <a:lnTo>
                  <a:pt x="250190" y="267970"/>
                </a:lnTo>
                <a:lnTo>
                  <a:pt x="294640" y="294640"/>
                </a:lnTo>
                <a:lnTo>
                  <a:pt x="312420" y="321310"/>
                </a:lnTo>
                <a:lnTo>
                  <a:pt x="321310" y="339090"/>
                </a:lnTo>
                <a:lnTo>
                  <a:pt x="312420" y="356870"/>
                </a:lnTo>
                <a:lnTo>
                  <a:pt x="294640" y="365760"/>
                </a:lnTo>
                <a:lnTo>
                  <a:pt x="250190" y="374650"/>
                </a:lnTo>
                <a:lnTo>
                  <a:pt x="214630" y="374650"/>
                </a:lnTo>
                <a:lnTo>
                  <a:pt x="214630" y="393700"/>
                </a:lnTo>
                <a:lnTo>
                  <a:pt x="223520" y="411480"/>
                </a:lnTo>
                <a:lnTo>
                  <a:pt x="267970" y="438150"/>
                </a:lnTo>
                <a:lnTo>
                  <a:pt x="285750" y="447040"/>
                </a:lnTo>
                <a:lnTo>
                  <a:pt x="303530" y="464820"/>
                </a:lnTo>
                <a:lnTo>
                  <a:pt x="321310" y="482600"/>
                </a:lnTo>
                <a:lnTo>
                  <a:pt x="347980" y="518160"/>
                </a:lnTo>
                <a:lnTo>
                  <a:pt x="365760" y="553720"/>
                </a:lnTo>
                <a:lnTo>
                  <a:pt x="365760" y="571500"/>
                </a:lnTo>
                <a:lnTo>
                  <a:pt x="356870" y="615950"/>
                </a:lnTo>
                <a:lnTo>
                  <a:pt x="321310" y="660400"/>
                </a:lnTo>
                <a:lnTo>
                  <a:pt x="285750" y="697230"/>
                </a:lnTo>
                <a:lnTo>
                  <a:pt x="241300" y="732790"/>
                </a:lnTo>
                <a:lnTo>
                  <a:pt x="196850" y="777240"/>
                </a:lnTo>
                <a:lnTo>
                  <a:pt x="161290" y="812800"/>
                </a:lnTo>
                <a:lnTo>
                  <a:pt x="134620" y="857250"/>
                </a:lnTo>
                <a:lnTo>
                  <a:pt x="106680" y="901700"/>
                </a:lnTo>
                <a:lnTo>
                  <a:pt x="106680" y="9105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624840" y="5232400"/>
            <a:ext cx="232411" cy="821691"/>
          </a:xfrm>
          <a:custGeom>
            <a:avLst/>
            <a:gdLst/>
            <a:ahLst/>
            <a:cxnLst/>
            <a:rect l="0" t="0" r="0" b="0"/>
            <a:pathLst>
              <a:path w="232411" h="821691">
                <a:moveTo>
                  <a:pt x="232410" y="0"/>
                </a:moveTo>
                <a:lnTo>
                  <a:pt x="187960" y="35560"/>
                </a:lnTo>
                <a:lnTo>
                  <a:pt x="161290" y="63500"/>
                </a:lnTo>
                <a:lnTo>
                  <a:pt x="125730" y="116840"/>
                </a:lnTo>
                <a:lnTo>
                  <a:pt x="88900" y="152400"/>
                </a:lnTo>
                <a:lnTo>
                  <a:pt x="71120" y="196850"/>
                </a:lnTo>
                <a:lnTo>
                  <a:pt x="53340" y="241300"/>
                </a:lnTo>
                <a:lnTo>
                  <a:pt x="44450" y="259080"/>
                </a:lnTo>
                <a:lnTo>
                  <a:pt x="35560" y="303530"/>
                </a:lnTo>
                <a:lnTo>
                  <a:pt x="17780" y="349250"/>
                </a:lnTo>
                <a:lnTo>
                  <a:pt x="8890" y="384810"/>
                </a:lnTo>
                <a:lnTo>
                  <a:pt x="8890" y="411480"/>
                </a:lnTo>
                <a:lnTo>
                  <a:pt x="8890" y="455930"/>
                </a:lnTo>
                <a:lnTo>
                  <a:pt x="0" y="482600"/>
                </a:lnTo>
                <a:lnTo>
                  <a:pt x="0" y="509270"/>
                </a:lnTo>
                <a:lnTo>
                  <a:pt x="0" y="562610"/>
                </a:lnTo>
                <a:lnTo>
                  <a:pt x="8890" y="598170"/>
                </a:lnTo>
                <a:lnTo>
                  <a:pt x="17780" y="615950"/>
                </a:lnTo>
                <a:lnTo>
                  <a:pt x="35560" y="661670"/>
                </a:lnTo>
                <a:lnTo>
                  <a:pt x="53340" y="706120"/>
                </a:lnTo>
                <a:lnTo>
                  <a:pt x="99060" y="750570"/>
                </a:lnTo>
                <a:lnTo>
                  <a:pt x="134620" y="786130"/>
                </a:lnTo>
                <a:lnTo>
                  <a:pt x="152400" y="795020"/>
                </a:lnTo>
                <a:lnTo>
                  <a:pt x="161290" y="8216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795020" y="5670550"/>
            <a:ext cx="106681" cy="17781"/>
          </a:xfrm>
          <a:custGeom>
            <a:avLst/>
            <a:gdLst/>
            <a:ahLst/>
            <a:cxnLst/>
            <a:rect l="0" t="0" r="0" b="0"/>
            <a:pathLst>
              <a:path w="106681" h="17781">
                <a:moveTo>
                  <a:pt x="0" y="0"/>
                </a:moveTo>
                <a:lnTo>
                  <a:pt x="26670" y="8890"/>
                </a:lnTo>
                <a:lnTo>
                  <a:pt x="71120" y="8890"/>
                </a:lnTo>
                <a:lnTo>
                  <a:pt x="10668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1045210" y="5581650"/>
            <a:ext cx="347981" cy="168911"/>
          </a:xfrm>
          <a:custGeom>
            <a:avLst/>
            <a:gdLst/>
            <a:ahLst/>
            <a:cxnLst/>
            <a:rect l="0" t="0" r="0" b="0"/>
            <a:pathLst>
              <a:path w="347981" h="168911">
                <a:moveTo>
                  <a:pt x="0" y="168910"/>
                </a:moveTo>
                <a:lnTo>
                  <a:pt x="17780" y="160020"/>
                </a:lnTo>
                <a:lnTo>
                  <a:pt x="53340" y="151130"/>
                </a:lnTo>
                <a:lnTo>
                  <a:pt x="97790" y="133350"/>
                </a:lnTo>
                <a:lnTo>
                  <a:pt x="133350" y="97790"/>
                </a:lnTo>
                <a:lnTo>
                  <a:pt x="177800" y="71120"/>
                </a:lnTo>
                <a:lnTo>
                  <a:pt x="222250" y="44450"/>
                </a:lnTo>
                <a:lnTo>
                  <a:pt x="267970" y="17780"/>
                </a:lnTo>
                <a:lnTo>
                  <a:pt x="303530" y="0"/>
                </a:lnTo>
                <a:lnTo>
                  <a:pt x="3479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875030" y="5553710"/>
            <a:ext cx="741681" cy="384811"/>
          </a:xfrm>
          <a:custGeom>
            <a:avLst/>
            <a:gdLst/>
            <a:ahLst/>
            <a:cxnLst/>
            <a:rect l="0" t="0" r="0" b="0"/>
            <a:pathLst>
              <a:path w="741681" h="384811">
                <a:moveTo>
                  <a:pt x="642620" y="45720"/>
                </a:moveTo>
                <a:lnTo>
                  <a:pt x="651510" y="63500"/>
                </a:lnTo>
                <a:lnTo>
                  <a:pt x="669290" y="81280"/>
                </a:lnTo>
                <a:lnTo>
                  <a:pt x="706120" y="116840"/>
                </a:lnTo>
                <a:lnTo>
                  <a:pt x="732790" y="161290"/>
                </a:lnTo>
                <a:lnTo>
                  <a:pt x="741680" y="196850"/>
                </a:lnTo>
                <a:lnTo>
                  <a:pt x="741680" y="223520"/>
                </a:lnTo>
                <a:lnTo>
                  <a:pt x="732790" y="259080"/>
                </a:lnTo>
                <a:lnTo>
                  <a:pt x="723900" y="303530"/>
                </a:lnTo>
                <a:lnTo>
                  <a:pt x="715010" y="322580"/>
                </a:lnTo>
                <a:lnTo>
                  <a:pt x="706120" y="340360"/>
                </a:lnTo>
                <a:lnTo>
                  <a:pt x="687070" y="349250"/>
                </a:lnTo>
                <a:lnTo>
                  <a:pt x="642620" y="375920"/>
                </a:lnTo>
                <a:lnTo>
                  <a:pt x="598170" y="384810"/>
                </a:lnTo>
                <a:lnTo>
                  <a:pt x="553720" y="384810"/>
                </a:lnTo>
                <a:lnTo>
                  <a:pt x="509270" y="375920"/>
                </a:lnTo>
                <a:lnTo>
                  <a:pt x="473710" y="367030"/>
                </a:lnTo>
                <a:lnTo>
                  <a:pt x="438150" y="358140"/>
                </a:lnTo>
                <a:lnTo>
                  <a:pt x="401320" y="340360"/>
                </a:lnTo>
                <a:lnTo>
                  <a:pt x="356870" y="313690"/>
                </a:lnTo>
                <a:lnTo>
                  <a:pt x="330200" y="267970"/>
                </a:lnTo>
                <a:lnTo>
                  <a:pt x="303530" y="232410"/>
                </a:lnTo>
                <a:lnTo>
                  <a:pt x="285750" y="187960"/>
                </a:lnTo>
                <a:lnTo>
                  <a:pt x="267970" y="152400"/>
                </a:lnTo>
                <a:lnTo>
                  <a:pt x="250190" y="107950"/>
                </a:lnTo>
                <a:lnTo>
                  <a:pt x="241300" y="81280"/>
                </a:lnTo>
                <a:lnTo>
                  <a:pt x="205740" y="45720"/>
                </a:lnTo>
                <a:lnTo>
                  <a:pt x="196850" y="27940"/>
                </a:lnTo>
                <a:lnTo>
                  <a:pt x="152400" y="8890"/>
                </a:lnTo>
                <a:lnTo>
                  <a:pt x="125730" y="0"/>
                </a:lnTo>
                <a:lnTo>
                  <a:pt x="88900" y="0"/>
                </a:lnTo>
                <a:lnTo>
                  <a:pt x="53340" y="8890"/>
                </a:lnTo>
                <a:lnTo>
                  <a:pt x="35560" y="27940"/>
                </a:lnTo>
                <a:lnTo>
                  <a:pt x="8890" y="72390"/>
                </a:lnTo>
                <a:lnTo>
                  <a:pt x="0" y="90170"/>
                </a:lnTo>
                <a:lnTo>
                  <a:pt x="0" y="116840"/>
                </a:lnTo>
                <a:lnTo>
                  <a:pt x="0" y="161290"/>
                </a:lnTo>
                <a:lnTo>
                  <a:pt x="0" y="196850"/>
                </a:lnTo>
                <a:lnTo>
                  <a:pt x="17780" y="241300"/>
                </a:lnTo>
                <a:lnTo>
                  <a:pt x="26670" y="259080"/>
                </a:lnTo>
                <a:lnTo>
                  <a:pt x="53340" y="276860"/>
                </a:lnTo>
                <a:lnTo>
                  <a:pt x="80010" y="294640"/>
                </a:lnTo>
                <a:lnTo>
                  <a:pt x="106680" y="294640"/>
                </a:lnTo>
                <a:lnTo>
                  <a:pt x="152400" y="276860"/>
                </a:lnTo>
                <a:lnTo>
                  <a:pt x="170180" y="259080"/>
                </a:lnTo>
                <a:lnTo>
                  <a:pt x="214630" y="223520"/>
                </a:lnTo>
                <a:lnTo>
                  <a:pt x="259080" y="196850"/>
                </a:lnTo>
                <a:lnTo>
                  <a:pt x="303530" y="170180"/>
                </a:lnTo>
                <a:lnTo>
                  <a:pt x="312420" y="1701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1714500" y="5920740"/>
            <a:ext cx="62231" cy="232411"/>
          </a:xfrm>
          <a:custGeom>
            <a:avLst/>
            <a:gdLst/>
            <a:ahLst/>
            <a:cxnLst/>
            <a:rect l="0" t="0" r="0" b="0"/>
            <a:pathLst>
              <a:path w="62231" h="232411">
                <a:moveTo>
                  <a:pt x="62230" y="0"/>
                </a:moveTo>
                <a:lnTo>
                  <a:pt x="53340" y="26670"/>
                </a:lnTo>
                <a:lnTo>
                  <a:pt x="44450" y="44450"/>
                </a:lnTo>
                <a:lnTo>
                  <a:pt x="35560" y="88900"/>
                </a:lnTo>
                <a:lnTo>
                  <a:pt x="17780" y="124460"/>
                </a:lnTo>
                <a:lnTo>
                  <a:pt x="8890" y="160020"/>
                </a:lnTo>
                <a:lnTo>
                  <a:pt x="0" y="19558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1911350" y="5572760"/>
            <a:ext cx="321311" cy="392431"/>
          </a:xfrm>
          <a:custGeom>
            <a:avLst/>
            <a:gdLst/>
            <a:ahLst/>
            <a:cxnLst/>
            <a:rect l="0" t="0" r="0" b="0"/>
            <a:pathLst>
              <a:path w="321311" h="392431">
                <a:moveTo>
                  <a:pt x="195580" y="0"/>
                </a:moveTo>
                <a:lnTo>
                  <a:pt x="151130" y="17780"/>
                </a:lnTo>
                <a:lnTo>
                  <a:pt x="115570" y="53340"/>
                </a:lnTo>
                <a:lnTo>
                  <a:pt x="71120" y="80010"/>
                </a:lnTo>
                <a:lnTo>
                  <a:pt x="35560" y="124460"/>
                </a:lnTo>
                <a:lnTo>
                  <a:pt x="17780" y="168910"/>
                </a:lnTo>
                <a:lnTo>
                  <a:pt x="0" y="186690"/>
                </a:lnTo>
                <a:lnTo>
                  <a:pt x="0" y="222250"/>
                </a:lnTo>
                <a:lnTo>
                  <a:pt x="0" y="248920"/>
                </a:lnTo>
                <a:lnTo>
                  <a:pt x="8890" y="294640"/>
                </a:lnTo>
                <a:lnTo>
                  <a:pt x="26670" y="321310"/>
                </a:lnTo>
                <a:lnTo>
                  <a:pt x="80010" y="365760"/>
                </a:lnTo>
                <a:lnTo>
                  <a:pt x="97790" y="383540"/>
                </a:lnTo>
                <a:lnTo>
                  <a:pt x="124460" y="392430"/>
                </a:lnTo>
                <a:lnTo>
                  <a:pt x="168910" y="392430"/>
                </a:lnTo>
                <a:lnTo>
                  <a:pt x="195580" y="392430"/>
                </a:lnTo>
                <a:lnTo>
                  <a:pt x="232410" y="383540"/>
                </a:lnTo>
                <a:lnTo>
                  <a:pt x="267970" y="356870"/>
                </a:lnTo>
                <a:lnTo>
                  <a:pt x="285750" y="339090"/>
                </a:lnTo>
                <a:lnTo>
                  <a:pt x="312420" y="303530"/>
                </a:lnTo>
                <a:lnTo>
                  <a:pt x="321310" y="284480"/>
                </a:lnTo>
                <a:lnTo>
                  <a:pt x="321310" y="240030"/>
                </a:lnTo>
                <a:lnTo>
                  <a:pt x="312420" y="204470"/>
                </a:lnTo>
                <a:lnTo>
                  <a:pt x="303530" y="177800"/>
                </a:lnTo>
                <a:lnTo>
                  <a:pt x="294640" y="160020"/>
                </a:lnTo>
                <a:lnTo>
                  <a:pt x="267970" y="124460"/>
                </a:lnTo>
                <a:lnTo>
                  <a:pt x="250190" y="80010"/>
                </a:lnTo>
                <a:lnTo>
                  <a:pt x="250190" y="711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2223770" y="5438140"/>
            <a:ext cx="133351" cy="803911"/>
          </a:xfrm>
          <a:custGeom>
            <a:avLst/>
            <a:gdLst/>
            <a:ahLst/>
            <a:cxnLst/>
            <a:rect l="0" t="0" r="0" b="0"/>
            <a:pathLst>
              <a:path w="133351" h="803911">
                <a:moveTo>
                  <a:pt x="17780" y="0"/>
                </a:moveTo>
                <a:lnTo>
                  <a:pt x="35560" y="35560"/>
                </a:lnTo>
                <a:lnTo>
                  <a:pt x="62230" y="80010"/>
                </a:lnTo>
                <a:lnTo>
                  <a:pt x="80010" y="124460"/>
                </a:lnTo>
                <a:lnTo>
                  <a:pt x="106680" y="161290"/>
                </a:lnTo>
                <a:lnTo>
                  <a:pt x="115570" y="205740"/>
                </a:lnTo>
                <a:lnTo>
                  <a:pt x="124460" y="241300"/>
                </a:lnTo>
                <a:lnTo>
                  <a:pt x="133350" y="276860"/>
                </a:lnTo>
                <a:lnTo>
                  <a:pt x="133350" y="312420"/>
                </a:lnTo>
                <a:lnTo>
                  <a:pt x="133350" y="356870"/>
                </a:lnTo>
                <a:lnTo>
                  <a:pt x="133350" y="392430"/>
                </a:lnTo>
                <a:lnTo>
                  <a:pt x="133350" y="438150"/>
                </a:lnTo>
                <a:lnTo>
                  <a:pt x="124460" y="473710"/>
                </a:lnTo>
                <a:lnTo>
                  <a:pt x="115570" y="518160"/>
                </a:lnTo>
                <a:lnTo>
                  <a:pt x="97790" y="553720"/>
                </a:lnTo>
                <a:lnTo>
                  <a:pt x="88900" y="589280"/>
                </a:lnTo>
                <a:lnTo>
                  <a:pt x="80010" y="624840"/>
                </a:lnTo>
                <a:lnTo>
                  <a:pt x="53340" y="669290"/>
                </a:lnTo>
                <a:lnTo>
                  <a:pt x="35560" y="706120"/>
                </a:lnTo>
                <a:lnTo>
                  <a:pt x="17780" y="732790"/>
                </a:lnTo>
                <a:lnTo>
                  <a:pt x="8890" y="777240"/>
                </a:lnTo>
                <a:lnTo>
                  <a:pt x="0" y="8039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2465070" y="5464810"/>
            <a:ext cx="436881" cy="624841"/>
          </a:xfrm>
          <a:custGeom>
            <a:avLst/>
            <a:gdLst/>
            <a:ahLst/>
            <a:cxnLst/>
            <a:rect l="0" t="0" r="0" b="0"/>
            <a:pathLst>
              <a:path w="436881" h="624841">
                <a:moveTo>
                  <a:pt x="62230" y="0"/>
                </a:moveTo>
                <a:lnTo>
                  <a:pt x="44450" y="44450"/>
                </a:lnTo>
                <a:lnTo>
                  <a:pt x="35560" y="80010"/>
                </a:lnTo>
                <a:lnTo>
                  <a:pt x="35560" y="116840"/>
                </a:lnTo>
                <a:lnTo>
                  <a:pt x="26670" y="161290"/>
                </a:lnTo>
                <a:lnTo>
                  <a:pt x="17780" y="196850"/>
                </a:lnTo>
                <a:lnTo>
                  <a:pt x="8890" y="232410"/>
                </a:lnTo>
                <a:lnTo>
                  <a:pt x="0" y="276860"/>
                </a:lnTo>
                <a:lnTo>
                  <a:pt x="0" y="321310"/>
                </a:lnTo>
                <a:lnTo>
                  <a:pt x="0" y="356870"/>
                </a:lnTo>
                <a:lnTo>
                  <a:pt x="0" y="392430"/>
                </a:lnTo>
                <a:lnTo>
                  <a:pt x="0" y="420370"/>
                </a:lnTo>
                <a:lnTo>
                  <a:pt x="0" y="455930"/>
                </a:lnTo>
                <a:lnTo>
                  <a:pt x="17780" y="491490"/>
                </a:lnTo>
                <a:lnTo>
                  <a:pt x="35560" y="535940"/>
                </a:lnTo>
                <a:lnTo>
                  <a:pt x="44450" y="553720"/>
                </a:lnTo>
                <a:lnTo>
                  <a:pt x="88900" y="598170"/>
                </a:lnTo>
                <a:lnTo>
                  <a:pt x="133350" y="615950"/>
                </a:lnTo>
                <a:lnTo>
                  <a:pt x="151130" y="624840"/>
                </a:lnTo>
                <a:lnTo>
                  <a:pt x="177800" y="624840"/>
                </a:lnTo>
                <a:lnTo>
                  <a:pt x="222250" y="615950"/>
                </a:lnTo>
                <a:lnTo>
                  <a:pt x="259080" y="607060"/>
                </a:lnTo>
                <a:lnTo>
                  <a:pt x="294640" y="571500"/>
                </a:lnTo>
                <a:lnTo>
                  <a:pt x="321310" y="553720"/>
                </a:lnTo>
                <a:lnTo>
                  <a:pt x="347980" y="509270"/>
                </a:lnTo>
                <a:lnTo>
                  <a:pt x="374650" y="473710"/>
                </a:lnTo>
                <a:lnTo>
                  <a:pt x="392430" y="429260"/>
                </a:lnTo>
                <a:lnTo>
                  <a:pt x="410210" y="392430"/>
                </a:lnTo>
                <a:lnTo>
                  <a:pt x="427990" y="356870"/>
                </a:lnTo>
                <a:lnTo>
                  <a:pt x="427990" y="321310"/>
                </a:lnTo>
                <a:lnTo>
                  <a:pt x="436880" y="276860"/>
                </a:lnTo>
                <a:lnTo>
                  <a:pt x="436880" y="241300"/>
                </a:lnTo>
                <a:lnTo>
                  <a:pt x="436880" y="205740"/>
                </a:lnTo>
                <a:lnTo>
                  <a:pt x="436880" y="170180"/>
                </a:lnTo>
                <a:lnTo>
                  <a:pt x="427990" y="134620"/>
                </a:lnTo>
                <a:lnTo>
                  <a:pt x="427990" y="88900"/>
                </a:lnTo>
                <a:lnTo>
                  <a:pt x="427990" y="800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2973070" y="5384800"/>
            <a:ext cx="294641" cy="875031"/>
          </a:xfrm>
          <a:custGeom>
            <a:avLst/>
            <a:gdLst/>
            <a:ahLst/>
            <a:cxnLst/>
            <a:rect l="0" t="0" r="0" b="0"/>
            <a:pathLst>
              <a:path w="294641" h="875031">
                <a:moveTo>
                  <a:pt x="161290" y="0"/>
                </a:moveTo>
                <a:lnTo>
                  <a:pt x="152400" y="26670"/>
                </a:lnTo>
                <a:lnTo>
                  <a:pt x="143510" y="62230"/>
                </a:lnTo>
                <a:lnTo>
                  <a:pt x="125730" y="97790"/>
                </a:lnTo>
                <a:lnTo>
                  <a:pt x="107950" y="133350"/>
                </a:lnTo>
                <a:lnTo>
                  <a:pt x="90170" y="168910"/>
                </a:lnTo>
                <a:lnTo>
                  <a:pt x="72390" y="205740"/>
                </a:lnTo>
                <a:lnTo>
                  <a:pt x="54610" y="250190"/>
                </a:lnTo>
                <a:lnTo>
                  <a:pt x="36830" y="285750"/>
                </a:lnTo>
                <a:lnTo>
                  <a:pt x="26670" y="321310"/>
                </a:lnTo>
                <a:lnTo>
                  <a:pt x="17780" y="356870"/>
                </a:lnTo>
                <a:lnTo>
                  <a:pt x="8890" y="392430"/>
                </a:lnTo>
                <a:lnTo>
                  <a:pt x="8890" y="436880"/>
                </a:lnTo>
                <a:lnTo>
                  <a:pt x="0" y="472440"/>
                </a:lnTo>
                <a:lnTo>
                  <a:pt x="0" y="518160"/>
                </a:lnTo>
                <a:lnTo>
                  <a:pt x="8890" y="553720"/>
                </a:lnTo>
                <a:lnTo>
                  <a:pt x="17780" y="589280"/>
                </a:lnTo>
                <a:lnTo>
                  <a:pt x="26670" y="624840"/>
                </a:lnTo>
                <a:lnTo>
                  <a:pt x="45720" y="660400"/>
                </a:lnTo>
                <a:lnTo>
                  <a:pt x="63500" y="704850"/>
                </a:lnTo>
                <a:lnTo>
                  <a:pt x="90170" y="749300"/>
                </a:lnTo>
                <a:lnTo>
                  <a:pt x="134620" y="786130"/>
                </a:lnTo>
                <a:lnTo>
                  <a:pt x="161290" y="830580"/>
                </a:lnTo>
                <a:lnTo>
                  <a:pt x="196850" y="857250"/>
                </a:lnTo>
                <a:lnTo>
                  <a:pt x="214630" y="875030"/>
                </a:lnTo>
                <a:lnTo>
                  <a:pt x="241300" y="875030"/>
                </a:lnTo>
                <a:lnTo>
                  <a:pt x="285750" y="875030"/>
                </a:lnTo>
                <a:lnTo>
                  <a:pt x="294640" y="8750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3116580" y="5544820"/>
            <a:ext cx="347981" cy="544831"/>
          </a:xfrm>
          <a:custGeom>
            <a:avLst/>
            <a:gdLst/>
            <a:ahLst/>
            <a:cxnLst/>
            <a:rect l="0" t="0" r="0" b="0"/>
            <a:pathLst>
              <a:path w="347981" h="544831">
                <a:moveTo>
                  <a:pt x="179070" y="17780"/>
                </a:moveTo>
                <a:lnTo>
                  <a:pt x="151130" y="27940"/>
                </a:lnTo>
                <a:lnTo>
                  <a:pt x="115570" y="54610"/>
                </a:lnTo>
                <a:lnTo>
                  <a:pt x="97790" y="81280"/>
                </a:lnTo>
                <a:lnTo>
                  <a:pt x="80010" y="107950"/>
                </a:lnTo>
                <a:lnTo>
                  <a:pt x="53340" y="143510"/>
                </a:lnTo>
                <a:lnTo>
                  <a:pt x="26670" y="187960"/>
                </a:lnTo>
                <a:lnTo>
                  <a:pt x="17780" y="214630"/>
                </a:lnTo>
                <a:lnTo>
                  <a:pt x="8890" y="250190"/>
                </a:lnTo>
                <a:lnTo>
                  <a:pt x="0" y="285750"/>
                </a:lnTo>
                <a:lnTo>
                  <a:pt x="0" y="331470"/>
                </a:lnTo>
                <a:lnTo>
                  <a:pt x="0" y="367030"/>
                </a:lnTo>
                <a:lnTo>
                  <a:pt x="8890" y="402590"/>
                </a:lnTo>
                <a:lnTo>
                  <a:pt x="17780" y="438150"/>
                </a:lnTo>
                <a:lnTo>
                  <a:pt x="53340" y="482600"/>
                </a:lnTo>
                <a:lnTo>
                  <a:pt x="62230" y="500380"/>
                </a:lnTo>
                <a:lnTo>
                  <a:pt x="97790" y="527050"/>
                </a:lnTo>
                <a:lnTo>
                  <a:pt x="142240" y="535940"/>
                </a:lnTo>
                <a:lnTo>
                  <a:pt x="170180" y="544830"/>
                </a:lnTo>
                <a:lnTo>
                  <a:pt x="187960" y="544830"/>
                </a:lnTo>
                <a:lnTo>
                  <a:pt x="214630" y="535940"/>
                </a:lnTo>
                <a:lnTo>
                  <a:pt x="250190" y="527050"/>
                </a:lnTo>
                <a:lnTo>
                  <a:pt x="285750" y="491490"/>
                </a:lnTo>
                <a:lnTo>
                  <a:pt x="321310" y="447040"/>
                </a:lnTo>
                <a:lnTo>
                  <a:pt x="330200" y="420370"/>
                </a:lnTo>
                <a:lnTo>
                  <a:pt x="339090" y="393700"/>
                </a:lnTo>
                <a:lnTo>
                  <a:pt x="347980" y="349250"/>
                </a:lnTo>
                <a:lnTo>
                  <a:pt x="347980" y="312420"/>
                </a:lnTo>
                <a:lnTo>
                  <a:pt x="347980" y="285750"/>
                </a:lnTo>
                <a:lnTo>
                  <a:pt x="339090" y="241300"/>
                </a:lnTo>
                <a:lnTo>
                  <a:pt x="330200" y="205740"/>
                </a:lnTo>
                <a:lnTo>
                  <a:pt x="303530" y="161290"/>
                </a:lnTo>
                <a:lnTo>
                  <a:pt x="285750" y="116840"/>
                </a:lnTo>
                <a:lnTo>
                  <a:pt x="250190" y="72390"/>
                </a:lnTo>
                <a:lnTo>
                  <a:pt x="232410" y="3683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3571240" y="6054090"/>
            <a:ext cx="63501" cy="294641"/>
          </a:xfrm>
          <a:custGeom>
            <a:avLst/>
            <a:gdLst/>
            <a:ahLst/>
            <a:cxnLst/>
            <a:rect l="0" t="0" r="0" b="0"/>
            <a:pathLst>
              <a:path w="63501" h="294641">
                <a:moveTo>
                  <a:pt x="63500" y="0"/>
                </a:moveTo>
                <a:lnTo>
                  <a:pt x="63500" y="35560"/>
                </a:lnTo>
                <a:lnTo>
                  <a:pt x="54610" y="80010"/>
                </a:lnTo>
                <a:lnTo>
                  <a:pt x="45720" y="125730"/>
                </a:lnTo>
                <a:lnTo>
                  <a:pt x="27940" y="170180"/>
                </a:lnTo>
                <a:lnTo>
                  <a:pt x="19050" y="205740"/>
                </a:lnTo>
                <a:lnTo>
                  <a:pt x="10160" y="241300"/>
                </a:lnTo>
                <a:lnTo>
                  <a:pt x="0" y="28575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3732530" y="5821680"/>
            <a:ext cx="624841" cy="276861"/>
          </a:xfrm>
          <a:custGeom>
            <a:avLst/>
            <a:gdLst/>
            <a:ahLst/>
            <a:cxnLst/>
            <a:rect l="0" t="0" r="0" b="0"/>
            <a:pathLst>
              <a:path w="624841" h="276861">
                <a:moveTo>
                  <a:pt x="205740" y="161290"/>
                </a:moveTo>
                <a:lnTo>
                  <a:pt x="241300" y="134620"/>
                </a:lnTo>
                <a:lnTo>
                  <a:pt x="285750" y="107950"/>
                </a:lnTo>
                <a:lnTo>
                  <a:pt x="321310" y="81280"/>
                </a:lnTo>
                <a:lnTo>
                  <a:pt x="365760" y="63500"/>
                </a:lnTo>
                <a:lnTo>
                  <a:pt x="401320" y="45720"/>
                </a:lnTo>
                <a:lnTo>
                  <a:pt x="447040" y="26670"/>
                </a:lnTo>
                <a:lnTo>
                  <a:pt x="482600" y="8890"/>
                </a:lnTo>
                <a:lnTo>
                  <a:pt x="509270" y="0"/>
                </a:lnTo>
                <a:lnTo>
                  <a:pt x="527050" y="0"/>
                </a:lnTo>
                <a:lnTo>
                  <a:pt x="562610" y="8890"/>
                </a:lnTo>
                <a:lnTo>
                  <a:pt x="589280" y="17780"/>
                </a:lnTo>
                <a:lnTo>
                  <a:pt x="607060" y="26670"/>
                </a:lnTo>
                <a:lnTo>
                  <a:pt x="624840" y="63500"/>
                </a:lnTo>
                <a:lnTo>
                  <a:pt x="624840" y="107950"/>
                </a:lnTo>
                <a:lnTo>
                  <a:pt x="615950" y="143510"/>
                </a:lnTo>
                <a:lnTo>
                  <a:pt x="607060" y="187960"/>
                </a:lnTo>
                <a:lnTo>
                  <a:pt x="589280" y="205740"/>
                </a:lnTo>
                <a:lnTo>
                  <a:pt x="562610" y="241300"/>
                </a:lnTo>
                <a:lnTo>
                  <a:pt x="527050" y="267970"/>
                </a:lnTo>
                <a:lnTo>
                  <a:pt x="500380" y="276860"/>
                </a:lnTo>
                <a:lnTo>
                  <a:pt x="464820" y="276860"/>
                </a:lnTo>
                <a:lnTo>
                  <a:pt x="438150" y="276860"/>
                </a:lnTo>
                <a:lnTo>
                  <a:pt x="392430" y="267970"/>
                </a:lnTo>
                <a:lnTo>
                  <a:pt x="374650" y="250190"/>
                </a:lnTo>
                <a:lnTo>
                  <a:pt x="321310" y="205740"/>
                </a:lnTo>
                <a:lnTo>
                  <a:pt x="285750" y="170180"/>
                </a:lnTo>
                <a:lnTo>
                  <a:pt x="241300" y="125730"/>
                </a:lnTo>
                <a:lnTo>
                  <a:pt x="196850" y="90170"/>
                </a:lnTo>
                <a:lnTo>
                  <a:pt x="161290" y="63500"/>
                </a:lnTo>
                <a:lnTo>
                  <a:pt x="115570" y="35560"/>
                </a:lnTo>
                <a:lnTo>
                  <a:pt x="71120" y="17780"/>
                </a:lnTo>
                <a:lnTo>
                  <a:pt x="26670" y="26670"/>
                </a:lnTo>
                <a:lnTo>
                  <a:pt x="8890" y="45720"/>
                </a:lnTo>
                <a:lnTo>
                  <a:pt x="0" y="63500"/>
                </a:lnTo>
                <a:lnTo>
                  <a:pt x="0" y="81280"/>
                </a:lnTo>
                <a:lnTo>
                  <a:pt x="8890" y="116840"/>
                </a:lnTo>
                <a:lnTo>
                  <a:pt x="17780" y="134620"/>
                </a:lnTo>
                <a:lnTo>
                  <a:pt x="62230" y="170180"/>
                </a:lnTo>
                <a:lnTo>
                  <a:pt x="106680" y="196850"/>
                </a:lnTo>
                <a:lnTo>
                  <a:pt x="134620" y="196850"/>
                </a:lnTo>
                <a:lnTo>
                  <a:pt x="170180" y="196850"/>
                </a:lnTo>
                <a:lnTo>
                  <a:pt x="205740" y="196850"/>
                </a:lnTo>
                <a:lnTo>
                  <a:pt x="250190" y="196850"/>
                </a:lnTo>
                <a:lnTo>
                  <a:pt x="294640" y="196850"/>
                </a:lnTo>
                <a:lnTo>
                  <a:pt x="321310" y="179070"/>
                </a:lnTo>
                <a:lnTo>
                  <a:pt x="347980" y="1790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4295140" y="5553710"/>
            <a:ext cx="276861" cy="786131"/>
          </a:xfrm>
          <a:custGeom>
            <a:avLst/>
            <a:gdLst/>
            <a:ahLst/>
            <a:cxnLst/>
            <a:rect l="0" t="0" r="0" b="0"/>
            <a:pathLst>
              <a:path w="276861" h="786131">
                <a:moveTo>
                  <a:pt x="205740" y="0"/>
                </a:moveTo>
                <a:lnTo>
                  <a:pt x="223520" y="8890"/>
                </a:lnTo>
                <a:lnTo>
                  <a:pt x="232410" y="27940"/>
                </a:lnTo>
                <a:lnTo>
                  <a:pt x="259080" y="63500"/>
                </a:lnTo>
                <a:lnTo>
                  <a:pt x="267970" y="81280"/>
                </a:lnTo>
                <a:lnTo>
                  <a:pt x="276860" y="125730"/>
                </a:lnTo>
                <a:lnTo>
                  <a:pt x="276860" y="170180"/>
                </a:lnTo>
                <a:lnTo>
                  <a:pt x="276860" y="205740"/>
                </a:lnTo>
                <a:lnTo>
                  <a:pt x="276860" y="250190"/>
                </a:lnTo>
                <a:lnTo>
                  <a:pt x="267970" y="276860"/>
                </a:lnTo>
                <a:lnTo>
                  <a:pt x="267970" y="322580"/>
                </a:lnTo>
                <a:lnTo>
                  <a:pt x="267970" y="367030"/>
                </a:lnTo>
                <a:lnTo>
                  <a:pt x="259080" y="411480"/>
                </a:lnTo>
                <a:lnTo>
                  <a:pt x="250190" y="438150"/>
                </a:lnTo>
                <a:lnTo>
                  <a:pt x="241300" y="473710"/>
                </a:lnTo>
                <a:lnTo>
                  <a:pt x="232410" y="509270"/>
                </a:lnTo>
                <a:lnTo>
                  <a:pt x="214630" y="544830"/>
                </a:lnTo>
                <a:lnTo>
                  <a:pt x="196850" y="580390"/>
                </a:lnTo>
                <a:lnTo>
                  <a:pt x="179070" y="617220"/>
                </a:lnTo>
                <a:lnTo>
                  <a:pt x="152400" y="652780"/>
                </a:lnTo>
                <a:lnTo>
                  <a:pt x="124460" y="688340"/>
                </a:lnTo>
                <a:lnTo>
                  <a:pt x="80010" y="723900"/>
                </a:lnTo>
                <a:lnTo>
                  <a:pt x="44450" y="750570"/>
                </a:lnTo>
                <a:lnTo>
                  <a:pt x="0" y="777240"/>
                </a:lnTo>
                <a:lnTo>
                  <a:pt x="0" y="7861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02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ARTINK"/>
          <p:cNvSpPr/>
          <p:nvPr/>
        </p:nvSpPr>
        <p:spPr>
          <a:xfrm>
            <a:off x="919480" y="527050"/>
            <a:ext cx="179071" cy="312421"/>
          </a:xfrm>
          <a:custGeom>
            <a:avLst/>
            <a:gdLst/>
            <a:ahLst/>
            <a:cxnLst/>
            <a:rect l="0" t="0" r="0" b="0"/>
            <a:pathLst>
              <a:path w="179071" h="312421">
                <a:moveTo>
                  <a:pt x="0" y="124460"/>
                </a:moveTo>
                <a:lnTo>
                  <a:pt x="26670" y="151130"/>
                </a:lnTo>
                <a:lnTo>
                  <a:pt x="44450" y="151130"/>
                </a:lnTo>
                <a:lnTo>
                  <a:pt x="71120" y="142240"/>
                </a:lnTo>
                <a:lnTo>
                  <a:pt x="99060" y="106680"/>
                </a:lnTo>
                <a:lnTo>
                  <a:pt x="116840" y="80010"/>
                </a:lnTo>
                <a:lnTo>
                  <a:pt x="116840" y="62230"/>
                </a:lnTo>
                <a:lnTo>
                  <a:pt x="107950" y="26670"/>
                </a:lnTo>
                <a:lnTo>
                  <a:pt x="90170" y="8890"/>
                </a:lnTo>
                <a:lnTo>
                  <a:pt x="62230" y="0"/>
                </a:lnTo>
                <a:lnTo>
                  <a:pt x="44450" y="8890"/>
                </a:lnTo>
                <a:lnTo>
                  <a:pt x="17780" y="53340"/>
                </a:lnTo>
                <a:lnTo>
                  <a:pt x="0" y="80010"/>
                </a:lnTo>
                <a:lnTo>
                  <a:pt x="0" y="115570"/>
                </a:lnTo>
                <a:lnTo>
                  <a:pt x="0" y="160020"/>
                </a:lnTo>
                <a:lnTo>
                  <a:pt x="8890" y="205740"/>
                </a:lnTo>
                <a:lnTo>
                  <a:pt x="17780" y="250190"/>
                </a:lnTo>
                <a:lnTo>
                  <a:pt x="35560" y="276860"/>
                </a:lnTo>
                <a:lnTo>
                  <a:pt x="53340" y="294640"/>
                </a:lnTo>
                <a:lnTo>
                  <a:pt x="90170" y="312420"/>
                </a:lnTo>
                <a:lnTo>
                  <a:pt x="116840" y="312420"/>
                </a:lnTo>
                <a:lnTo>
                  <a:pt x="134620" y="312420"/>
                </a:lnTo>
                <a:lnTo>
                  <a:pt x="170180" y="259080"/>
                </a:lnTo>
                <a:lnTo>
                  <a:pt x="17907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MARTINK"/>
          <p:cNvSpPr/>
          <p:nvPr/>
        </p:nvSpPr>
        <p:spPr>
          <a:xfrm>
            <a:off x="1116330" y="419100"/>
            <a:ext cx="142241" cy="482601"/>
          </a:xfrm>
          <a:custGeom>
            <a:avLst/>
            <a:gdLst/>
            <a:ahLst/>
            <a:cxnLst/>
            <a:rect l="0" t="0" r="0" b="0"/>
            <a:pathLst>
              <a:path w="142241" h="482601">
                <a:moveTo>
                  <a:pt x="0" y="0"/>
                </a:moveTo>
                <a:lnTo>
                  <a:pt x="35560" y="36830"/>
                </a:lnTo>
                <a:lnTo>
                  <a:pt x="44450" y="54610"/>
                </a:lnTo>
                <a:lnTo>
                  <a:pt x="62230" y="99060"/>
                </a:lnTo>
                <a:lnTo>
                  <a:pt x="88900" y="134620"/>
                </a:lnTo>
                <a:lnTo>
                  <a:pt x="106680" y="179070"/>
                </a:lnTo>
                <a:lnTo>
                  <a:pt x="124460" y="214630"/>
                </a:lnTo>
                <a:lnTo>
                  <a:pt x="142240" y="259080"/>
                </a:lnTo>
                <a:lnTo>
                  <a:pt x="142240" y="294640"/>
                </a:lnTo>
                <a:lnTo>
                  <a:pt x="142240" y="322580"/>
                </a:lnTo>
                <a:lnTo>
                  <a:pt x="133350" y="367030"/>
                </a:lnTo>
                <a:lnTo>
                  <a:pt x="106680" y="402590"/>
                </a:lnTo>
                <a:lnTo>
                  <a:pt x="71120" y="447040"/>
                </a:lnTo>
                <a:lnTo>
                  <a:pt x="62230" y="464820"/>
                </a:lnTo>
                <a:lnTo>
                  <a:pt x="4445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2089150" y="509270"/>
            <a:ext cx="17781" cy="445771"/>
          </a:xfrm>
          <a:custGeom>
            <a:avLst/>
            <a:gdLst/>
            <a:ahLst/>
            <a:cxnLst/>
            <a:rect l="0" t="0" r="0" b="0"/>
            <a:pathLst>
              <a:path w="17781" h="445771">
                <a:moveTo>
                  <a:pt x="17780" y="0"/>
                </a:moveTo>
                <a:lnTo>
                  <a:pt x="17780" y="26670"/>
                </a:lnTo>
                <a:lnTo>
                  <a:pt x="17780" y="62230"/>
                </a:lnTo>
                <a:lnTo>
                  <a:pt x="8890" y="97790"/>
                </a:lnTo>
                <a:lnTo>
                  <a:pt x="8890" y="142240"/>
                </a:lnTo>
                <a:lnTo>
                  <a:pt x="8890" y="177800"/>
                </a:lnTo>
                <a:lnTo>
                  <a:pt x="8890" y="223520"/>
                </a:lnTo>
                <a:lnTo>
                  <a:pt x="8890" y="259080"/>
                </a:lnTo>
                <a:lnTo>
                  <a:pt x="8890" y="303530"/>
                </a:lnTo>
                <a:lnTo>
                  <a:pt x="8890" y="339090"/>
                </a:lnTo>
                <a:lnTo>
                  <a:pt x="0" y="374650"/>
                </a:lnTo>
                <a:lnTo>
                  <a:pt x="0" y="419100"/>
                </a:lnTo>
                <a:lnTo>
                  <a:pt x="8890" y="4457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2080260" y="544830"/>
            <a:ext cx="134621" cy="241301"/>
          </a:xfrm>
          <a:custGeom>
            <a:avLst/>
            <a:gdLst/>
            <a:ahLst/>
            <a:cxnLst/>
            <a:rect l="0" t="0" r="0" b="0"/>
            <a:pathLst>
              <a:path w="134621" h="241301">
                <a:moveTo>
                  <a:pt x="8890" y="26670"/>
                </a:moveTo>
                <a:lnTo>
                  <a:pt x="26670" y="8890"/>
                </a:lnTo>
                <a:lnTo>
                  <a:pt x="63500" y="0"/>
                </a:lnTo>
                <a:lnTo>
                  <a:pt x="81280" y="0"/>
                </a:lnTo>
                <a:lnTo>
                  <a:pt x="116840" y="17780"/>
                </a:lnTo>
                <a:lnTo>
                  <a:pt x="134620" y="53340"/>
                </a:lnTo>
                <a:lnTo>
                  <a:pt x="134620" y="80010"/>
                </a:lnTo>
                <a:lnTo>
                  <a:pt x="125730" y="115570"/>
                </a:lnTo>
                <a:lnTo>
                  <a:pt x="125730" y="133350"/>
                </a:lnTo>
                <a:lnTo>
                  <a:pt x="107950" y="151130"/>
                </a:lnTo>
                <a:lnTo>
                  <a:pt x="63500" y="187960"/>
                </a:lnTo>
                <a:lnTo>
                  <a:pt x="26670" y="223520"/>
                </a:lnTo>
                <a:lnTo>
                  <a:pt x="8890" y="23241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2286000" y="365760"/>
            <a:ext cx="152401" cy="429261"/>
          </a:xfrm>
          <a:custGeom>
            <a:avLst/>
            <a:gdLst/>
            <a:ahLst/>
            <a:cxnLst/>
            <a:rect l="0" t="0" r="0" b="0"/>
            <a:pathLst>
              <a:path w="152401" h="429261">
                <a:moveTo>
                  <a:pt x="97790" y="0"/>
                </a:moveTo>
                <a:lnTo>
                  <a:pt x="71120" y="35560"/>
                </a:lnTo>
                <a:lnTo>
                  <a:pt x="53340" y="81280"/>
                </a:lnTo>
                <a:lnTo>
                  <a:pt x="35560" y="116840"/>
                </a:lnTo>
                <a:lnTo>
                  <a:pt x="17780" y="161290"/>
                </a:lnTo>
                <a:lnTo>
                  <a:pt x="8890" y="20574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17780" y="347980"/>
                </a:lnTo>
                <a:lnTo>
                  <a:pt x="44450" y="384810"/>
                </a:lnTo>
                <a:lnTo>
                  <a:pt x="71120" y="402590"/>
                </a:lnTo>
                <a:lnTo>
                  <a:pt x="106680" y="411480"/>
                </a:lnTo>
                <a:lnTo>
                  <a:pt x="15240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2509520" y="509270"/>
            <a:ext cx="97791" cy="285751"/>
          </a:xfrm>
          <a:custGeom>
            <a:avLst/>
            <a:gdLst/>
            <a:ahLst/>
            <a:cxnLst/>
            <a:rect l="0" t="0" r="0" b="0"/>
            <a:pathLst>
              <a:path w="97791" h="285751">
                <a:moveTo>
                  <a:pt x="97790" y="0"/>
                </a:moveTo>
                <a:lnTo>
                  <a:pt x="80010" y="0"/>
                </a:lnTo>
                <a:lnTo>
                  <a:pt x="71120" y="17780"/>
                </a:lnTo>
                <a:lnTo>
                  <a:pt x="53340" y="53340"/>
                </a:lnTo>
                <a:lnTo>
                  <a:pt x="35560" y="88900"/>
                </a:lnTo>
                <a:lnTo>
                  <a:pt x="17780" y="133350"/>
                </a:lnTo>
                <a:lnTo>
                  <a:pt x="8890" y="177800"/>
                </a:lnTo>
                <a:lnTo>
                  <a:pt x="0" y="223520"/>
                </a:lnTo>
                <a:lnTo>
                  <a:pt x="0" y="25908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2482850" y="580390"/>
            <a:ext cx="160021" cy="214631"/>
          </a:xfrm>
          <a:custGeom>
            <a:avLst/>
            <a:gdLst/>
            <a:ahLst/>
            <a:cxnLst/>
            <a:rect l="0" t="0" r="0" b="0"/>
            <a:pathLst>
              <a:path w="160021" h="21463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62230" y="124460"/>
                </a:lnTo>
                <a:lnTo>
                  <a:pt x="88900" y="161290"/>
                </a:lnTo>
                <a:lnTo>
                  <a:pt x="124460" y="187960"/>
                </a:lnTo>
                <a:lnTo>
                  <a:pt x="16002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2651760" y="401320"/>
            <a:ext cx="107951" cy="429261"/>
          </a:xfrm>
          <a:custGeom>
            <a:avLst/>
            <a:gdLst/>
            <a:ahLst/>
            <a:cxnLst/>
            <a:rect l="0" t="0" r="0" b="0"/>
            <a:pathLst>
              <a:path w="107951" h="429261">
                <a:moveTo>
                  <a:pt x="0" y="0"/>
                </a:moveTo>
                <a:lnTo>
                  <a:pt x="35560" y="36830"/>
                </a:lnTo>
                <a:lnTo>
                  <a:pt x="63500" y="81280"/>
                </a:lnTo>
                <a:lnTo>
                  <a:pt x="90170" y="125730"/>
                </a:lnTo>
                <a:lnTo>
                  <a:pt x="99060" y="161290"/>
                </a:lnTo>
                <a:lnTo>
                  <a:pt x="107950" y="179070"/>
                </a:lnTo>
                <a:lnTo>
                  <a:pt x="107950" y="223520"/>
                </a:lnTo>
                <a:lnTo>
                  <a:pt x="107950" y="250190"/>
                </a:lnTo>
                <a:lnTo>
                  <a:pt x="90170" y="294640"/>
                </a:lnTo>
                <a:lnTo>
                  <a:pt x="72390" y="340360"/>
                </a:lnTo>
                <a:lnTo>
                  <a:pt x="53340" y="375920"/>
                </a:lnTo>
                <a:lnTo>
                  <a:pt x="53340" y="402590"/>
                </a:lnTo>
                <a:lnTo>
                  <a:pt x="6350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3009900" y="509270"/>
            <a:ext cx="204471" cy="17781"/>
          </a:xfrm>
          <a:custGeom>
            <a:avLst/>
            <a:gdLst/>
            <a:ahLst/>
            <a:cxnLst/>
            <a:rect l="0" t="0" r="0" b="0"/>
            <a:pathLst>
              <a:path w="204471" h="17781">
                <a:moveTo>
                  <a:pt x="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0"/>
                </a:lnTo>
                <a:lnTo>
                  <a:pt x="195580" y="0"/>
                </a:lnTo>
                <a:lnTo>
                  <a:pt x="2044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3098800" y="633730"/>
            <a:ext cx="151131" cy="8891"/>
          </a:xfrm>
          <a:custGeom>
            <a:avLst/>
            <a:gdLst/>
            <a:ahLst/>
            <a:cxnLst/>
            <a:rect l="0" t="0" r="0" b="0"/>
            <a:pathLst>
              <a:path w="151131" h="889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3375660" y="321310"/>
            <a:ext cx="276861" cy="438151"/>
          </a:xfrm>
          <a:custGeom>
            <a:avLst/>
            <a:gdLst/>
            <a:ahLst/>
            <a:cxnLst/>
            <a:rect l="0" t="0" r="0" b="0"/>
            <a:pathLst>
              <a:path w="276861" h="438151">
                <a:moveTo>
                  <a:pt x="80010" y="0"/>
                </a:moveTo>
                <a:lnTo>
                  <a:pt x="62230" y="8890"/>
                </a:lnTo>
                <a:lnTo>
                  <a:pt x="44450" y="53340"/>
                </a:lnTo>
                <a:lnTo>
                  <a:pt x="26670" y="88900"/>
                </a:lnTo>
                <a:lnTo>
                  <a:pt x="17780" y="134620"/>
                </a:lnTo>
                <a:lnTo>
                  <a:pt x="889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76860"/>
                </a:lnTo>
                <a:lnTo>
                  <a:pt x="0" y="312420"/>
                </a:lnTo>
                <a:lnTo>
                  <a:pt x="8890" y="347980"/>
                </a:lnTo>
                <a:lnTo>
                  <a:pt x="26670" y="374650"/>
                </a:lnTo>
                <a:lnTo>
                  <a:pt x="44450" y="392430"/>
                </a:lnTo>
                <a:lnTo>
                  <a:pt x="88900" y="411480"/>
                </a:lnTo>
                <a:lnTo>
                  <a:pt x="124460" y="411480"/>
                </a:lnTo>
                <a:lnTo>
                  <a:pt x="151130" y="411480"/>
                </a:lnTo>
                <a:lnTo>
                  <a:pt x="186690" y="402590"/>
                </a:lnTo>
                <a:lnTo>
                  <a:pt x="205740" y="392430"/>
                </a:lnTo>
                <a:lnTo>
                  <a:pt x="232410" y="347980"/>
                </a:lnTo>
                <a:lnTo>
                  <a:pt x="259080" y="303530"/>
                </a:lnTo>
                <a:lnTo>
                  <a:pt x="267970" y="276860"/>
                </a:lnTo>
                <a:lnTo>
                  <a:pt x="276860" y="241300"/>
                </a:lnTo>
                <a:lnTo>
                  <a:pt x="276860" y="223520"/>
                </a:lnTo>
                <a:lnTo>
                  <a:pt x="276860" y="196850"/>
                </a:lnTo>
                <a:lnTo>
                  <a:pt x="250190" y="179070"/>
                </a:lnTo>
                <a:lnTo>
                  <a:pt x="232410" y="196850"/>
                </a:lnTo>
                <a:lnTo>
                  <a:pt x="205740" y="241300"/>
                </a:lnTo>
                <a:lnTo>
                  <a:pt x="186690" y="285750"/>
                </a:lnTo>
                <a:lnTo>
                  <a:pt x="186690" y="321310"/>
                </a:lnTo>
                <a:lnTo>
                  <a:pt x="186690" y="356870"/>
                </a:lnTo>
                <a:lnTo>
                  <a:pt x="195580" y="392430"/>
                </a:lnTo>
                <a:lnTo>
                  <a:pt x="195580" y="411480"/>
                </a:lnTo>
                <a:lnTo>
                  <a:pt x="214630" y="429260"/>
                </a:lnTo>
                <a:lnTo>
                  <a:pt x="23241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3821430" y="455930"/>
            <a:ext cx="81281" cy="257811"/>
          </a:xfrm>
          <a:custGeom>
            <a:avLst/>
            <a:gdLst/>
            <a:ahLst/>
            <a:cxnLst/>
            <a:rect l="0" t="0" r="0" b="0"/>
            <a:pathLst>
              <a:path w="81281" h="257811">
                <a:moveTo>
                  <a:pt x="81280" y="0"/>
                </a:moveTo>
                <a:lnTo>
                  <a:pt x="54610" y="35560"/>
                </a:lnTo>
                <a:lnTo>
                  <a:pt x="36830" y="71120"/>
                </a:lnTo>
                <a:lnTo>
                  <a:pt x="26670" y="115570"/>
                </a:lnTo>
                <a:lnTo>
                  <a:pt x="8890" y="160020"/>
                </a:lnTo>
                <a:lnTo>
                  <a:pt x="0" y="195580"/>
                </a:lnTo>
                <a:lnTo>
                  <a:pt x="0" y="231140"/>
                </a:lnTo>
                <a:lnTo>
                  <a:pt x="0" y="248920"/>
                </a:lnTo>
                <a:lnTo>
                  <a:pt x="8890" y="257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3759200" y="473710"/>
            <a:ext cx="196851" cy="303531"/>
          </a:xfrm>
          <a:custGeom>
            <a:avLst/>
            <a:gdLst/>
            <a:ahLst/>
            <a:cxnLst/>
            <a:rect l="0" t="0" r="0" b="0"/>
            <a:pathLst>
              <a:path w="196851" h="303531">
                <a:moveTo>
                  <a:pt x="0" y="0"/>
                </a:moveTo>
                <a:lnTo>
                  <a:pt x="35560" y="53340"/>
                </a:lnTo>
                <a:lnTo>
                  <a:pt x="53340" y="88900"/>
                </a:lnTo>
                <a:lnTo>
                  <a:pt x="71120" y="133350"/>
                </a:lnTo>
                <a:lnTo>
                  <a:pt x="88900" y="177800"/>
                </a:lnTo>
                <a:lnTo>
                  <a:pt x="116840" y="213360"/>
                </a:lnTo>
                <a:lnTo>
                  <a:pt x="143510" y="259080"/>
                </a:lnTo>
                <a:lnTo>
                  <a:pt x="187960" y="294640"/>
                </a:lnTo>
                <a:lnTo>
                  <a:pt x="19685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964940" y="187960"/>
            <a:ext cx="142241" cy="115571"/>
          </a:xfrm>
          <a:custGeom>
            <a:avLst/>
            <a:gdLst/>
            <a:ahLst/>
            <a:cxnLst/>
            <a:rect l="0" t="0" r="0" b="0"/>
            <a:pathLst>
              <a:path w="142241" h="115571">
                <a:moveTo>
                  <a:pt x="889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80010"/>
                </a:lnTo>
                <a:lnTo>
                  <a:pt x="0" y="97790"/>
                </a:lnTo>
                <a:lnTo>
                  <a:pt x="26670" y="115570"/>
                </a:lnTo>
                <a:lnTo>
                  <a:pt x="71120" y="106680"/>
                </a:lnTo>
                <a:lnTo>
                  <a:pt x="88900" y="97790"/>
                </a:lnTo>
                <a:lnTo>
                  <a:pt x="115570" y="97790"/>
                </a:lnTo>
                <a:lnTo>
                  <a:pt x="142240" y="97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4062730" y="133350"/>
            <a:ext cx="26671" cy="276861"/>
          </a:xfrm>
          <a:custGeom>
            <a:avLst/>
            <a:gdLst/>
            <a:ahLst/>
            <a:cxnLst/>
            <a:rect l="0" t="0" r="0" b="0"/>
            <a:pathLst>
              <a:path w="26671" h="276861">
                <a:moveTo>
                  <a:pt x="26670" y="0"/>
                </a:moveTo>
                <a:lnTo>
                  <a:pt x="17780" y="36830"/>
                </a:lnTo>
                <a:lnTo>
                  <a:pt x="8890" y="72390"/>
                </a:lnTo>
                <a:lnTo>
                  <a:pt x="8890" y="116840"/>
                </a:lnTo>
                <a:lnTo>
                  <a:pt x="0" y="15240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67970"/>
                </a:lnTo>
                <a:lnTo>
                  <a:pt x="1778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4375150" y="518160"/>
            <a:ext cx="223521" cy="62231"/>
          </a:xfrm>
          <a:custGeom>
            <a:avLst/>
            <a:gdLst/>
            <a:ahLst/>
            <a:cxnLst/>
            <a:rect l="0" t="0" r="0" b="0"/>
            <a:pathLst>
              <a:path w="223521" h="62231">
                <a:moveTo>
                  <a:pt x="0" y="62230"/>
                </a:moveTo>
                <a:lnTo>
                  <a:pt x="35560" y="35560"/>
                </a:lnTo>
                <a:lnTo>
                  <a:pt x="72390" y="26670"/>
                </a:lnTo>
                <a:lnTo>
                  <a:pt x="116840" y="8890"/>
                </a:lnTo>
                <a:lnTo>
                  <a:pt x="152400" y="0"/>
                </a:lnTo>
                <a:lnTo>
                  <a:pt x="19685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4759960" y="294640"/>
            <a:ext cx="231141" cy="518161"/>
          </a:xfrm>
          <a:custGeom>
            <a:avLst/>
            <a:gdLst/>
            <a:ahLst/>
            <a:cxnLst/>
            <a:rect l="0" t="0" r="0" b="0"/>
            <a:pathLst>
              <a:path w="231141" h="518161">
                <a:moveTo>
                  <a:pt x="0" y="35560"/>
                </a:moveTo>
                <a:lnTo>
                  <a:pt x="17780" y="17780"/>
                </a:lnTo>
                <a:lnTo>
                  <a:pt x="35560" y="0"/>
                </a:lnTo>
                <a:lnTo>
                  <a:pt x="6223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33350" y="26670"/>
                </a:lnTo>
                <a:lnTo>
                  <a:pt x="151130" y="53340"/>
                </a:lnTo>
                <a:lnTo>
                  <a:pt x="151130" y="80010"/>
                </a:lnTo>
                <a:lnTo>
                  <a:pt x="151130" y="115570"/>
                </a:lnTo>
                <a:lnTo>
                  <a:pt x="133350" y="152400"/>
                </a:lnTo>
                <a:lnTo>
                  <a:pt x="106680" y="187960"/>
                </a:lnTo>
                <a:lnTo>
                  <a:pt x="71120" y="223520"/>
                </a:lnTo>
                <a:lnTo>
                  <a:pt x="35560" y="259080"/>
                </a:lnTo>
                <a:lnTo>
                  <a:pt x="0" y="303530"/>
                </a:lnTo>
                <a:lnTo>
                  <a:pt x="26670" y="285750"/>
                </a:lnTo>
                <a:lnTo>
                  <a:pt x="62230" y="259080"/>
                </a:lnTo>
                <a:lnTo>
                  <a:pt x="97790" y="241300"/>
                </a:lnTo>
                <a:lnTo>
                  <a:pt x="142240" y="214630"/>
                </a:lnTo>
                <a:lnTo>
                  <a:pt x="168910" y="214630"/>
                </a:lnTo>
                <a:lnTo>
                  <a:pt x="186690" y="214630"/>
                </a:lnTo>
                <a:lnTo>
                  <a:pt x="204470" y="223520"/>
                </a:lnTo>
                <a:lnTo>
                  <a:pt x="222250" y="241300"/>
                </a:lnTo>
                <a:lnTo>
                  <a:pt x="231140" y="276860"/>
                </a:lnTo>
                <a:lnTo>
                  <a:pt x="231140" y="321310"/>
                </a:lnTo>
                <a:lnTo>
                  <a:pt x="213360" y="365760"/>
                </a:lnTo>
                <a:lnTo>
                  <a:pt x="204470" y="392430"/>
                </a:lnTo>
                <a:lnTo>
                  <a:pt x="186690" y="429260"/>
                </a:lnTo>
                <a:lnTo>
                  <a:pt x="151130" y="473710"/>
                </a:lnTo>
                <a:lnTo>
                  <a:pt x="12446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5143500" y="455930"/>
            <a:ext cx="214631" cy="356871"/>
          </a:xfrm>
          <a:custGeom>
            <a:avLst/>
            <a:gdLst/>
            <a:ahLst/>
            <a:cxnLst/>
            <a:rect l="0" t="0" r="0" b="0"/>
            <a:pathLst>
              <a:path w="214631" h="356871">
                <a:moveTo>
                  <a:pt x="214630" y="0"/>
                </a:moveTo>
                <a:lnTo>
                  <a:pt x="170180" y="35560"/>
                </a:lnTo>
                <a:lnTo>
                  <a:pt x="142240" y="80010"/>
                </a:lnTo>
                <a:lnTo>
                  <a:pt x="115570" y="115570"/>
                </a:lnTo>
                <a:lnTo>
                  <a:pt x="97790" y="151130"/>
                </a:lnTo>
                <a:lnTo>
                  <a:pt x="80010" y="177800"/>
                </a:lnTo>
                <a:lnTo>
                  <a:pt x="62230" y="213360"/>
                </a:lnTo>
                <a:lnTo>
                  <a:pt x="44450" y="248920"/>
                </a:lnTo>
                <a:lnTo>
                  <a:pt x="26670" y="276860"/>
                </a:lnTo>
                <a:lnTo>
                  <a:pt x="8890" y="321310"/>
                </a:lnTo>
                <a:lnTo>
                  <a:pt x="0" y="347980"/>
                </a:lnTo>
                <a:lnTo>
                  <a:pt x="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5152390" y="482600"/>
            <a:ext cx="250191" cy="303531"/>
          </a:xfrm>
          <a:custGeom>
            <a:avLst/>
            <a:gdLst/>
            <a:ahLst/>
            <a:cxnLst/>
            <a:rect l="0" t="0" r="0" b="0"/>
            <a:pathLst>
              <a:path w="250191" h="303531">
                <a:moveTo>
                  <a:pt x="0" y="0"/>
                </a:moveTo>
                <a:lnTo>
                  <a:pt x="8890" y="35560"/>
                </a:lnTo>
                <a:lnTo>
                  <a:pt x="35560" y="80010"/>
                </a:lnTo>
                <a:lnTo>
                  <a:pt x="53340" y="115570"/>
                </a:lnTo>
                <a:lnTo>
                  <a:pt x="71120" y="151130"/>
                </a:lnTo>
                <a:lnTo>
                  <a:pt x="88900" y="186690"/>
                </a:lnTo>
                <a:lnTo>
                  <a:pt x="124460" y="231140"/>
                </a:lnTo>
                <a:lnTo>
                  <a:pt x="161290" y="267970"/>
                </a:lnTo>
                <a:lnTo>
                  <a:pt x="196850" y="285750"/>
                </a:lnTo>
                <a:lnTo>
                  <a:pt x="223520" y="294640"/>
                </a:lnTo>
                <a:lnTo>
                  <a:pt x="25019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5455920" y="97790"/>
            <a:ext cx="170181" cy="196851"/>
          </a:xfrm>
          <a:custGeom>
            <a:avLst/>
            <a:gdLst/>
            <a:ahLst/>
            <a:cxnLst/>
            <a:rect l="0" t="0" r="0" b="0"/>
            <a:pathLst>
              <a:path w="170181" h="196851">
                <a:moveTo>
                  <a:pt x="0" y="17780"/>
                </a:moveTo>
                <a:lnTo>
                  <a:pt x="17780" y="0"/>
                </a:lnTo>
                <a:lnTo>
                  <a:pt x="44450" y="0"/>
                </a:lnTo>
                <a:lnTo>
                  <a:pt x="71120" y="0"/>
                </a:lnTo>
                <a:lnTo>
                  <a:pt x="88900" y="8890"/>
                </a:lnTo>
                <a:lnTo>
                  <a:pt x="80010" y="26670"/>
                </a:lnTo>
                <a:lnTo>
                  <a:pt x="71120" y="54610"/>
                </a:lnTo>
                <a:lnTo>
                  <a:pt x="88900" y="63500"/>
                </a:lnTo>
                <a:lnTo>
                  <a:pt x="125730" y="63500"/>
                </a:lnTo>
                <a:lnTo>
                  <a:pt x="152400" y="72390"/>
                </a:lnTo>
                <a:lnTo>
                  <a:pt x="170180" y="72390"/>
                </a:lnTo>
                <a:lnTo>
                  <a:pt x="170180" y="90170"/>
                </a:lnTo>
                <a:lnTo>
                  <a:pt x="161290" y="125730"/>
                </a:lnTo>
                <a:lnTo>
                  <a:pt x="152400" y="143510"/>
                </a:lnTo>
                <a:lnTo>
                  <a:pt x="106680" y="179070"/>
                </a:lnTo>
                <a:lnTo>
                  <a:pt x="80010" y="187960"/>
                </a:lnTo>
                <a:lnTo>
                  <a:pt x="7112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5617210" y="598170"/>
            <a:ext cx="142241" cy="17781"/>
          </a:xfrm>
          <a:custGeom>
            <a:avLst/>
            <a:gdLst/>
            <a:ahLst/>
            <a:cxnLst/>
            <a:rect l="0" t="0" r="0" b="0"/>
            <a:pathLst>
              <a:path w="142241" h="17781">
                <a:moveTo>
                  <a:pt x="0" y="0"/>
                </a:moveTo>
                <a:lnTo>
                  <a:pt x="44450" y="0"/>
                </a:lnTo>
                <a:lnTo>
                  <a:pt x="80010" y="8890"/>
                </a:lnTo>
                <a:lnTo>
                  <a:pt x="124460" y="8890"/>
                </a:lnTo>
                <a:lnTo>
                  <a:pt x="14224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5876290" y="321310"/>
            <a:ext cx="177801" cy="294641"/>
          </a:xfrm>
          <a:custGeom>
            <a:avLst/>
            <a:gdLst/>
            <a:ahLst/>
            <a:cxnLst/>
            <a:rect l="0" t="0" r="0" b="0"/>
            <a:pathLst>
              <a:path w="177801" h="294641">
                <a:moveTo>
                  <a:pt x="8890" y="0"/>
                </a:moveTo>
                <a:lnTo>
                  <a:pt x="8890" y="17780"/>
                </a:lnTo>
                <a:lnTo>
                  <a:pt x="8890" y="53340"/>
                </a:lnTo>
                <a:lnTo>
                  <a:pt x="8890" y="88900"/>
                </a:lnTo>
                <a:lnTo>
                  <a:pt x="8890" y="125730"/>
                </a:lnTo>
                <a:lnTo>
                  <a:pt x="8890" y="170180"/>
                </a:lnTo>
                <a:lnTo>
                  <a:pt x="0" y="205740"/>
                </a:lnTo>
                <a:lnTo>
                  <a:pt x="0" y="232410"/>
                </a:lnTo>
                <a:lnTo>
                  <a:pt x="8890" y="259080"/>
                </a:lnTo>
                <a:lnTo>
                  <a:pt x="26670" y="267970"/>
                </a:lnTo>
                <a:lnTo>
                  <a:pt x="44450" y="276860"/>
                </a:lnTo>
                <a:lnTo>
                  <a:pt x="80010" y="276860"/>
                </a:lnTo>
                <a:lnTo>
                  <a:pt x="115570" y="276860"/>
                </a:lnTo>
                <a:lnTo>
                  <a:pt x="160020" y="285750"/>
                </a:lnTo>
                <a:lnTo>
                  <a:pt x="17780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6045200" y="303530"/>
            <a:ext cx="71121" cy="527051"/>
          </a:xfrm>
          <a:custGeom>
            <a:avLst/>
            <a:gdLst/>
            <a:ahLst/>
            <a:cxnLst/>
            <a:rect l="0" t="0" r="0" b="0"/>
            <a:pathLst>
              <a:path w="71121" h="527051">
                <a:moveTo>
                  <a:pt x="35560" y="0"/>
                </a:moveTo>
                <a:lnTo>
                  <a:pt x="26670" y="35560"/>
                </a:lnTo>
                <a:lnTo>
                  <a:pt x="17780" y="71120"/>
                </a:lnTo>
                <a:lnTo>
                  <a:pt x="17780" y="115570"/>
                </a:lnTo>
                <a:lnTo>
                  <a:pt x="8890" y="143510"/>
                </a:lnTo>
                <a:lnTo>
                  <a:pt x="889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8890" y="392430"/>
                </a:lnTo>
                <a:lnTo>
                  <a:pt x="17780" y="438150"/>
                </a:lnTo>
                <a:lnTo>
                  <a:pt x="26670" y="473710"/>
                </a:lnTo>
                <a:lnTo>
                  <a:pt x="35560" y="500380"/>
                </a:lnTo>
                <a:lnTo>
                  <a:pt x="53340" y="518160"/>
                </a:lnTo>
                <a:lnTo>
                  <a:pt x="71120" y="527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6233160" y="482600"/>
            <a:ext cx="115571" cy="347981"/>
          </a:xfrm>
          <a:custGeom>
            <a:avLst/>
            <a:gdLst/>
            <a:ahLst/>
            <a:cxnLst/>
            <a:rect l="0" t="0" r="0" b="0"/>
            <a:pathLst>
              <a:path w="115571" h="347981">
                <a:moveTo>
                  <a:pt x="115570" y="0"/>
                </a:moveTo>
                <a:lnTo>
                  <a:pt x="88900" y="35560"/>
                </a:lnTo>
                <a:lnTo>
                  <a:pt x="71120" y="71120"/>
                </a:lnTo>
                <a:lnTo>
                  <a:pt x="53340" y="115570"/>
                </a:lnTo>
                <a:lnTo>
                  <a:pt x="35560" y="160020"/>
                </a:lnTo>
                <a:lnTo>
                  <a:pt x="17780" y="204470"/>
                </a:lnTo>
                <a:lnTo>
                  <a:pt x="8890" y="241300"/>
                </a:lnTo>
                <a:lnTo>
                  <a:pt x="0" y="285750"/>
                </a:lnTo>
                <a:lnTo>
                  <a:pt x="0" y="321310"/>
                </a:lnTo>
                <a:lnTo>
                  <a:pt x="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6206490" y="509270"/>
            <a:ext cx="213361" cy="321311"/>
          </a:xfrm>
          <a:custGeom>
            <a:avLst/>
            <a:gdLst/>
            <a:ahLst/>
            <a:cxnLst/>
            <a:rect l="0" t="0" r="0" b="0"/>
            <a:pathLst>
              <a:path w="213361" h="321311">
                <a:moveTo>
                  <a:pt x="0" y="0"/>
                </a:moveTo>
                <a:lnTo>
                  <a:pt x="26670" y="53340"/>
                </a:lnTo>
                <a:lnTo>
                  <a:pt x="35560" y="97790"/>
                </a:lnTo>
                <a:lnTo>
                  <a:pt x="53340" y="124460"/>
                </a:lnTo>
                <a:lnTo>
                  <a:pt x="71120" y="168910"/>
                </a:lnTo>
                <a:lnTo>
                  <a:pt x="80010" y="204470"/>
                </a:lnTo>
                <a:lnTo>
                  <a:pt x="115570" y="241300"/>
                </a:lnTo>
                <a:lnTo>
                  <a:pt x="142240" y="276860"/>
                </a:lnTo>
                <a:lnTo>
                  <a:pt x="177800" y="303530"/>
                </a:lnTo>
                <a:lnTo>
                  <a:pt x="195580" y="312420"/>
                </a:lnTo>
                <a:lnTo>
                  <a:pt x="21336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6375400" y="196850"/>
            <a:ext cx="143511" cy="133351"/>
          </a:xfrm>
          <a:custGeom>
            <a:avLst/>
            <a:gdLst/>
            <a:ahLst/>
            <a:cxnLst/>
            <a:rect l="0" t="0" r="0" b="0"/>
            <a:pathLst>
              <a:path w="143511" h="133351">
                <a:moveTo>
                  <a:pt x="0" y="53340"/>
                </a:moveTo>
                <a:lnTo>
                  <a:pt x="0" y="35560"/>
                </a:lnTo>
                <a:lnTo>
                  <a:pt x="53340" y="0"/>
                </a:lnTo>
                <a:lnTo>
                  <a:pt x="81280" y="0"/>
                </a:lnTo>
                <a:lnTo>
                  <a:pt x="99060" y="0"/>
                </a:lnTo>
                <a:lnTo>
                  <a:pt x="107950" y="17780"/>
                </a:lnTo>
                <a:lnTo>
                  <a:pt x="90170" y="62230"/>
                </a:lnTo>
                <a:lnTo>
                  <a:pt x="81280" y="80010"/>
                </a:lnTo>
                <a:lnTo>
                  <a:pt x="63500" y="106680"/>
                </a:lnTo>
                <a:lnTo>
                  <a:pt x="44450" y="124460"/>
                </a:lnTo>
                <a:lnTo>
                  <a:pt x="63500" y="133350"/>
                </a:lnTo>
                <a:lnTo>
                  <a:pt x="81280" y="133350"/>
                </a:lnTo>
                <a:lnTo>
                  <a:pt x="116840" y="133350"/>
                </a:lnTo>
                <a:lnTo>
                  <a:pt x="143510" y="133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6536690" y="482600"/>
            <a:ext cx="8891" cy="276861"/>
          </a:xfrm>
          <a:custGeom>
            <a:avLst/>
            <a:gdLst/>
            <a:ahLst/>
            <a:cxnLst/>
            <a:rect l="0" t="0" r="0" b="0"/>
            <a:pathLst>
              <a:path w="8891" h="276861">
                <a:moveTo>
                  <a:pt x="889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42240"/>
                </a:lnTo>
                <a:lnTo>
                  <a:pt x="0" y="177800"/>
                </a:lnTo>
                <a:lnTo>
                  <a:pt x="0" y="213360"/>
                </a:lnTo>
                <a:lnTo>
                  <a:pt x="0" y="259080"/>
                </a:lnTo>
                <a:lnTo>
                  <a:pt x="889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6438900" y="651510"/>
            <a:ext cx="160021" cy="17781"/>
          </a:xfrm>
          <a:custGeom>
            <a:avLst/>
            <a:gdLst/>
            <a:ahLst/>
            <a:cxnLst/>
            <a:rect l="0" t="0" r="0" b="0"/>
            <a:pathLst>
              <a:path w="160021" h="17781">
                <a:moveTo>
                  <a:pt x="0" y="17780"/>
                </a:moveTo>
                <a:lnTo>
                  <a:pt x="35560" y="17780"/>
                </a:lnTo>
                <a:lnTo>
                  <a:pt x="71120" y="8890"/>
                </a:lnTo>
                <a:lnTo>
                  <a:pt x="11557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6733540" y="330200"/>
            <a:ext cx="168911" cy="205741"/>
          </a:xfrm>
          <a:custGeom>
            <a:avLst/>
            <a:gdLst/>
            <a:ahLst/>
            <a:cxnLst/>
            <a:rect l="0" t="0" r="0" b="0"/>
            <a:pathLst>
              <a:path w="168911" h="205741">
                <a:moveTo>
                  <a:pt x="17780" y="44450"/>
                </a:moveTo>
                <a:lnTo>
                  <a:pt x="0" y="80010"/>
                </a:lnTo>
                <a:lnTo>
                  <a:pt x="0" y="116840"/>
                </a:lnTo>
                <a:lnTo>
                  <a:pt x="0" y="143510"/>
                </a:lnTo>
                <a:lnTo>
                  <a:pt x="8890" y="179070"/>
                </a:lnTo>
                <a:lnTo>
                  <a:pt x="35560" y="205740"/>
                </a:lnTo>
                <a:lnTo>
                  <a:pt x="53340" y="205740"/>
                </a:lnTo>
                <a:lnTo>
                  <a:pt x="88900" y="196850"/>
                </a:lnTo>
                <a:lnTo>
                  <a:pt x="115570" y="179070"/>
                </a:lnTo>
                <a:lnTo>
                  <a:pt x="142240" y="161290"/>
                </a:lnTo>
                <a:lnTo>
                  <a:pt x="160020" y="116840"/>
                </a:lnTo>
                <a:lnTo>
                  <a:pt x="168910" y="62230"/>
                </a:lnTo>
                <a:lnTo>
                  <a:pt x="168910" y="44450"/>
                </a:lnTo>
                <a:lnTo>
                  <a:pt x="160020" y="26670"/>
                </a:lnTo>
                <a:lnTo>
                  <a:pt x="142240" y="8890"/>
                </a:lnTo>
                <a:lnTo>
                  <a:pt x="124460" y="0"/>
                </a:lnTo>
                <a:lnTo>
                  <a:pt x="80010" y="8890"/>
                </a:lnTo>
                <a:lnTo>
                  <a:pt x="62230" y="17780"/>
                </a:lnTo>
                <a:lnTo>
                  <a:pt x="35560" y="44450"/>
                </a:lnTo>
                <a:lnTo>
                  <a:pt x="26670" y="62230"/>
                </a:lnTo>
                <a:lnTo>
                  <a:pt x="17780" y="88900"/>
                </a:lnTo>
                <a:lnTo>
                  <a:pt x="17780" y="1168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6742430" y="527050"/>
            <a:ext cx="168911" cy="250191"/>
          </a:xfrm>
          <a:custGeom>
            <a:avLst/>
            <a:gdLst/>
            <a:ahLst/>
            <a:cxnLst/>
            <a:rect l="0" t="0" r="0" b="0"/>
            <a:pathLst>
              <a:path w="168911" h="250191">
                <a:moveTo>
                  <a:pt x="35560" y="17780"/>
                </a:moveTo>
                <a:lnTo>
                  <a:pt x="8890" y="5334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14630"/>
                </a:lnTo>
                <a:lnTo>
                  <a:pt x="8890" y="232410"/>
                </a:lnTo>
                <a:lnTo>
                  <a:pt x="35560" y="250190"/>
                </a:lnTo>
                <a:lnTo>
                  <a:pt x="53340" y="250190"/>
                </a:lnTo>
                <a:lnTo>
                  <a:pt x="80010" y="241300"/>
                </a:lnTo>
                <a:lnTo>
                  <a:pt x="97790" y="241300"/>
                </a:lnTo>
                <a:lnTo>
                  <a:pt x="124460" y="214630"/>
                </a:lnTo>
                <a:lnTo>
                  <a:pt x="142240" y="196850"/>
                </a:lnTo>
                <a:lnTo>
                  <a:pt x="160020" y="151130"/>
                </a:lnTo>
                <a:lnTo>
                  <a:pt x="168910" y="115570"/>
                </a:lnTo>
                <a:lnTo>
                  <a:pt x="168910" y="97790"/>
                </a:lnTo>
                <a:lnTo>
                  <a:pt x="160020" y="53340"/>
                </a:lnTo>
                <a:lnTo>
                  <a:pt x="151130" y="35560"/>
                </a:lnTo>
                <a:lnTo>
                  <a:pt x="133350" y="17780"/>
                </a:lnTo>
                <a:lnTo>
                  <a:pt x="106680" y="0"/>
                </a:lnTo>
                <a:lnTo>
                  <a:pt x="71120" y="0"/>
                </a:lnTo>
                <a:lnTo>
                  <a:pt x="44450" y="0"/>
                </a:lnTo>
                <a:lnTo>
                  <a:pt x="0" y="53340"/>
                </a:lnTo>
                <a:lnTo>
                  <a:pt x="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7010400" y="491490"/>
            <a:ext cx="106681" cy="347981"/>
          </a:xfrm>
          <a:custGeom>
            <a:avLst/>
            <a:gdLst/>
            <a:ahLst/>
            <a:cxnLst/>
            <a:rect l="0" t="0" r="0" b="0"/>
            <a:pathLst>
              <a:path w="106681" h="347981">
                <a:moveTo>
                  <a:pt x="106680" y="0"/>
                </a:moveTo>
                <a:lnTo>
                  <a:pt x="80010" y="35560"/>
                </a:lnTo>
                <a:lnTo>
                  <a:pt x="71120" y="53340"/>
                </a:lnTo>
                <a:lnTo>
                  <a:pt x="62230" y="88900"/>
                </a:lnTo>
                <a:lnTo>
                  <a:pt x="44450" y="124460"/>
                </a:lnTo>
                <a:lnTo>
                  <a:pt x="26670" y="168910"/>
                </a:lnTo>
                <a:lnTo>
                  <a:pt x="17780" y="204470"/>
                </a:lnTo>
                <a:lnTo>
                  <a:pt x="889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7081520" y="527050"/>
            <a:ext cx="177801" cy="285751"/>
          </a:xfrm>
          <a:custGeom>
            <a:avLst/>
            <a:gdLst/>
            <a:ahLst/>
            <a:cxnLst/>
            <a:rect l="0" t="0" r="0" b="0"/>
            <a:pathLst>
              <a:path w="177801" h="28575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62230" y="124460"/>
                </a:lnTo>
                <a:lnTo>
                  <a:pt x="80010" y="168910"/>
                </a:lnTo>
                <a:lnTo>
                  <a:pt x="106680" y="205740"/>
                </a:lnTo>
                <a:lnTo>
                  <a:pt x="133350" y="250190"/>
                </a:lnTo>
                <a:lnTo>
                  <a:pt x="160020" y="276860"/>
                </a:lnTo>
                <a:lnTo>
                  <a:pt x="17780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7331710" y="571500"/>
            <a:ext cx="151131" cy="17781"/>
          </a:xfrm>
          <a:custGeom>
            <a:avLst/>
            <a:gdLst/>
            <a:ahLst/>
            <a:cxnLst/>
            <a:rect l="0" t="0" r="0" b="0"/>
            <a:pathLst>
              <a:path w="151131" h="17781">
                <a:moveTo>
                  <a:pt x="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7608570" y="259080"/>
            <a:ext cx="177801" cy="214631"/>
          </a:xfrm>
          <a:custGeom>
            <a:avLst/>
            <a:gdLst/>
            <a:ahLst/>
            <a:cxnLst/>
            <a:rect l="0" t="0" r="0" b="0"/>
            <a:pathLst>
              <a:path w="177801" h="214631">
                <a:moveTo>
                  <a:pt x="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8890" y="97790"/>
                </a:lnTo>
                <a:lnTo>
                  <a:pt x="8890" y="142240"/>
                </a:lnTo>
                <a:lnTo>
                  <a:pt x="8890" y="179070"/>
                </a:lnTo>
                <a:lnTo>
                  <a:pt x="17780" y="196850"/>
                </a:lnTo>
                <a:lnTo>
                  <a:pt x="35560" y="205740"/>
                </a:lnTo>
                <a:lnTo>
                  <a:pt x="71120" y="205740"/>
                </a:lnTo>
                <a:lnTo>
                  <a:pt x="106680" y="205740"/>
                </a:lnTo>
                <a:lnTo>
                  <a:pt x="151130" y="205740"/>
                </a:lnTo>
                <a:lnTo>
                  <a:pt x="17780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7081520" y="455930"/>
            <a:ext cx="35561" cy="124461"/>
          </a:xfrm>
          <a:custGeom>
            <a:avLst/>
            <a:gdLst/>
            <a:ahLst/>
            <a:cxnLst/>
            <a:rect l="0" t="0" r="0" b="0"/>
            <a:pathLst>
              <a:path w="35561" h="124461">
                <a:moveTo>
                  <a:pt x="0" y="0"/>
                </a:moveTo>
                <a:lnTo>
                  <a:pt x="0" y="26670"/>
                </a:lnTo>
                <a:lnTo>
                  <a:pt x="8890" y="62230"/>
                </a:lnTo>
                <a:lnTo>
                  <a:pt x="26670" y="106680"/>
                </a:lnTo>
                <a:lnTo>
                  <a:pt x="3556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7125970" y="429260"/>
            <a:ext cx="44451" cy="88901"/>
          </a:xfrm>
          <a:custGeom>
            <a:avLst/>
            <a:gdLst/>
            <a:ahLst/>
            <a:cxnLst/>
            <a:rect l="0" t="0" r="0" b="0"/>
            <a:pathLst>
              <a:path w="44451" h="88901">
                <a:moveTo>
                  <a:pt x="0" y="88900"/>
                </a:moveTo>
                <a:lnTo>
                  <a:pt x="8890" y="44450"/>
                </a:lnTo>
                <a:lnTo>
                  <a:pt x="35560" y="0"/>
                </a:lnTo>
                <a:lnTo>
                  <a:pt x="444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1116330" y="1231900"/>
            <a:ext cx="44451" cy="330201"/>
          </a:xfrm>
          <a:custGeom>
            <a:avLst/>
            <a:gdLst/>
            <a:ahLst/>
            <a:cxnLst/>
            <a:rect l="0" t="0" r="0" b="0"/>
            <a:pathLst>
              <a:path w="44451" h="330201">
                <a:moveTo>
                  <a:pt x="0" y="0"/>
                </a:moveTo>
                <a:lnTo>
                  <a:pt x="0" y="35560"/>
                </a:lnTo>
                <a:lnTo>
                  <a:pt x="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8890" y="187960"/>
                </a:lnTo>
                <a:lnTo>
                  <a:pt x="8890" y="223520"/>
                </a:lnTo>
                <a:lnTo>
                  <a:pt x="17780" y="267970"/>
                </a:lnTo>
                <a:lnTo>
                  <a:pt x="26670" y="303530"/>
                </a:lnTo>
                <a:lnTo>
                  <a:pt x="26670" y="321310"/>
                </a:lnTo>
                <a:lnTo>
                  <a:pt x="4445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1116330" y="1205230"/>
            <a:ext cx="285751" cy="187961"/>
          </a:xfrm>
          <a:custGeom>
            <a:avLst/>
            <a:gdLst/>
            <a:ahLst/>
            <a:cxnLst/>
            <a:rect l="0" t="0" r="0" b="0"/>
            <a:pathLst>
              <a:path w="285751" h="187961">
                <a:moveTo>
                  <a:pt x="0" y="71120"/>
                </a:moveTo>
                <a:lnTo>
                  <a:pt x="8890" y="44450"/>
                </a:lnTo>
                <a:lnTo>
                  <a:pt x="35560" y="26670"/>
                </a:lnTo>
                <a:lnTo>
                  <a:pt x="71120" y="8890"/>
                </a:lnTo>
                <a:lnTo>
                  <a:pt x="88900" y="0"/>
                </a:lnTo>
                <a:lnTo>
                  <a:pt x="124460" y="0"/>
                </a:lnTo>
                <a:lnTo>
                  <a:pt x="168910" y="0"/>
                </a:lnTo>
                <a:lnTo>
                  <a:pt x="205740" y="0"/>
                </a:lnTo>
                <a:lnTo>
                  <a:pt x="241300" y="8890"/>
                </a:lnTo>
                <a:lnTo>
                  <a:pt x="267970" y="26670"/>
                </a:lnTo>
                <a:lnTo>
                  <a:pt x="285750" y="53340"/>
                </a:lnTo>
                <a:lnTo>
                  <a:pt x="285750" y="71120"/>
                </a:lnTo>
                <a:lnTo>
                  <a:pt x="276860" y="90170"/>
                </a:lnTo>
                <a:lnTo>
                  <a:pt x="223520" y="125730"/>
                </a:lnTo>
                <a:lnTo>
                  <a:pt x="187960" y="143510"/>
                </a:lnTo>
                <a:lnTo>
                  <a:pt x="168910" y="152400"/>
                </a:lnTo>
                <a:lnTo>
                  <a:pt x="133350" y="152400"/>
                </a:lnTo>
                <a:lnTo>
                  <a:pt x="106680" y="161290"/>
                </a:lnTo>
                <a:lnTo>
                  <a:pt x="80010" y="161290"/>
                </a:lnTo>
                <a:lnTo>
                  <a:pt x="62230" y="170180"/>
                </a:lnTo>
                <a:lnTo>
                  <a:pt x="2667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1045210" y="1499870"/>
            <a:ext cx="463551" cy="196851"/>
          </a:xfrm>
          <a:custGeom>
            <a:avLst/>
            <a:gdLst/>
            <a:ahLst/>
            <a:cxnLst/>
            <a:rect l="0" t="0" r="0" b="0"/>
            <a:pathLst>
              <a:path w="463551" h="196851">
                <a:moveTo>
                  <a:pt x="0" y="196850"/>
                </a:moveTo>
                <a:lnTo>
                  <a:pt x="35560" y="196850"/>
                </a:lnTo>
                <a:lnTo>
                  <a:pt x="71120" y="179070"/>
                </a:lnTo>
                <a:lnTo>
                  <a:pt x="106680" y="152400"/>
                </a:lnTo>
                <a:lnTo>
                  <a:pt x="124460" y="143510"/>
                </a:lnTo>
                <a:lnTo>
                  <a:pt x="168910" y="125730"/>
                </a:lnTo>
                <a:lnTo>
                  <a:pt x="204470" y="107950"/>
                </a:lnTo>
                <a:lnTo>
                  <a:pt x="250190" y="81280"/>
                </a:lnTo>
                <a:lnTo>
                  <a:pt x="294640" y="62230"/>
                </a:lnTo>
                <a:lnTo>
                  <a:pt x="339090" y="44450"/>
                </a:lnTo>
                <a:lnTo>
                  <a:pt x="374650" y="26670"/>
                </a:lnTo>
                <a:lnTo>
                  <a:pt x="419100" y="8890"/>
                </a:lnTo>
                <a:lnTo>
                  <a:pt x="4635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1214120" y="1678940"/>
            <a:ext cx="259081" cy="250191"/>
          </a:xfrm>
          <a:custGeom>
            <a:avLst/>
            <a:gdLst/>
            <a:ahLst/>
            <a:cxnLst/>
            <a:rect l="0" t="0" r="0" b="0"/>
            <a:pathLst>
              <a:path w="259081" h="250191">
                <a:moveTo>
                  <a:pt x="196850" y="35560"/>
                </a:moveTo>
                <a:lnTo>
                  <a:pt x="187960" y="17780"/>
                </a:lnTo>
                <a:lnTo>
                  <a:pt x="161290" y="0"/>
                </a:lnTo>
                <a:lnTo>
                  <a:pt x="134620" y="0"/>
                </a:lnTo>
                <a:lnTo>
                  <a:pt x="116840" y="0"/>
                </a:lnTo>
                <a:lnTo>
                  <a:pt x="71120" y="17780"/>
                </a:lnTo>
                <a:lnTo>
                  <a:pt x="44450" y="26670"/>
                </a:lnTo>
                <a:lnTo>
                  <a:pt x="26670" y="44450"/>
                </a:lnTo>
                <a:lnTo>
                  <a:pt x="8890" y="80010"/>
                </a:lnTo>
                <a:lnTo>
                  <a:pt x="0" y="97790"/>
                </a:lnTo>
                <a:lnTo>
                  <a:pt x="0" y="142240"/>
                </a:lnTo>
                <a:lnTo>
                  <a:pt x="0" y="168910"/>
                </a:lnTo>
                <a:lnTo>
                  <a:pt x="8890" y="205740"/>
                </a:lnTo>
                <a:lnTo>
                  <a:pt x="17780" y="223520"/>
                </a:lnTo>
                <a:lnTo>
                  <a:pt x="35560" y="232410"/>
                </a:lnTo>
                <a:lnTo>
                  <a:pt x="81280" y="250190"/>
                </a:lnTo>
                <a:lnTo>
                  <a:pt x="107950" y="250190"/>
                </a:lnTo>
                <a:lnTo>
                  <a:pt x="152400" y="241300"/>
                </a:lnTo>
                <a:lnTo>
                  <a:pt x="187960" y="223520"/>
                </a:lnTo>
                <a:lnTo>
                  <a:pt x="214630" y="205740"/>
                </a:lnTo>
                <a:lnTo>
                  <a:pt x="241300" y="160020"/>
                </a:lnTo>
                <a:lnTo>
                  <a:pt x="250190" y="142240"/>
                </a:lnTo>
                <a:lnTo>
                  <a:pt x="259080" y="106680"/>
                </a:lnTo>
                <a:lnTo>
                  <a:pt x="259080" y="80010"/>
                </a:lnTo>
                <a:lnTo>
                  <a:pt x="241300" y="44450"/>
                </a:lnTo>
                <a:lnTo>
                  <a:pt x="232410" y="1778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1393190" y="1803400"/>
            <a:ext cx="71121" cy="196851"/>
          </a:xfrm>
          <a:custGeom>
            <a:avLst/>
            <a:gdLst/>
            <a:ahLst/>
            <a:cxnLst/>
            <a:rect l="0" t="0" r="0" b="0"/>
            <a:pathLst>
              <a:path w="71121" h="196851">
                <a:moveTo>
                  <a:pt x="0" y="0"/>
                </a:moveTo>
                <a:lnTo>
                  <a:pt x="0" y="17780"/>
                </a:lnTo>
                <a:lnTo>
                  <a:pt x="8890" y="63500"/>
                </a:lnTo>
                <a:lnTo>
                  <a:pt x="17780" y="99060"/>
                </a:lnTo>
                <a:lnTo>
                  <a:pt x="35560" y="143510"/>
                </a:lnTo>
                <a:lnTo>
                  <a:pt x="44450" y="170180"/>
                </a:lnTo>
                <a:lnTo>
                  <a:pt x="7112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7795260" y="669290"/>
            <a:ext cx="35561" cy="276861"/>
          </a:xfrm>
          <a:custGeom>
            <a:avLst/>
            <a:gdLst/>
            <a:ahLst/>
            <a:cxnLst/>
            <a:rect l="0" t="0" r="0" b="0"/>
            <a:pathLst>
              <a:path w="35561" h="276861">
                <a:moveTo>
                  <a:pt x="35560" y="0"/>
                </a:moveTo>
                <a:lnTo>
                  <a:pt x="26670" y="44450"/>
                </a:lnTo>
                <a:lnTo>
                  <a:pt x="17780" y="63500"/>
                </a:lnTo>
                <a:lnTo>
                  <a:pt x="17780" y="90170"/>
                </a:lnTo>
                <a:lnTo>
                  <a:pt x="17780" y="134620"/>
                </a:lnTo>
                <a:lnTo>
                  <a:pt x="8890" y="170180"/>
                </a:lnTo>
                <a:lnTo>
                  <a:pt x="0" y="214630"/>
                </a:lnTo>
                <a:lnTo>
                  <a:pt x="0" y="250190"/>
                </a:lnTo>
                <a:lnTo>
                  <a:pt x="0" y="276860"/>
                </a:lnTo>
                <a:lnTo>
                  <a:pt x="8890" y="241300"/>
                </a:lnTo>
                <a:lnTo>
                  <a:pt x="1778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7848600" y="624840"/>
            <a:ext cx="250191" cy="161291"/>
          </a:xfrm>
          <a:custGeom>
            <a:avLst/>
            <a:gdLst/>
            <a:ahLst/>
            <a:cxnLst/>
            <a:rect l="0" t="0" r="0" b="0"/>
            <a:pathLst>
              <a:path w="250191" h="161291">
                <a:moveTo>
                  <a:pt x="0" y="62230"/>
                </a:moveTo>
                <a:lnTo>
                  <a:pt x="27940" y="26670"/>
                </a:lnTo>
                <a:lnTo>
                  <a:pt x="72390" y="8890"/>
                </a:lnTo>
                <a:lnTo>
                  <a:pt x="90170" y="0"/>
                </a:lnTo>
                <a:lnTo>
                  <a:pt x="134620" y="0"/>
                </a:lnTo>
                <a:lnTo>
                  <a:pt x="170180" y="0"/>
                </a:lnTo>
                <a:lnTo>
                  <a:pt x="196850" y="8890"/>
                </a:lnTo>
                <a:lnTo>
                  <a:pt x="232410" y="35560"/>
                </a:lnTo>
                <a:lnTo>
                  <a:pt x="250190" y="53340"/>
                </a:lnTo>
                <a:lnTo>
                  <a:pt x="250190" y="80010"/>
                </a:lnTo>
                <a:lnTo>
                  <a:pt x="250190" y="99060"/>
                </a:lnTo>
                <a:lnTo>
                  <a:pt x="223520" y="125730"/>
                </a:lnTo>
                <a:lnTo>
                  <a:pt x="179070" y="143510"/>
                </a:lnTo>
                <a:lnTo>
                  <a:pt x="143510" y="143510"/>
                </a:lnTo>
                <a:lnTo>
                  <a:pt x="99060" y="152400"/>
                </a:lnTo>
                <a:lnTo>
                  <a:pt x="63500" y="152400"/>
                </a:lnTo>
                <a:lnTo>
                  <a:pt x="19050" y="152400"/>
                </a:lnTo>
                <a:lnTo>
                  <a:pt x="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3500120" y="866140"/>
            <a:ext cx="232411" cy="250191"/>
          </a:xfrm>
          <a:custGeom>
            <a:avLst/>
            <a:gdLst/>
            <a:ahLst/>
            <a:cxnLst/>
            <a:rect l="0" t="0" r="0" b="0"/>
            <a:pathLst>
              <a:path w="232411" h="250191">
                <a:moveTo>
                  <a:pt x="152400" y="88900"/>
                </a:moveTo>
                <a:lnTo>
                  <a:pt x="170180" y="71120"/>
                </a:lnTo>
                <a:lnTo>
                  <a:pt x="179070" y="53340"/>
                </a:lnTo>
                <a:lnTo>
                  <a:pt x="179070" y="35560"/>
                </a:lnTo>
                <a:lnTo>
                  <a:pt x="170180" y="17780"/>
                </a:lnTo>
                <a:lnTo>
                  <a:pt x="152400" y="0"/>
                </a:lnTo>
                <a:lnTo>
                  <a:pt x="125730" y="0"/>
                </a:lnTo>
                <a:lnTo>
                  <a:pt x="107950" y="0"/>
                </a:lnTo>
                <a:lnTo>
                  <a:pt x="71120" y="17780"/>
                </a:lnTo>
                <a:lnTo>
                  <a:pt x="53340" y="26670"/>
                </a:lnTo>
                <a:lnTo>
                  <a:pt x="26670" y="71120"/>
                </a:lnTo>
                <a:lnTo>
                  <a:pt x="8890" y="106680"/>
                </a:lnTo>
                <a:lnTo>
                  <a:pt x="0" y="134620"/>
                </a:lnTo>
                <a:lnTo>
                  <a:pt x="0" y="170180"/>
                </a:lnTo>
                <a:lnTo>
                  <a:pt x="17780" y="205740"/>
                </a:lnTo>
                <a:lnTo>
                  <a:pt x="35560" y="223520"/>
                </a:lnTo>
                <a:lnTo>
                  <a:pt x="44450" y="241300"/>
                </a:lnTo>
                <a:lnTo>
                  <a:pt x="62230" y="250190"/>
                </a:lnTo>
                <a:lnTo>
                  <a:pt x="90170" y="250190"/>
                </a:lnTo>
                <a:lnTo>
                  <a:pt x="116840" y="250190"/>
                </a:lnTo>
                <a:lnTo>
                  <a:pt x="161290" y="232410"/>
                </a:lnTo>
                <a:lnTo>
                  <a:pt x="196850" y="205740"/>
                </a:lnTo>
                <a:lnTo>
                  <a:pt x="223520" y="170180"/>
                </a:lnTo>
                <a:lnTo>
                  <a:pt x="232410" y="134620"/>
                </a:lnTo>
                <a:lnTo>
                  <a:pt x="232410" y="88900"/>
                </a:lnTo>
                <a:lnTo>
                  <a:pt x="22352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3652520" y="1027430"/>
            <a:ext cx="88901" cy="142241"/>
          </a:xfrm>
          <a:custGeom>
            <a:avLst/>
            <a:gdLst/>
            <a:ahLst/>
            <a:cxnLst/>
            <a:rect l="0" t="0" r="0" b="0"/>
            <a:pathLst>
              <a:path w="88901" h="142241">
                <a:moveTo>
                  <a:pt x="0" y="0"/>
                </a:moveTo>
                <a:lnTo>
                  <a:pt x="17780" y="35560"/>
                </a:lnTo>
                <a:lnTo>
                  <a:pt x="35560" y="53340"/>
                </a:lnTo>
                <a:lnTo>
                  <a:pt x="53340" y="97790"/>
                </a:lnTo>
                <a:lnTo>
                  <a:pt x="62230" y="124460"/>
                </a:lnTo>
                <a:lnTo>
                  <a:pt x="8890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7813040" y="214630"/>
            <a:ext cx="26671" cy="527051"/>
          </a:xfrm>
          <a:custGeom>
            <a:avLst/>
            <a:gdLst/>
            <a:ahLst/>
            <a:cxnLst/>
            <a:rect l="0" t="0" r="0" b="0"/>
            <a:pathLst>
              <a:path w="26671" h="527051">
                <a:moveTo>
                  <a:pt x="0" y="0"/>
                </a:moveTo>
                <a:lnTo>
                  <a:pt x="0" y="26670"/>
                </a:lnTo>
                <a:lnTo>
                  <a:pt x="8890" y="71120"/>
                </a:lnTo>
                <a:lnTo>
                  <a:pt x="17780" y="115570"/>
                </a:lnTo>
                <a:lnTo>
                  <a:pt x="17780" y="151130"/>
                </a:lnTo>
                <a:lnTo>
                  <a:pt x="17780" y="186690"/>
                </a:lnTo>
                <a:lnTo>
                  <a:pt x="17780" y="223520"/>
                </a:lnTo>
                <a:lnTo>
                  <a:pt x="17780" y="259080"/>
                </a:lnTo>
                <a:lnTo>
                  <a:pt x="17780" y="303530"/>
                </a:lnTo>
                <a:lnTo>
                  <a:pt x="17780" y="339090"/>
                </a:lnTo>
                <a:lnTo>
                  <a:pt x="17780" y="383540"/>
                </a:lnTo>
                <a:lnTo>
                  <a:pt x="17780" y="419100"/>
                </a:lnTo>
                <a:lnTo>
                  <a:pt x="8890" y="445770"/>
                </a:lnTo>
                <a:lnTo>
                  <a:pt x="8890" y="481330"/>
                </a:lnTo>
                <a:lnTo>
                  <a:pt x="8890" y="499110"/>
                </a:lnTo>
                <a:lnTo>
                  <a:pt x="26670" y="527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2518410" y="1634490"/>
            <a:ext cx="8891" cy="241301"/>
          </a:xfrm>
          <a:custGeom>
            <a:avLst/>
            <a:gdLst/>
            <a:ahLst/>
            <a:cxnLst/>
            <a:rect l="0" t="0" r="0" b="0"/>
            <a:pathLst>
              <a:path w="8891" h="24130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32410"/>
                </a:lnTo>
                <a:lnTo>
                  <a:pt x="889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2447290" y="1741170"/>
            <a:ext cx="177801" cy="8891"/>
          </a:xfrm>
          <a:custGeom>
            <a:avLst/>
            <a:gdLst/>
            <a:ahLst/>
            <a:cxnLst/>
            <a:rect l="0" t="0" r="0" b="0"/>
            <a:pathLst>
              <a:path w="177801" h="8891">
                <a:moveTo>
                  <a:pt x="0" y="0"/>
                </a:moveTo>
                <a:lnTo>
                  <a:pt x="44450" y="0"/>
                </a:lnTo>
                <a:lnTo>
                  <a:pt x="80010" y="0"/>
                </a:lnTo>
                <a:lnTo>
                  <a:pt x="115570" y="0"/>
                </a:lnTo>
                <a:lnTo>
                  <a:pt x="160020" y="0"/>
                </a:lnTo>
                <a:lnTo>
                  <a:pt x="1778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2428240" y="1982470"/>
            <a:ext cx="205741" cy="8891"/>
          </a:xfrm>
          <a:custGeom>
            <a:avLst/>
            <a:gdLst/>
            <a:ahLst/>
            <a:cxnLst/>
            <a:rect l="0" t="0" r="0" b="0"/>
            <a:pathLst>
              <a:path w="205741" h="8891">
                <a:moveTo>
                  <a:pt x="0" y="8890"/>
                </a:moveTo>
                <a:lnTo>
                  <a:pt x="36830" y="8890"/>
                </a:lnTo>
                <a:lnTo>
                  <a:pt x="81280" y="8890"/>
                </a:lnTo>
                <a:lnTo>
                  <a:pt x="125730" y="8890"/>
                </a:lnTo>
                <a:lnTo>
                  <a:pt x="16129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2795270" y="1625600"/>
            <a:ext cx="17781" cy="303531"/>
          </a:xfrm>
          <a:custGeom>
            <a:avLst/>
            <a:gdLst/>
            <a:ahLst/>
            <a:cxnLst/>
            <a:rect l="0" t="0" r="0" b="0"/>
            <a:pathLst>
              <a:path w="17781" h="303531">
                <a:moveTo>
                  <a:pt x="17780" y="0"/>
                </a:moveTo>
                <a:lnTo>
                  <a:pt x="17780" y="17780"/>
                </a:lnTo>
                <a:lnTo>
                  <a:pt x="17780" y="44450"/>
                </a:lnTo>
                <a:lnTo>
                  <a:pt x="8890" y="80010"/>
                </a:lnTo>
                <a:lnTo>
                  <a:pt x="8890" y="124460"/>
                </a:lnTo>
                <a:lnTo>
                  <a:pt x="8890" y="160020"/>
                </a:lnTo>
                <a:lnTo>
                  <a:pt x="0" y="204470"/>
                </a:lnTo>
                <a:lnTo>
                  <a:pt x="0" y="241300"/>
                </a:lnTo>
                <a:lnTo>
                  <a:pt x="0" y="276860"/>
                </a:lnTo>
                <a:lnTo>
                  <a:pt x="889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3196590" y="1590040"/>
            <a:ext cx="1" cy="195581"/>
          </a:xfrm>
          <a:custGeom>
            <a:avLst/>
            <a:gdLst/>
            <a:ahLst/>
            <a:cxnLst/>
            <a:rect l="0" t="0" r="0" b="0"/>
            <a:pathLst>
              <a:path w="1" h="195581">
                <a:moveTo>
                  <a:pt x="0" y="17780"/>
                </a:moveTo>
                <a:lnTo>
                  <a:pt x="0" y="0"/>
                </a:lnTo>
                <a:lnTo>
                  <a:pt x="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0" y="160020"/>
                </a:lnTo>
                <a:lnTo>
                  <a:pt x="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3152140" y="1696720"/>
            <a:ext cx="134621" cy="17781"/>
          </a:xfrm>
          <a:custGeom>
            <a:avLst/>
            <a:gdLst/>
            <a:ahLst/>
            <a:cxnLst/>
            <a:rect l="0" t="0" r="0" b="0"/>
            <a:pathLst>
              <a:path w="134621" h="1778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8890"/>
                </a:lnTo>
                <a:lnTo>
                  <a:pt x="13462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3143250" y="1920240"/>
            <a:ext cx="179071" cy="8891"/>
          </a:xfrm>
          <a:custGeom>
            <a:avLst/>
            <a:gdLst/>
            <a:ahLst/>
            <a:cxnLst/>
            <a:rect l="0" t="0" r="0" b="0"/>
            <a:pathLst>
              <a:path w="179071" h="8891">
                <a:moveTo>
                  <a:pt x="0" y="8890"/>
                </a:moveTo>
                <a:lnTo>
                  <a:pt x="17780" y="8890"/>
                </a:lnTo>
                <a:lnTo>
                  <a:pt x="62230" y="8890"/>
                </a:lnTo>
                <a:lnTo>
                  <a:pt x="106680" y="8890"/>
                </a:lnTo>
                <a:lnTo>
                  <a:pt x="14351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3420110" y="1625600"/>
            <a:ext cx="232411" cy="285751"/>
          </a:xfrm>
          <a:custGeom>
            <a:avLst/>
            <a:gdLst/>
            <a:ahLst/>
            <a:cxnLst/>
            <a:rect l="0" t="0" r="0" b="0"/>
            <a:pathLst>
              <a:path w="232411" h="285751">
                <a:moveTo>
                  <a:pt x="0" y="44450"/>
                </a:moveTo>
                <a:lnTo>
                  <a:pt x="17780" y="26670"/>
                </a:lnTo>
                <a:lnTo>
                  <a:pt x="53340" y="8890"/>
                </a:lnTo>
                <a:lnTo>
                  <a:pt x="71120" y="0"/>
                </a:lnTo>
                <a:lnTo>
                  <a:pt x="115570" y="17780"/>
                </a:lnTo>
                <a:lnTo>
                  <a:pt x="142240" y="44450"/>
                </a:lnTo>
                <a:lnTo>
                  <a:pt x="142240" y="71120"/>
                </a:lnTo>
                <a:lnTo>
                  <a:pt x="142240" y="106680"/>
                </a:lnTo>
                <a:lnTo>
                  <a:pt x="124460" y="142240"/>
                </a:lnTo>
                <a:lnTo>
                  <a:pt x="106680" y="177800"/>
                </a:lnTo>
                <a:lnTo>
                  <a:pt x="71120" y="222250"/>
                </a:lnTo>
                <a:lnTo>
                  <a:pt x="53340" y="250190"/>
                </a:lnTo>
                <a:lnTo>
                  <a:pt x="44450" y="276860"/>
                </a:lnTo>
                <a:lnTo>
                  <a:pt x="80010" y="285750"/>
                </a:lnTo>
                <a:lnTo>
                  <a:pt x="133350" y="276860"/>
                </a:lnTo>
                <a:lnTo>
                  <a:pt x="179070" y="276860"/>
                </a:lnTo>
                <a:lnTo>
                  <a:pt x="214630" y="267970"/>
                </a:lnTo>
                <a:lnTo>
                  <a:pt x="23241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3964940" y="1572260"/>
            <a:ext cx="17781" cy="213361"/>
          </a:xfrm>
          <a:custGeom>
            <a:avLst/>
            <a:gdLst/>
            <a:ahLst/>
            <a:cxnLst/>
            <a:rect l="0" t="0" r="0" b="0"/>
            <a:pathLst>
              <a:path w="17781" h="213361">
                <a:moveTo>
                  <a:pt x="8890" y="0"/>
                </a:moveTo>
                <a:lnTo>
                  <a:pt x="17780" y="17780"/>
                </a:lnTo>
                <a:lnTo>
                  <a:pt x="17780" y="35560"/>
                </a:lnTo>
                <a:lnTo>
                  <a:pt x="17780" y="71120"/>
                </a:lnTo>
                <a:lnTo>
                  <a:pt x="8890" y="115570"/>
                </a:lnTo>
                <a:lnTo>
                  <a:pt x="0" y="142240"/>
                </a:lnTo>
                <a:lnTo>
                  <a:pt x="0" y="168910"/>
                </a:lnTo>
                <a:lnTo>
                  <a:pt x="0" y="186690"/>
                </a:lnTo>
                <a:lnTo>
                  <a:pt x="17780" y="213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3920490" y="1661160"/>
            <a:ext cx="160021" cy="44451"/>
          </a:xfrm>
          <a:custGeom>
            <a:avLst/>
            <a:gdLst/>
            <a:ahLst/>
            <a:cxnLst/>
            <a:rect l="0" t="0" r="0" b="0"/>
            <a:pathLst>
              <a:path w="160021" h="44451">
                <a:moveTo>
                  <a:pt x="0" y="0"/>
                </a:moveTo>
                <a:lnTo>
                  <a:pt x="17780" y="0"/>
                </a:lnTo>
                <a:lnTo>
                  <a:pt x="62230" y="8890"/>
                </a:lnTo>
                <a:lnTo>
                  <a:pt x="97790" y="17780"/>
                </a:lnTo>
                <a:lnTo>
                  <a:pt x="142240" y="26670"/>
                </a:lnTo>
                <a:lnTo>
                  <a:pt x="160020" y="44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3893820" y="1893570"/>
            <a:ext cx="186691" cy="1"/>
          </a:xfrm>
          <a:custGeom>
            <a:avLst/>
            <a:gdLst/>
            <a:ahLst/>
            <a:cxnLst/>
            <a:rect l="0" t="0" r="0" b="0"/>
            <a:pathLst>
              <a:path w="186691" h="1">
                <a:moveTo>
                  <a:pt x="0" y="0"/>
                </a:moveTo>
                <a:lnTo>
                  <a:pt x="44450" y="0"/>
                </a:lnTo>
                <a:lnTo>
                  <a:pt x="80010" y="0"/>
                </a:lnTo>
                <a:lnTo>
                  <a:pt x="115570" y="0"/>
                </a:lnTo>
                <a:lnTo>
                  <a:pt x="151130" y="0"/>
                </a:lnTo>
                <a:lnTo>
                  <a:pt x="1866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4241800" y="1598930"/>
            <a:ext cx="168911" cy="151131"/>
          </a:xfrm>
          <a:custGeom>
            <a:avLst/>
            <a:gdLst/>
            <a:ahLst/>
            <a:cxnLst/>
            <a:rect l="0" t="0" r="0" b="0"/>
            <a:pathLst>
              <a:path w="168911" h="151131">
                <a:moveTo>
                  <a:pt x="17780" y="0"/>
                </a:moveTo>
                <a:lnTo>
                  <a:pt x="17780" y="35560"/>
                </a:lnTo>
                <a:lnTo>
                  <a:pt x="8890" y="53340"/>
                </a:lnTo>
                <a:lnTo>
                  <a:pt x="0" y="88900"/>
                </a:lnTo>
                <a:lnTo>
                  <a:pt x="0" y="106680"/>
                </a:lnTo>
                <a:lnTo>
                  <a:pt x="8890" y="133350"/>
                </a:lnTo>
                <a:lnTo>
                  <a:pt x="35560" y="151130"/>
                </a:lnTo>
                <a:lnTo>
                  <a:pt x="71120" y="151130"/>
                </a:lnTo>
                <a:lnTo>
                  <a:pt x="115570" y="151130"/>
                </a:lnTo>
                <a:lnTo>
                  <a:pt x="151130" y="151130"/>
                </a:lnTo>
                <a:lnTo>
                  <a:pt x="16891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4384040" y="1590040"/>
            <a:ext cx="72391" cy="330201"/>
          </a:xfrm>
          <a:custGeom>
            <a:avLst/>
            <a:gdLst/>
            <a:ahLst/>
            <a:cxnLst/>
            <a:rect l="0" t="0" r="0" b="0"/>
            <a:pathLst>
              <a:path w="72391" h="330201">
                <a:moveTo>
                  <a:pt x="72390" y="0"/>
                </a:moveTo>
                <a:lnTo>
                  <a:pt x="54610" y="44450"/>
                </a:lnTo>
                <a:lnTo>
                  <a:pt x="45720" y="88900"/>
                </a:lnTo>
                <a:lnTo>
                  <a:pt x="45720" y="124460"/>
                </a:lnTo>
                <a:lnTo>
                  <a:pt x="26670" y="160020"/>
                </a:lnTo>
                <a:lnTo>
                  <a:pt x="17780" y="195580"/>
                </a:lnTo>
                <a:lnTo>
                  <a:pt x="8890" y="240030"/>
                </a:lnTo>
                <a:lnTo>
                  <a:pt x="0" y="285750"/>
                </a:lnTo>
                <a:lnTo>
                  <a:pt x="0" y="321310"/>
                </a:lnTo>
                <a:lnTo>
                  <a:pt x="889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2009140" y="1696720"/>
            <a:ext cx="8891" cy="232411"/>
          </a:xfrm>
          <a:custGeom>
            <a:avLst/>
            <a:gdLst/>
            <a:ahLst/>
            <a:cxnLst/>
            <a:rect l="0" t="0" r="0" b="0"/>
            <a:pathLst>
              <a:path w="8891" h="23241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87960"/>
                </a:lnTo>
                <a:lnTo>
                  <a:pt x="889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2009140" y="1670050"/>
            <a:ext cx="143511" cy="115571"/>
          </a:xfrm>
          <a:custGeom>
            <a:avLst/>
            <a:gdLst/>
            <a:ahLst/>
            <a:cxnLst/>
            <a:rect l="0" t="0" r="0" b="0"/>
            <a:pathLst>
              <a:path w="143511" h="115571">
                <a:moveTo>
                  <a:pt x="0" y="62230"/>
                </a:moveTo>
                <a:lnTo>
                  <a:pt x="0" y="35560"/>
                </a:lnTo>
                <a:lnTo>
                  <a:pt x="17780" y="17780"/>
                </a:lnTo>
                <a:lnTo>
                  <a:pt x="44450" y="0"/>
                </a:lnTo>
                <a:lnTo>
                  <a:pt x="7112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34620" y="26670"/>
                </a:lnTo>
                <a:lnTo>
                  <a:pt x="143510" y="44450"/>
                </a:lnTo>
                <a:lnTo>
                  <a:pt x="143510" y="62230"/>
                </a:lnTo>
                <a:lnTo>
                  <a:pt x="134620" y="80010"/>
                </a:lnTo>
                <a:lnTo>
                  <a:pt x="115570" y="97790"/>
                </a:lnTo>
                <a:lnTo>
                  <a:pt x="88900" y="106680"/>
                </a:lnTo>
                <a:lnTo>
                  <a:pt x="44450" y="106680"/>
                </a:lnTo>
                <a:lnTo>
                  <a:pt x="26670" y="115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2241550" y="1812290"/>
            <a:ext cx="80011" cy="8891"/>
          </a:xfrm>
          <a:custGeom>
            <a:avLst/>
            <a:gdLst/>
            <a:ahLst/>
            <a:cxnLst/>
            <a:rect l="0" t="0" r="0" b="0"/>
            <a:pathLst>
              <a:path w="8001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8001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2241550" y="1902460"/>
            <a:ext cx="106681" cy="1"/>
          </a:xfrm>
          <a:custGeom>
            <a:avLst/>
            <a:gdLst/>
            <a:ahLst/>
            <a:cxnLst/>
            <a:rect l="0" t="0" r="0" b="0"/>
            <a:pathLst>
              <a:path w="106681" h="1">
                <a:moveTo>
                  <a:pt x="0" y="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1929130" y="2223770"/>
            <a:ext cx="214631" cy="241301"/>
          </a:xfrm>
          <a:custGeom>
            <a:avLst/>
            <a:gdLst/>
            <a:ahLst/>
            <a:cxnLst/>
            <a:rect l="0" t="0" r="0" b="0"/>
            <a:pathLst>
              <a:path w="214631" h="241301">
                <a:moveTo>
                  <a:pt x="186690" y="35560"/>
                </a:moveTo>
                <a:lnTo>
                  <a:pt x="160020" y="8890"/>
                </a:lnTo>
                <a:lnTo>
                  <a:pt x="142240" y="0"/>
                </a:lnTo>
                <a:lnTo>
                  <a:pt x="124460" y="0"/>
                </a:lnTo>
                <a:lnTo>
                  <a:pt x="88900" y="8890"/>
                </a:lnTo>
                <a:lnTo>
                  <a:pt x="53340" y="35560"/>
                </a:lnTo>
                <a:lnTo>
                  <a:pt x="2667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195580"/>
                </a:lnTo>
                <a:lnTo>
                  <a:pt x="8890" y="214630"/>
                </a:lnTo>
                <a:lnTo>
                  <a:pt x="26670" y="223520"/>
                </a:lnTo>
                <a:lnTo>
                  <a:pt x="62230" y="241300"/>
                </a:lnTo>
                <a:lnTo>
                  <a:pt x="80010" y="241300"/>
                </a:lnTo>
                <a:lnTo>
                  <a:pt x="124460" y="232410"/>
                </a:lnTo>
                <a:lnTo>
                  <a:pt x="142240" y="223520"/>
                </a:lnTo>
                <a:lnTo>
                  <a:pt x="160020" y="204470"/>
                </a:lnTo>
                <a:lnTo>
                  <a:pt x="186690" y="160020"/>
                </a:lnTo>
                <a:lnTo>
                  <a:pt x="204470" y="133350"/>
                </a:lnTo>
                <a:lnTo>
                  <a:pt x="214630" y="97790"/>
                </a:lnTo>
                <a:lnTo>
                  <a:pt x="214630" y="71120"/>
                </a:lnTo>
                <a:lnTo>
                  <a:pt x="204470" y="5334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shade val="40000"/>
                        <a:alpha val="100000"/>
                        <a:satMod val="150000"/>
                        <a:lumMod val="100000"/>
                      </a:schemeClr>
                    </a:gs>
                    <a:gs pos="100000">
                      <a:schemeClr val="accent1">
                        <a:tint val="70000"/>
                        <a:shade val="100000"/>
                        <a:alpha val="100000"/>
                        <a:satMod val="200000"/>
                        <a:lumMod val="100000"/>
                      </a:schemeClr>
                    </a:gs>
                  </a:gsLst>
                  <a:lin ang="5400000" scaled="1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2080260" y="2383790"/>
            <a:ext cx="72391" cy="125731"/>
          </a:xfrm>
          <a:custGeom>
            <a:avLst/>
            <a:gdLst/>
            <a:ahLst/>
            <a:cxnLst/>
            <a:rect l="0" t="0" r="0" b="0"/>
            <a:pathLst>
              <a:path w="72391" h="125731">
                <a:moveTo>
                  <a:pt x="0" y="0"/>
                </a:moveTo>
                <a:lnTo>
                  <a:pt x="8890" y="17780"/>
                </a:lnTo>
                <a:lnTo>
                  <a:pt x="35560" y="72390"/>
                </a:lnTo>
                <a:lnTo>
                  <a:pt x="53340" y="107950"/>
                </a:lnTo>
                <a:lnTo>
                  <a:pt x="72390" y="125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2250440" y="2330450"/>
            <a:ext cx="97791" cy="8891"/>
          </a:xfrm>
          <a:custGeom>
            <a:avLst/>
            <a:gdLst/>
            <a:ahLst/>
            <a:cxnLst/>
            <a:rect l="0" t="0" r="0" b="0"/>
            <a:pathLst>
              <a:path w="97791" h="8891">
                <a:moveTo>
                  <a:pt x="0" y="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2277110" y="2473960"/>
            <a:ext cx="133351" cy="8891"/>
          </a:xfrm>
          <a:custGeom>
            <a:avLst/>
            <a:gdLst/>
            <a:ahLst/>
            <a:cxnLst/>
            <a:rect l="0" t="0" r="0" b="0"/>
            <a:pathLst>
              <a:path w="133351" h="889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3335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2518410" y="2268220"/>
            <a:ext cx="17781" cy="97791"/>
          </a:xfrm>
          <a:custGeom>
            <a:avLst/>
            <a:gdLst/>
            <a:ahLst/>
            <a:cxnLst/>
            <a:rect l="0" t="0" r="0" b="0"/>
            <a:pathLst>
              <a:path w="17781" h="97791">
                <a:moveTo>
                  <a:pt x="0" y="0"/>
                </a:moveTo>
                <a:lnTo>
                  <a:pt x="8890" y="44450"/>
                </a:lnTo>
                <a:lnTo>
                  <a:pt x="8890" y="88900"/>
                </a:lnTo>
                <a:lnTo>
                  <a:pt x="17780" y="97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2473960" y="2330450"/>
            <a:ext cx="124461" cy="35561"/>
          </a:xfrm>
          <a:custGeom>
            <a:avLst/>
            <a:gdLst/>
            <a:ahLst/>
            <a:cxnLst/>
            <a:rect l="0" t="0" r="0" b="0"/>
            <a:pathLst>
              <a:path w="124461" h="35561">
                <a:moveTo>
                  <a:pt x="0" y="8890"/>
                </a:moveTo>
                <a:lnTo>
                  <a:pt x="17780" y="0"/>
                </a:lnTo>
                <a:lnTo>
                  <a:pt x="53340" y="8890"/>
                </a:lnTo>
                <a:lnTo>
                  <a:pt x="97790" y="17780"/>
                </a:lnTo>
                <a:lnTo>
                  <a:pt x="12446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2509520" y="2509520"/>
            <a:ext cx="151131" cy="8891"/>
          </a:xfrm>
          <a:custGeom>
            <a:avLst/>
            <a:gdLst/>
            <a:ahLst/>
            <a:cxnLst/>
            <a:rect l="0" t="0" r="0" b="0"/>
            <a:pathLst>
              <a:path w="151131" h="8891">
                <a:moveTo>
                  <a:pt x="0" y="8890"/>
                </a:moveTo>
                <a:lnTo>
                  <a:pt x="35560" y="8890"/>
                </a:lnTo>
                <a:lnTo>
                  <a:pt x="62230" y="8890"/>
                </a:lnTo>
                <a:lnTo>
                  <a:pt x="106680" y="8890"/>
                </a:lnTo>
                <a:lnTo>
                  <a:pt x="124460" y="889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2724150" y="2277110"/>
            <a:ext cx="8891" cy="232411"/>
          </a:xfrm>
          <a:custGeom>
            <a:avLst/>
            <a:gdLst/>
            <a:ahLst/>
            <a:cxnLst/>
            <a:rect l="0" t="0" r="0" b="0"/>
            <a:pathLst>
              <a:path w="8891" h="232411">
                <a:moveTo>
                  <a:pt x="0" y="0"/>
                </a:moveTo>
                <a:lnTo>
                  <a:pt x="8890" y="17780"/>
                </a:lnTo>
                <a:lnTo>
                  <a:pt x="8890" y="53340"/>
                </a:lnTo>
                <a:lnTo>
                  <a:pt x="8890" y="97790"/>
                </a:lnTo>
                <a:lnTo>
                  <a:pt x="8890" y="142240"/>
                </a:lnTo>
                <a:lnTo>
                  <a:pt x="8890" y="179070"/>
                </a:lnTo>
                <a:lnTo>
                  <a:pt x="8890" y="223520"/>
                </a:lnTo>
                <a:lnTo>
                  <a:pt x="889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2527300" y="2277110"/>
            <a:ext cx="26671" cy="124461"/>
          </a:xfrm>
          <a:custGeom>
            <a:avLst/>
            <a:gdLst/>
            <a:ahLst/>
            <a:cxnLst/>
            <a:rect l="0" t="0" r="0" b="0"/>
            <a:pathLst>
              <a:path w="26671" h="124461">
                <a:moveTo>
                  <a:pt x="0" y="0"/>
                </a:moveTo>
                <a:lnTo>
                  <a:pt x="0" y="44450"/>
                </a:lnTo>
                <a:lnTo>
                  <a:pt x="8890" y="80010"/>
                </a:lnTo>
                <a:lnTo>
                  <a:pt x="17780" y="115570"/>
                </a:lnTo>
                <a:lnTo>
                  <a:pt x="2667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3169920" y="2214880"/>
            <a:ext cx="1" cy="168911"/>
          </a:xfrm>
          <a:custGeom>
            <a:avLst/>
            <a:gdLst/>
            <a:ahLst/>
            <a:cxnLst/>
            <a:rect l="0" t="0" r="0" b="0"/>
            <a:pathLst>
              <a:path w="1" h="16891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3125470" y="2277110"/>
            <a:ext cx="151131" cy="26671"/>
          </a:xfrm>
          <a:custGeom>
            <a:avLst/>
            <a:gdLst/>
            <a:ahLst/>
            <a:cxnLst/>
            <a:rect l="0" t="0" r="0" b="0"/>
            <a:pathLst>
              <a:path w="151131" h="2667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8890"/>
                </a:lnTo>
                <a:lnTo>
                  <a:pt x="15113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3125470" y="2482850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3366770" y="2268220"/>
            <a:ext cx="142241" cy="223521"/>
          </a:xfrm>
          <a:custGeom>
            <a:avLst/>
            <a:gdLst/>
            <a:ahLst/>
            <a:cxnLst/>
            <a:rect l="0" t="0" r="0" b="0"/>
            <a:pathLst>
              <a:path w="142241" h="223521">
                <a:moveTo>
                  <a:pt x="35560" y="53340"/>
                </a:moveTo>
                <a:lnTo>
                  <a:pt x="26670" y="35560"/>
                </a:lnTo>
                <a:lnTo>
                  <a:pt x="35560" y="17780"/>
                </a:lnTo>
                <a:lnTo>
                  <a:pt x="53340" y="0"/>
                </a:lnTo>
                <a:lnTo>
                  <a:pt x="71120" y="0"/>
                </a:lnTo>
                <a:lnTo>
                  <a:pt x="97790" y="8890"/>
                </a:lnTo>
                <a:lnTo>
                  <a:pt x="115570" y="17780"/>
                </a:lnTo>
                <a:lnTo>
                  <a:pt x="115570" y="35560"/>
                </a:lnTo>
                <a:lnTo>
                  <a:pt x="115570" y="62230"/>
                </a:lnTo>
                <a:lnTo>
                  <a:pt x="97790" y="88900"/>
                </a:lnTo>
                <a:lnTo>
                  <a:pt x="80010" y="106680"/>
                </a:lnTo>
                <a:lnTo>
                  <a:pt x="53340" y="142240"/>
                </a:lnTo>
                <a:lnTo>
                  <a:pt x="17780" y="170180"/>
                </a:lnTo>
                <a:lnTo>
                  <a:pt x="0" y="196850"/>
                </a:lnTo>
                <a:lnTo>
                  <a:pt x="0" y="214630"/>
                </a:lnTo>
                <a:lnTo>
                  <a:pt x="17780" y="223520"/>
                </a:lnTo>
                <a:lnTo>
                  <a:pt x="44450" y="223520"/>
                </a:lnTo>
                <a:lnTo>
                  <a:pt x="88900" y="223520"/>
                </a:lnTo>
                <a:lnTo>
                  <a:pt x="115570" y="214630"/>
                </a:lnTo>
                <a:lnTo>
                  <a:pt x="14224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3884930" y="2179320"/>
            <a:ext cx="1" cy="168911"/>
          </a:xfrm>
          <a:custGeom>
            <a:avLst/>
            <a:gdLst/>
            <a:ahLst/>
            <a:cxnLst/>
            <a:rect l="0" t="0" r="0" b="0"/>
            <a:pathLst>
              <a:path w="1" h="16891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3839210" y="2241550"/>
            <a:ext cx="152401" cy="35561"/>
          </a:xfrm>
          <a:custGeom>
            <a:avLst/>
            <a:gdLst/>
            <a:ahLst/>
            <a:cxnLst/>
            <a:rect l="0" t="0" r="0" b="0"/>
            <a:pathLst>
              <a:path w="152401" h="35561">
                <a:moveTo>
                  <a:pt x="0" y="0"/>
                </a:moveTo>
                <a:lnTo>
                  <a:pt x="45720" y="0"/>
                </a:lnTo>
                <a:lnTo>
                  <a:pt x="81280" y="8890"/>
                </a:lnTo>
                <a:lnTo>
                  <a:pt x="125730" y="17780"/>
                </a:lnTo>
                <a:lnTo>
                  <a:pt x="143510" y="26670"/>
                </a:lnTo>
                <a:lnTo>
                  <a:pt x="15240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3803650" y="2447290"/>
            <a:ext cx="152401" cy="26671"/>
          </a:xfrm>
          <a:custGeom>
            <a:avLst/>
            <a:gdLst/>
            <a:ahLst/>
            <a:cxnLst/>
            <a:rect l="0" t="0" r="0" b="0"/>
            <a:pathLst>
              <a:path w="152401" h="26671">
                <a:moveTo>
                  <a:pt x="0" y="26670"/>
                </a:moveTo>
                <a:lnTo>
                  <a:pt x="44450" y="26670"/>
                </a:lnTo>
                <a:lnTo>
                  <a:pt x="90170" y="17780"/>
                </a:lnTo>
                <a:lnTo>
                  <a:pt x="125730" y="889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4107180" y="2205990"/>
            <a:ext cx="116841" cy="232411"/>
          </a:xfrm>
          <a:custGeom>
            <a:avLst/>
            <a:gdLst/>
            <a:ahLst/>
            <a:cxnLst/>
            <a:rect l="0" t="0" r="0" b="0"/>
            <a:pathLst>
              <a:path w="116841" h="232411">
                <a:moveTo>
                  <a:pt x="0" y="17780"/>
                </a:moveTo>
                <a:lnTo>
                  <a:pt x="17780" y="0"/>
                </a:lnTo>
                <a:lnTo>
                  <a:pt x="35560" y="0"/>
                </a:lnTo>
                <a:lnTo>
                  <a:pt x="63500" y="8890"/>
                </a:lnTo>
                <a:lnTo>
                  <a:pt x="81280" y="17780"/>
                </a:lnTo>
                <a:lnTo>
                  <a:pt x="90170" y="44450"/>
                </a:lnTo>
                <a:lnTo>
                  <a:pt x="72390" y="62230"/>
                </a:lnTo>
                <a:lnTo>
                  <a:pt x="35560" y="80010"/>
                </a:lnTo>
                <a:lnTo>
                  <a:pt x="81280" y="115570"/>
                </a:lnTo>
                <a:lnTo>
                  <a:pt x="99060" y="124460"/>
                </a:lnTo>
                <a:lnTo>
                  <a:pt x="116840" y="142240"/>
                </a:lnTo>
                <a:lnTo>
                  <a:pt x="116840" y="168910"/>
                </a:lnTo>
                <a:lnTo>
                  <a:pt x="107950" y="195580"/>
                </a:lnTo>
                <a:lnTo>
                  <a:pt x="81280" y="213360"/>
                </a:lnTo>
                <a:lnTo>
                  <a:pt x="54610" y="222250"/>
                </a:lnTo>
                <a:lnTo>
                  <a:pt x="8890" y="22225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4607560" y="2124710"/>
            <a:ext cx="1" cy="161291"/>
          </a:xfrm>
          <a:custGeom>
            <a:avLst/>
            <a:gdLst/>
            <a:ahLst/>
            <a:cxnLst/>
            <a:rect l="0" t="0" r="0" b="0"/>
            <a:pathLst>
              <a:path w="1" h="161291">
                <a:moveTo>
                  <a:pt x="0" y="0"/>
                </a:moveTo>
                <a:lnTo>
                  <a:pt x="0" y="36830"/>
                </a:lnTo>
                <a:lnTo>
                  <a:pt x="0" y="72390"/>
                </a:lnTo>
                <a:lnTo>
                  <a:pt x="0" y="107950"/>
                </a:lnTo>
                <a:lnTo>
                  <a:pt x="0" y="152400"/>
                </a:lnTo>
                <a:lnTo>
                  <a:pt x="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4554220" y="2188210"/>
            <a:ext cx="160021" cy="26671"/>
          </a:xfrm>
          <a:custGeom>
            <a:avLst/>
            <a:gdLst/>
            <a:ahLst/>
            <a:cxnLst/>
            <a:rect l="0" t="0" r="0" b="0"/>
            <a:pathLst>
              <a:path w="160021" h="26671">
                <a:moveTo>
                  <a:pt x="0" y="0"/>
                </a:moveTo>
                <a:lnTo>
                  <a:pt x="44450" y="0"/>
                </a:lnTo>
                <a:lnTo>
                  <a:pt x="88900" y="8890"/>
                </a:lnTo>
                <a:lnTo>
                  <a:pt x="133350" y="8890"/>
                </a:lnTo>
                <a:lnTo>
                  <a:pt x="16002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4580890" y="2348230"/>
            <a:ext cx="152401" cy="17781"/>
          </a:xfrm>
          <a:custGeom>
            <a:avLst/>
            <a:gdLst/>
            <a:ahLst/>
            <a:cxnLst/>
            <a:rect l="0" t="0" r="0" b="0"/>
            <a:pathLst>
              <a:path w="152401" h="17781">
                <a:moveTo>
                  <a:pt x="0" y="17780"/>
                </a:moveTo>
                <a:lnTo>
                  <a:pt x="35560" y="17780"/>
                </a:lnTo>
                <a:lnTo>
                  <a:pt x="62230" y="8890"/>
                </a:lnTo>
                <a:lnTo>
                  <a:pt x="106680" y="8890"/>
                </a:lnTo>
                <a:lnTo>
                  <a:pt x="13335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4866640" y="2124710"/>
            <a:ext cx="161291" cy="241301"/>
          </a:xfrm>
          <a:custGeom>
            <a:avLst/>
            <a:gdLst/>
            <a:ahLst/>
            <a:cxnLst/>
            <a:rect l="0" t="0" r="0" b="0"/>
            <a:pathLst>
              <a:path w="161291" h="241301">
                <a:moveTo>
                  <a:pt x="124460" y="8890"/>
                </a:moveTo>
                <a:lnTo>
                  <a:pt x="106680" y="0"/>
                </a:lnTo>
                <a:lnTo>
                  <a:pt x="62230" y="19050"/>
                </a:lnTo>
                <a:lnTo>
                  <a:pt x="44450" y="27940"/>
                </a:lnTo>
                <a:lnTo>
                  <a:pt x="17780" y="72390"/>
                </a:lnTo>
                <a:lnTo>
                  <a:pt x="0" y="107950"/>
                </a:lnTo>
                <a:lnTo>
                  <a:pt x="0" y="152400"/>
                </a:lnTo>
                <a:lnTo>
                  <a:pt x="0" y="179070"/>
                </a:lnTo>
                <a:lnTo>
                  <a:pt x="8890" y="214630"/>
                </a:lnTo>
                <a:lnTo>
                  <a:pt x="17780" y="232410"/>
                </a:lnTo>
                <a:lnTo>
                  <a:pt x="35560" y="241300"/>
                </a:lnTo>
                <a:lnTo>
                  <a:pt x="71120" y="241300"/>
                </a:lnTo>
                <a:lnTo>
                  <a:pt x="97790" y="241300"/>
                </a:lnTo>
                <a:lnTo>
                  <a:pt x="124460" y="223520"/>
                </a:lnTo>
                <a:lnTo>
                  <a:pt x="152400" y="205740"/>
                </a:lnTo>
                <a:lnTo>
                  <a:pt x="161290" y="179070"/>
                </a:lnTo>
                <a:lnTo>
                  <a:pt x="152400" y="161290"/>
                </a:lnTo>
                <a:lnTo>
                  <a:pt x="134620" y="161290"/>
                </a:lnTo>
                <a:lnTo>
                  <a:pt x="97790" y="170180"/>
                </a:lnTo>
                <a:lnTo>
                  <a:pt x="80010" y="179070"/>
                </a:lnTo>
                <a:lnTo>
                  <a:pt x="71120" y="196850"/>
                </a:lnTo>
                <a:lnTo>
                  <a:pt x="5334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2062480" y="2999740"/>
            <a:ext cx="17781" cy="161291"/>
          </a:xfrm>
          <a:custGeom>
            <a:avLst/>
            <a:gdLst/>
            <a:ahLst/>
            <a:cxnLst/>
            <a:rect l="0" t="0" r="0" b="0"/>
            <a:pathLst>
              <a:path w="17781" h="161291">
                <a:moveTo>
                  <a:pt x="0" y="0"/>
                </a:moveTo>
                <a:lnTo>
                  <a:pt x="8890" y="27940"/>
                </a:lnTo>
                <a:lnTo>
                  <a:pt x="8890" y="72390"/>
                </a:lnTo>
                <a:lnTo>
                  <a:pt x="8890" y="116840"/>
                </a:lnTo>
                <a:lnTo>
                  <a:pt x="17780" y="143510"/>
                </a:lnTo>
                <a:lnTo>
                  <a:pt x="1778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1955800" y="3081020"/>
            <a:ext cx="177801" cy="35561"/>
          </a:xfrm>
          <a:custGeom>
            <a:avLst/>
            <a:gdLst/>
            <a:ahLst/>
            <a:cxnLst/>
            <a:rect l="0" t="0" r="0" b="0"/>
            <a:pathLst>
              <a:path w="177801" h="35561">
                <a:moveTo>
                  <a:pt x="0" y="35560"/>
                </a:moveTo>
                <a:lnTo>
                  <a:pt x="26670" y="26670"/>
                </a:lnTo>
                <a:lnTo>
                  <a:pt x="62230" y="17780"/>
                </a:lnTo>
                <a:lnTo>
                  <a:pt x="97790" y="8890"/>
                </a:lnTo>
                <a:lnTo>
                  <a:pt x="133350" y="8890"/>
                </a:lnTo>
                <a:lnTo>
                  <a:pt x="160020" y="0"/>
                </a:lnTo>
                <a:lnTo>
                  <a:pt x="1778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1955800" y="3258820"/>
            <a:ext cx="151131" cy="17781"/>
          </a:xfrm>
          <a:custGeom>
            <a:avLst/>
            <a:gdLst/>
            <a:ahLst/>
            <a:cxnLst/>
            <a:rect l="0" t="0" r="0" b="0"/>
            <a:pathLst>
              <a:path w="151131" h="17781">
                <a:moveTo>
                  <a:pt x="0" y="17780"/>
                </a:moveTo>
                <a:lnTo>
                  <a:pt x="44450" y="8890"/>
                </a:lnTo>
                <a:lnTo>
                  <a:pt x="80010" y="0"/>
                </a:lnTo>
                <a:lnTo>
                  <a:pt x="12446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2303780" y="2973070"/>
            <a:ext cx="17781" cy="349251"/>
          </a:xfrm>
          <a:custGeom>
            <a:avLst/>
            <a:gdLst/>
            <a:ahLst/>
            <a:cxnLst/>
            <a:rect l="0" t="0" r="0" b="0"/>
            <a:pathLst>
              <a:path w="17781" h="349251">
                <a:moveTo>
                  <a:pt x="8890" y="0"/>
                </a:moveTo>
                <a:lnTo>
                  <a:pt x="0" y="26670"/>
                </a:lnTo>
                <a:lnTo>
                  <a:pt x="0" y="6350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14630"/>
                </a:lnTo>
                <a:lnTo>
                  <a:pt x="0" y="250190"/>
                </a:lnTo>
                <a:lnTo>
                  <a:pt x="8890" y="294640"/>
                </a:lnTo>
                <a:lnTo>
                  <a:pt x="8890" y="340360"/>
                </a:lnTo>
                <a:lnTo>
                  <a:pt x="17780" y="349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2651760" y="2981960"/>
            <a:ext cx="17781" cy="143511"/>
          </a:xfrm>
          <a:custGeom>
            <a:avLst/>
            <a:gdLst/>
            <a:ahLst/>
            <a:cxnLst/>
            <a:rect l="0" t="0" r="0" b="0"/>
            <a:pathLst>
              <a:path w="17781" h="143511">
                <a:moveTo>
                  <a:pt x="0" y="0"/>
                </a:moveTo>
                <a:lnTo>
                  <a:pt x="0" y="27940"/>
                </a:lnTo>
                <a:lnTo>
                  <a:pt x="0" y="63500"/>
                </a:lnTo>
                <a:lnTo>
                  <a:pt x="8890" y="99060"/>
                </a:lnTo>
                <a:lnTo>
                  <a:pt x="1778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2571750" y="3072130"/>
            <a:ext cx="170181" cy="44451"/>
          </a:xfrm>
          <a:custGeom>
            <a:avLst/>
            <a:gdLst/>
            <a:ahLst/>
            <a:cxnLst/>
            <a:rect l="0" t="0" r="0" b="0"/>
            <a:pathLst>
              <a:path w="170181" h="44451">
                <a:moveTo>
                  <a:pt x="0" y="44450"/>
                </a:moveTo>
                <a:lnTo>
                  <a:pt x="35560" y="17780"/>
                </a:lnTo>
                <a:lnTo>
                  <a:pt x="71120" y="0"/>
                </a:lnTo>
                <a:lnTo>
                  <a:pt x="106680" y="0"/>
                </a:lnTo>
                <a:lnTo>
                  <a:pt x="15240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2633980" y="3205480"/>
            <a:ext cx="116841" cy="35561"/>
          </a:xfrm>
          <a:custGeom>
            <a:avLst/>
            <a:gdLst/>
            <a:ahLst/>
            <a:cxnLst/>
            <a:rect l="0" t="0" r="0" b="0"/>
            <a:pathLst>
              <a:path w="116841" h="35561">
                <a:moveTo>
                  <a:pt x="0" y="35560"/>
                </a:moveTo>
                <a:lnTo>
                  <a:pt x="35560" y="8890"/>
                </a:lnTo>
                <a:lnTo>
                  <a:pt x="71120" y="889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2901950" y="2999740"/>
            <a:ext cx="187961" cy="241301"/>
          </a:xfrm>
          <a:custGeom>
            <a:avLst/>
            <a:gdLst/>
            <a:ahLst/>
            <a:cxnLst/>
            <a:rect l="0" t="0" r="0" b="0"/>
            <a:pathLst>
              <a:path w="187961" h="241301">
                <a:moveTo>
                  <a:pt x="8890" y="63500"/>
                </a:moveTo>
                <a:lnTo>
                  <a:pt x="8890" y="36830"/>
                </a:lnTo>
                <a:lnTo>
                  <a:pt x="17780" y="19050"/>
                </a:lnTo>
                <a:lnTo>
                  <a:pt x="44450" y="0"/>
                </a:lnTo>
                <a:lnTo>
                  <a:pt x="80010" y="0"/>
                </a:lnTo>
                <a:lnTo>
                  <a:pt x="97790" y="0"/>
                </a:lnTo>
                <a:lnTo>
                  <a:pt x="125730" y="27940"/>
                </a:lnTo>
                <a:lnTo>
                  <a:pt x="134620" y="45720"/>
                </a:lnTo>
                <a:lnTo>
                  <a:pt x="143510" y="72390"/>
                </a:lnTo>
                <a:lnTo>
                  <a:pt x="143510" y="99060"/>
                </a:lnTo>
                <a:lnTo>
                  <a:pt x="143510" y="116840"/>
                </a:lnTo>
                <a:lnTo>
                  <a:pt x="116840" y="161290"/>
                </a:lnTo>
                <a:lnTo>
                  <a:pt x="97790" y="187960"/>
                </a:lnTo>
                <a:lnTo>
                  <a:pt x="62230" y="205740"/>
                </a:lnTo>
                <a:lnTo>
                  <a:pt x="26670" y="232410"/>
                </a:lnTo>
                <a:lnTo>
                  <a:pt x="8890" y="232410"/>
                </a:lnTo>
                <a:lnTo>
                  <a:pt x="0" y="205740"/>
                </a:lnTo>
                <a:lnTo>
                  <a:pt x="17780" y="187960"/>
                </a:lnTo>
                <a:lnTo>
                  <a:pt x="35560" y="179070"/>
                </a:lnTo>
                <a:lnTo>
                  <a:pt x="62230" y="179070"/>
                </a:lnTo>
                <a:lnTo>
                  <a:pt x="80010" y="179070"/>
                </a:lnTo>
                <a:lnTo>
                  <a:pt x="125730" y="196850"/>
                </a:lnTo>
                <a:lnTo>
                  <a:pt x="161290" y="214630"/>
                </a:lnTo>
                <a:lnTo>
                  <a:pt x="179070" y="223520"/>
                </a:lnTo>
                <a:lnTo>
                  <a:pt x="18796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3331210" y="3205480"/>
            <a:ext cx="17781" cy="134621"/>
          </a:xfrm>
          <a:custGeom>
            <a:avLst/>
            <a:gdLst/>
            <a:ahLst/>
            <a:cxnLst/>
            <a:rect l="0" t="0" r="0" b="0"/>
            <a:pathLst>
              <a:path w="17781" h="134621">
                <a:moveTo>
                  <a:pt x="17780" y="0"/>
                </a:moveTo>
                <a:lnTo>
                  <a:pt x="8890" y="17780"/>
                </a:lnTo>
                <a:lnTo>
                  <a:pt x="8890" y="53340"/>
                </a:lnTo>
                <a:lnTo>
                  <a:pt x="0" y="90170"/>
                </a:lnTo>
                <a:lnTo>
                  <a:pt x="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3562350" y="2946400"/>
            <a:ext cx="19051" cy="152401"/>
          </a:xfrm>
          <a:custGeom>
            <a:avLst/>
            <a:gdLst/>
            <a:ahLst/>
            <a:cxnLst/>
            <a:rect l="0" t="0" r="0" b="0"/>
            <a:pathLst>
              <a:path w="19051" h="152401">
                <a:moveTo>
                  <a:pt x="8890" y="0"/>
                </a:moveTo>
                <a:lnTo>
                  <a:pt x="0" y="44450"/>
                </a:lnTo>
                <a:lnTo>
                  <a:pt x="0" y="81280"/>
                </a:lnTo>
                <a:lnTo>
                  <a:pt x="8890" y="116840"/>
                </a:lnTo>
                <a:lnTo>
                  <a:pt x="1905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3491230" y="3036570"/>
            <a:ext cx="161291" cy="26671"/>
          </a:xfrm>
          <a:custGeom>
            <a:avLst/>
            <a:gdLst/>
            <a:ahLst/>
            <a:cxnLst/>
            <a:rect l="0" t="0" r="0" b="0"/>
            <a:pathLst>
              <a:path w="161291" h="26671">
                <a:moveTo>
                  <a:pt x="0" y="26670"/>
                </a:moveTo>
                <a:lnTo>
                  <a:pt x="26670" y="8890"/>
                </a:lnTo>
                <a:lnTo>
                  <a:pt x="71120" y="8890"/>
                </a:lnTo>
                <a:lnTo>
                  <a:pt x="107950" y="0"/>
                </a:lnTo>
                <a:lnTo>
                  <a:pt x="125730" y="0"/>
                </a:lnTo>
                <a:lnTo>
                  <a:pt x="1612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3544570" y="3196590"/>
            <a:ext cx="99061" cy="8891"/>
          </a:xfrm>
          <a:custGeom>
            <a:avLst/>
            <a:gdLst/>
            <a:ahLst/>
            <a:cxnLst/>
            <a:rect l="0" t="0" r="0" b="0"/>
            <a:pathLst>
              <a:path w="99061" h="8891">
                <a:moveTo>
                  <a:pt x="0" y="8890"/>
                </a:moveTo>
                <a:lnTo>
                  <a:pt x="36830" y="8890"/>
                </a:lnTo>
                <a:lnTo>
                  <a:pt x="81280" y="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3776980" y="2901950"/>
            <a:ext cx="179071" cy="179071"/>
          </a:xfrm>
          <a:custGeom>
            <a:avLst/>
            <a:gdLst/>
            <a:ahLst/>
            <a:cxnLst/>
            <a:rect l="0" t="0" r="0" b="0"/>
            <a:pathLst>
              <a:path w="179071" h="179071">
                <a:moveTo>
                  <a:pt x="17780" y="0"/>
                </a:moveTo>
                <a:lnTo>
                  <a:pt x="0" y="0"/>
                </a:ln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25730"/>
                </a:lnTo>
                <a:lnTo>
                  <a:pt x="8890" y="143510"/>
                </a:lnTo>
                <a:lnTo>
                  <a:pt x="17780" y="161290"/>
                </a:lnTo>
                <a:lnTo>
                  <a:pt x="35560" y="161290"/>
                </a:lnTo>
                <a:lnTo>
                  <a:pt x="81280" y="170180"/>
                </a:lnTo>
                <a:lnTo>
                  <a:pt x="125730" y="170180"/>
                </a:lnTo>
                <a:lnTo>
                  <a:pt x="161290" y="170180"/>
                </a:lnTo>
                <a:lnTo>
                  <a:pt x="17907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3911600" y="2893060"/>
            <a:ext cx="44451" cy="347981"/>
          </a:xfrm>
          <a:custGeom>
            <a:avLst/>
            <a:gdLst/>
            <a:ahLst/>
            <a:cxnLst/>
            <a:rect l="0" t="0" r="0" b="0"/>
            <a:pathLst>
              <a:path w="44451" h="347981">
                <a:moveTo>
                  <a:pt x="889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97790"/>
                </a:lnTo>
                <a:lnTo>
                  <a:pt x="8890" y="143510"/>
                </a:lnTo>
                <a:lnTo>
                  <a:pt x="8890" y="179070"/>
                </a:lnTo>
                <a:lnTo>
                  <a:pt x="17780" y="223520"/>
                </a:lnTo>
                <a:lnTo>
                  <a:pt x="17780" y="267970"/>
                </a:lnTo>
                <a:lnTo>
                  <a:pt x="26670" y="303530"/>
                </a:lnTo>
                <a:lnTo>
                  <a:pt x="35560" y="321310"/>
                </a:lnTo>
                <a:lnTo>
                  <a:pt x="4445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4098290" y="3232150"/>
            <a:ext cx="35561" cy="99061"/>
          </a:xfrm>
          <a:custGeom>
            <a:avLst/>
            <a:gdLst/>
            <a:ahLst/>
            <a:cxnLst/>
            <a:rect l="0" t="0" r="0" b="0"/>
            <a:pathLst>
              <a:path w="35561" h="99061">
                <a:moveTo>
                  <a:pt x="35560" y="0"/>
                </a:moveTo>
                <a:lnTo>
                  <a:pt x="8890" y="35560"/>
                </a:lnTo>
                <a:lnTo>
                  <a:pt x="0" y="81280"/>
                </a:lnTo>
                <a:lnTo>
                  <a:pt x="0" y="99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4410710" y="2839720"/>
            <a:ext cx="45721" cy="196851"/>
          </a:xfrm>
          <a:custGeom>
            <a:avLst/>
            <a:gdLst/>
            <a:ahLst/>
            <a:cxnLst/>
            <a:rect l="0" t="0" r="0" b="0"/>
            <a:pathLst>
              <a:path w="45721" h="196851">
                <a:moveTo>
                  <a:pt x="0" y="0"/>
                </a:moveTo>
                <a:lnTo>
                  <a:pt x="19050" y="8890"/>
                </a:lnTo>
                <a:lnTo>
                  <a:pt x="27940" y="26670"/>
                </a:lnTo>
                <a:lnTo>
                  <a:pt x="36830" y="62230"/>
                </a:lnTo>
                <a:lnTo>
                  <a:pt x="36830" y="97790"/>
                </a:lnTo>
                <a:lnTo>
                  <a:pt x="36830" y="142240"/>
                </a:lnTo>
                <a:lnTo>
                  <a:pt x="45720" y="179070"/>
                </a:lnTo>
                <a:lnTo>
                  <a:pt x="4572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4357370" y="2928620"/>
            <a:ext cx="170181" cy="35561"/>
          </a:xfrm>
          <a:custGeom>
            <a:avLst/>
            <a:gdLst/>
            <a:ahLst/>
            <a:cxnLst/>
            <a:rect l="0" t="0" r="0" b="0"/>
            <a:pathLst>
              <a:path w="170181" h="35561">
                <a:moveTo>
                  <a:pt x="0" y="8890"/>
                </a:moveTo>
                <a:lnTo>
                  <a:pt x="35560" y="0"/>
                </a:lnTo>
                <a:lnTo>
                  <a:pt x="81280" y="0"/>
                </a:lnTo>
                <a:lnTo>
                  <a:pt x="116840" y="0"/>
                </a:lnTo>
                <a:lnTo>
                  <a:pt x="152400" y="8890"/>
                </a:lnTo>
                <a:lnTo>
                  <a:pt x="17018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4392930" y="3161030"/>
            <a:ext cx="205741" cy="17781"/>
          </a:xfrm>
          <a:custGeom>
            <a:avLst/>
            <a:gdLst/>
            <a:ahLst/>
            <a:cxnLst/>
            <a:rect l="0" t="0" r="0" b="0"/>
            <a:pathLst>
              <a:path w="205741" h="17781">
                <a:moveTo>
                  <a:pt x="0" y="17780"/>
                </a:moveTo>
                <a:lnTo>
                  <a:pt x="45720" y="17780"/>
                </a:lnTo>
                <a:lnTo>
                  <a:pt x="81280" y="17780"/>
                </a:lnTo>
                <a:lnTo>
                  <a:pt x="116840" y="17780"/>
                </a:lnTo>
                <a:lnTo>
                  <a:pt x="152400" y="17780"/>
                </a:lnTo>
                <a:lnTo>
                  <a:pt x="187960" y="889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4705350" y="2786380"/>
            <a:ext cx="63501" cy="232411"/>
          </a:xfrm>
          <a:custGeom>
            <a:avLst/>
            <a:gdLst/>
            <a:ahLst/>
            <a:cxnLst/>
            <a:rect l="0" t="0" r="0" b="0"/>
            <a:pathLst>
              <a:path w="63501" h="232411">
                <a:moveTo>
                  <a:pt x="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19050" y="106680"/>
                </a:lnTo>
                <a:lnTo>
                  <a:pt x="19050" y="142240"/>
                </a:lnTo>
                <a:lnTo>
                  <a:pt x="27940" y="177800"/>
                </a:lnTo>
                <a:lnTo>
                  <a:pt x="36830" y="213360"/>
                </a:lnTo>
                <a:lnTo>
                  <a:pt x="6350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4777740" y="2893060"/>
            <a:ext cx="168911" cy="303531"/>
          </a:xfrm>
          <a:custGeom>
            <a:avLst/>
            <a:gdLst/>
            <a:ahLst/>
            <a:cxnLst/>
            <a:rect l="0" t="0" r="0" b="0"/>
            <a:pathLst>
              <a:path w="168911" h="303531">
                <a:moveTo>
                  <a:pt x="168910" y="0"/>
                </a:moveTo>
                <a:lnTo>
                  <a:pt x="151130" y="35560"/>
                </a:lnTo>
                <a:lnTo>
                  <a:pt x="142240" y="62230"/>
                </a:lnTo>
                <a:lnTo>
                  <a:pt x="115570" y="106680"/>
                </a:lnTo>
                <a:lnTo>
                  <a:pt x="88900" y="152400"/>
                </a:lnTo>
                <a:lnTo>
                  <a:pt x="62230" y="187960"/>
                </a:lnTo>
                <a:lnTo>
                  <a:pt x="35560" y="232410"/>
                </a:lnTo>
                <a:lnTo>
                  <a:pt x="17780" y="259080"/>
                </a:lnTo>
                <a:lnTo>
                  <a:pt x="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4919980" y="3054350"/>
            <a:ext cx="214631" cy="168911"/>
          </a:xfrm>
          <a:custGeom>
            <a:avLst/>
            <a:gdLst/>
            <a:ahLst/>
            <a:cxnLst/>
            <a:rect l="0" t="0" r="0" b="0"/>
            <a:pathLst>
              <a:path w="214631" h="168911">
                <a:moveTo>
                  <a:pt x="0" y="44450"/>
                </a:moveTo>
                <a:lnTo>
                  <a:pt x="0" y="26670"/>
                </a:lnTo>
                <a:lnTo>
                  <a:pt x="44450" y="0"/>
                </a:lnTo>
                <a:lnTo>
                  <a:pt x="81280" y="0"/>
                </a:lnTo>
                <a:lnTo>
                  <a:pt x="99060" y="0"/>
                </a:lnTo>
                <a:lnTo>
                  <a:pt x="125730" y="17780"/>
                </a:lnTo>
                <a:lnTo>
                  <a:pt x="125730" y="35560"/>
                </a:lnTo>
                <a:lnTo>
                  <a:pt x="116840" y="62230"/>
                </a:lnTo>
                <a:lnTo>
                  <a:pt x="99060" y="80010"/>
                </a:lnTo>
                <a:lnTo>
                  <a:pt x="53340" y="124460"/>
                </a:lnTo>
                <a:lnTo>
                  <a:pt x="35560" y="142240"/>
                </a:lnTo>
                <a:lnTo>
                  <a:pt x="90170" y="160020"/>
                </a:lnTo>
                <a:lnTo>
                  <a:pt x="125730" y="160020"/>
                </a:lnTo>
                <a:lnTo>
                  <a:pt x="170180" y="160020"/>
                </a:lnTo>
                <a:lnTo>
                  <a:pt x="187960" y="160020"/>
                </a:lnTo>
                <a:lnTo>
                  <a:pt x="21463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5473700" y="2750820"/>
            <a:ext cx="17781" cy="195581"/>
          </a:xfrm>
          <a:custGeom>
            <a:avLst/>
            <a:gdLst/>
            <a:ahLst/>
            <a:cxnLst/>
            <a:rect l="0" t="0" r="0" b="0"/>
            <a:pathLst>
              <a:path w="17781" h="195581">
                <a:moveTo>
                  <a:pt x="0" y="0"/>
                </a:moveTo>
                <a:lnTo>
                  <a:pt x="8890" y="44450"/>
                </a:lnTo>
                <a:lnTo>
                  <a:pt x="8890" y="62230"/>
                </a:lnTo>
                <a:lnTo>
                  <a:pt x="8890" y="97790"/>
                </a:lnTo>
                <a:lnTo>
                  <a:pt x="8890" y="133350"/>
                </a:lnTo>
                <a:lnTo>
                  <a:pt x="8890" y="177800"/>
                </a:lnTo>
                <a:lnTo>
                  <a:pt x="1778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5402580" y="2830830"/>
            <a:ext cx="196851" cy="17781"/>
          </a:xfrm>
          <a:custGeom>
            <a:avLst/>
            <a:gdLst/>
            <a:ahLst/>
            <a:cxnLst/>
            <a:rect l="0" t="0" r="0" b="0"/>
            <a:pathLst>
              <a:path w="196851" h="1778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33350" y="0"/>
                </a:lnTo>
                <a:lnTo>
                  <a:pt x="179070" y="8890"/>
                </a:lnTo>
                <a:lnTo>
                  <a:pt x="19685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5438140" y="3072130"/>
            <a:ext cx="196851" cy="8891"/>
          </a:xfrm>
          <a:custGeom>
            <a:avLst/>
            <a:gdLst/>
            <a:ahLst/>
            <a:cxnLst/>
            <a:rect l="0" t="0" r="0" b="0"/>
            <a:pathLst>
              <a:path w="196851" h="8891">
                <a:moveTo>
                  <a:pt x="0" y="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  <a:lnTo>
                  <a:pt x="143510" y="0"/>
                </a:lnTo>
                <a:lnTo>
                  <a:pt x="187960" y="0"/>
                </a:lnTo>
                <a:lnTo>
                  <a:pt x="19685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5867400" y="2705100"/>
            <a:ext cx="17781" cy="241301"/>
          </a:xfrm>
          <a:custGeom>
            <a:avLst/>
            <a:gdLst/>
            <a:ahLst/>
            <a:cxnLst/>
            <a:rect l="0" t="0" r="0" b="0"/>
            <a:pathLst>
              <a:path w="17781" h="241301">
                <a:moveTo>
                  <a:pt x="0" y="0"/>
                </a:moveTo>
                <a:lnTo>
                  <a:pt x="0" y="27940"/>
                </a:lnTo>
                <a:lnTo>
                  <a:pt x="8890" y="72390"/>
                </a:lnTo>
                <a:lnTo>
                  <a:pt x="8890" y="107950"/>
                </a:lnTo>
                <a:lnTo>
                  <a:pt x="8890" y="143510"/>
                </a:lnTo>
                <a:lnTo>
                  <a:pt x="8890" y="187960"/>
                </a:lnTo>
                <a:lnTo>
                  <a:pt x="8890" y="223520"/>
                </a:lnTo>
                <a:lnTo>
                  <a:pt x="1778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5902960" y="2786380"/>
            <a:ext cx="195581" cy="259081"/>
          </a:xfrm>
          <a:custGeom>
            <a:avLst/>
            <a:gdLst/>
            <a:ahLst/>
            <a:cxnLst/>
            <a:rect l="0" t="0" r="0" b="0"/>
            <a:pathLst>
              <a:path w="195581" h="259081">
                <a:moveTo>
                  <a:pt x="195580" y="0"/>
                </a:moveTo>
                <a:lnTo>
                  <a:pt x="177800" y="0"/>
                </a:lnTo>
                <a:lnTo>
                  <a:pt x="142240" y="44450"/>
                </a:lnTo>
                <a:lnTo>
                  <a:pt x="124460" y="88900"/>
                </a:lnTo>
                <a:lnTo>
                  <a:pt x="115570" y="115570"/>
                </a:lnTo>
                <a:lnTo>
                  <a:pt x="88900" y="160020"/>
                </a:lnTo>
                <a:lnTo>
                  <a:pt x="62230" y="195580"/>
                </a:lnTo>
                <a:lnTo>
                  <a:pt x="35560" y="232410"/>
                </a:lnTo>
                <a:lnTo>
                  <a:pt x="17780" y="25019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6089650" y="2893060"/>
            <a:ext cx="179071" cy="241301"/>
          </a:xfrm>
          <a:custGeom>
            <a:avLst/>
            <a:gdLst/>
            <a:ahLst/>
            <a:cxnLst/>
            <a:rect l="0" t="0" r="0" b="0"/>
            <a:pathLst>
              <a:path w="179071" h="241301">
                <a:moveTo>
                  <a:pt x="44450" y="8890"/>
                </a:moveTo>
                <a:lnTo>
                  <a:pt x="72390" y="0"/>
                </a:lnTo>
                <a:lnTo>
                  <a:pt x="99060" y="0"/>
                </a:lnTo>
                <a:lnTo>
                  <a:pt x="116840" y="8890"/>
                </a:lnTo>
                <a:lnTo>
                  <a:pt x="125730" y="26670"/>
                </a:lnTo>
                <a:lnTo>
                  <a:pt x="116840" y="44450"/>
                </a:lnTo>
                <a:lnTo>
                  <a:pt x="107950" y="62230"/>
                </a:lnTo>
                <a:lnTo>
                  <a:pt x="63500" y="88900"/>
                </a:lnTo>
                <a:lnTo>
                  <a:pt x="63500" y="106680"/>
                </a:lnTo>
                <a:lnTo>
                  <a:pt x="107950" y="116840"/>
                </a:lnTo>
                <a:lnTo>
                  <a:pt x="143510" y="125730"/>
                </a:lnTo>
                <a:lnTo>
                  <a:pt x="179070" y="152400"/>
                </a:lnTo>
                <a:lnTo>
                  <a:pt x="179070" y="179070"/>
                </a:lnTo>
                <a:lnTo>
                  <a:pt x="161290" y="196850"/>
                </a:lnTo>
                <a:lnTo>
                  <a:pt x="125730" y="205740"/>
                </a:lnTo>
                <a:lnTo>
                  <a:pt x="90170" y="214630"/>
                </a:lnTo>
                <a:lnTo>
                  <a:pt x="54610" y="223520"/>
                </a:lnTo>
                <a:lnTo>
                  <a:pt x="8890" y="23241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6625590" y="2633980"/>
            <a:ext cx="26671" cy="259081"/>
          </a:xfrm>
          <a:custGeom>
            <a:avLst/>
            <a:gdLst/>
            <a:ahLst/>
            <a:cxnLst/>
            <a:rect l="0" t="0" r="0" b="0"/>
            <a:pathLst>
              <a:path w="26671" h="259081">
                <a:moveTo>
                  <a:pt x="0" y="0"/>
                </a:moveTo>
                <a:lnTo>
                  <a:pt x="8890" y="17780"/>
                </a:lnTo>
                <a:lnTo>
                  <a:pt x="8890" y="53340"/>
                </a:lnTo>
                <a:lnTo>
                  <a:pt x="8890" y="90170"/>
                </a:lnTo>
                <a:lnTo>
                  <a:pt x="8890" y="134620"/>
                </a:lnTo>
                <a:lnTo>
                  <a:pt x="8890" y="170180"/>
                </a:lnTo>
                <a:lnTo>
                  <a:pt x="8890" y="214630"/>
                </a:lnTo>
                <a:lnTo>
                  <a:pt x="17780" y="241300"/>
                </a:lnTo>
                <a:lnTo>
                  <a:pt x="2667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6572250" y="2750820"/>
            <a:ext cx="133351" cy="17781"/>
          </a:xfrm>
          <a:custGeom>
            <a:avLst/>
            <a:gdLst/>
            <a:ahLst/>
            <a:cxnLst/>
            <a:rect l="0" t="0" r="0" b="0"/>
            <a:pathLst>
              <a:path w="133351" h="1778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8890"/>
                </a:lnTo>
                <a:lnTo>
                  <a:pt x="13335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6616700" y="2964180"/>
            <a:ext cx="161291" cy="8891"/>
          </a:xfrm>
          <a:custGeom>
            <a:avLst/>
            <a:gdLst/>
            <a:ahLst/>
            <a:cxnLst/>
            <a:rect l="0" t="0" r="0" b="0"/>
            <a:pathLst>
              <a:path w="161291" h="8891">
                <a:moveTo>
                  <a:pt x="0" y="0"/>
                </a:moveTo>
                <a:lnTo>
                  <a:pt x="26670" y="0"/>
                </a:lnTo>
                <a:lnTo>
                  <a:pt x="71120" y="0"/>
                </a:lnTo>
                <a:lnTo>
                  <a:pt x="116840" y="0"/>
                </a:lnTo>
                <a:lnTo>
                  <a:pt x="1612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6884670" y="2642870"/>
            <a:ext cx="115571" cy="170181"/>
          </a:xfrm>
          <a:custGeom>
            <a:avLst/>
            <a:gdLst/>
            <a:ahLst/>
            <a:cxnLst/>
            <a:rect l="0" t="0" r="0" b="0"/>
            <a:pathLst>
              <a:path w="115571" h="170181">
                <a:moveTo>
                  <a:pt x="8890" y="26670"/>
                </a:moveTo>
                <a:lnTo>
                  <a:pt x="8890" y="8890"/>
                </a:lnTo>
                <a:lnTo>
                  <a:pt x="44450" y="0"/>
                </a:lnTo>
                <a:lnTo>
                  <a:pt x="71120" y="0"/>
                </a:lnTo>
                <a:lnTo>
                  <a:pt x="88900" y="8890"/>
                </a:lnTo>
                <a:lnTo>
                  <a:pt x="106680" y="17780"/>
                </a:lnTo>
                <a:lnTo>
                  <a:pt x="106680" y="35560"/>
                </a:lnTo>
                <a:lnTo>
                  <a:pt x="97790" y="53340"/>
                </a:lnTo>
                <a:lnTo>
                  <a:pt x="80010" y="72390"/>
                </a:lnTo>
                <a:lnTo>
                  <a:pt x="44450" y="99060"/>
                </a:lnTo>
                <a:lnTo>
                  <a:pt x="26670" y="107950"/>
                </a:lnTo>
                <a:lnTo>
                  <a:pt x="8890" y="134620"/>
                </a:lnTo>
                <a:lnTo>
                  <a:pt x="0" y="152400"/>
                </a:lnTo>
                <a:lnTo>
                  <a:pt x="17780" y="170180"/>
                </a:lnTo>
                <a:lnTo>
                  <a:pt x="71120" y="170180"/>
                </a:lnTo>
                <a:lnTo>
                  <a:pt x="97790" y="170180"/>
                </a:lnTo>
                <a:lnTo>
                  <a:pt x="11557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6991350" y="2724150"/>
            <a:ext cx="205741" cy="248921"/>
          </a:xfrm>
          <a:custGeom>
            <a:avLst/>
            <a:gdLst/>
            <a:ahLst/>
            <a:cxnLst/>
            <a:rect l="0" t="0" r="0" b="0"/>
            <a:pathLst>
              <a:path w="205741" h="248921">
                <a:moveTo>
                  <a:pt x="205740" y="0"/>
                </a:moveTo>
                <a:lnTo>
                  <a:pt x="187960" y="0"/>
                </a:lnTo>
                <a:lnTo>
                  <a:pt x="170180" y="26670"/>
                </a:lnTo>
                <a:lnTo>
                  <a:pt x="152400" y="53340"/>
                </a:lnTo>
                <a:lnTo>
                  <a:pt x="134620" y="97790"/>
                </a:lnTo>
                <a:lnTo>
                  <a:pt x="116840" y="133350"/>
                </a:lnTo>
                <a:lnTo>
                  <a:pt x="81280" y="177800"/>
                </a:lnTo>
                <a:lnTo>
                  <a:pt x="36830" y="213360"/>
                </a:lnTo>
                <a:lnTo>
                  <a:pt x="0" y="248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7161530" y="2848610"/>
            <a:ext cx="170181" cy="187961"/>
          </a:xfrm>
          <a:custGeom>
            <a:avLst/>
            <a:gdLst/>
            <a:ahLst/>
            <a:cxnLst/>
            <a:rect l="0" t="0" r="0" b="0"/>
            <a:pathLst>
              <a:path w="170181" h="187961">
                <a:moveTo>
                  <a:pt x="88900" y="8890"/>
                </a:moveTo>
                <a:lnTo>
                  <a:pt x="115570" y="0"/>
                </a:lnTo>
                <a:lnTo>
                  <a:pt x="134620" y="0"/>
                </a:lnTo>
                <a:lnTo>
                  <a:pt x="152400" y="8890"/>
                </a:lnTo>
                <a:lnTo>
                  <a:pt x="170180" y="17780"/>
                </a:lnTo>
                <a:lnTo>
                  <a:pt x="161290" y="35560"/>
                </a:lnTo>
                <a:lnTo>
                  <a:pt x="115570" y="62230"/>
                </a:lnTo>
                <a:lnTo>
                  <a:pt x="71120" y="71120"/>
                </a:lnTo>
                <a:lnTo>
                  <a:pt x="80010" y="88900"/>
                </a:lnTo>
                <a:lnTo>
                  <a:pt x="115570" y="115570"/>
                </a:lnTo>
                <a:lnTo>
                  <a:pt x="134620" y="133350"/>
                </a:lnTo>
                <a:lnTo>
                  <a:pt x="134620" y="151130"/>
                </a:lnTo>
                <a:lnTo>
                  <a:pt x="115570" y="170180"/>
                </a:lnTo>
                <a:lnTo>
                  <a:pt x="97790" y="179070"/>
                </a:lnTo>
                <a:lnTo>
                  <a:pt x="62230" y="179070"/>
                </a:lnTo>
                <a:lnTo>
                  <a:pt x="17780" y="179070"/>
                </a:lnTo>
                <a:lnTo>
                  <a:pt x="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7661910" y="2580640"/>
            <a:ext cx="26671" cy="223521"/>
          </a:xfrm>
          <a:custGeom>
            <a:avLst/>
            <a:gdLst/>
            <a:ahLst/>
            <a:cxnLst/>
            <a:rect l="0" t="0" r="0" b="0"/>
            <a:pathLst>
              <a:path w="26671" h="223521">
                <a:moveTo>
                  <a:pt x="0" y="0"/>
                </a:moveTo>
                <a:lnTo>
                  <a:pt x="0" y="44450"/>
                </a:lnTo>
                <a:lnTo>
                  <a:pt x="0" y="80010"/>
                </a:lnTo>
                <a:lnTo>
                  <a:pt x="8890" y="115570"/>
                </a:lnTo>
                <a:lnTo>
                  <a:pt x="17780" y="161290"/>
                </a:lnTo>
                <a:lnTo>
                  <a:pt x="17780" y="205740"/>
                </a:lnTo>
                <a:lnTo>
                  <a:pt x="2667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7599680" y="2687320"/>
            <a:ext cx="151131" cy="27941"/>
          </a:xfrm>
          <a:custGeom>
            <a:avLst/>
            <a:gdLst/>
            <a:ahLst/>
            <a:cxnLst/>
            <a:rect l="0" t="0" r="0" b="0"/>
            <a:pathLst>
              <a:path w="151131" h="27941">
                <a:moveTo>
                  <a:pt x="0" y="0"/>
                </a:moveTo>
                <a:lnTo>
                  <a:pt x="35560" y="0"/>
                </a:lnTo>
                <a:lnTo>
                  <a:pt x="71120" y="8890"/>
                </a:lnTo>
                <a:lnTo>
                  <a:pt x="106680" y="8890"/>
                </a:lnTo>
                <a:lnTo>
                  <a:pt x="151130" y="27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7617460" y="2830830"/>
            <a:ext cx="222251" cy="44451"/>
          </a:xfrm>
          <a:custGeom>
            <a:avLst/>
            <a:gdLst/>
            <a:ahLst/>
            <a:cxnLst/>
            <a:rect l="0" t="0" r="0" b="0"/>
            <a:pathLst>
              <a:path w="222251" h="44451">
                <a:moveTo>
                  <a:pt x="0" y="44450"/>
                </a:moveTo>
                <a:lnTo>
                  <a:pt x="35560" y="44450"/>
                </a:lnTo>
                <a:lnTo>
                  <a:pt x="71120" y="35560"/>
                </a:lnTo>
                <a:lnTo>
                  <a:pt x="106680" y="26670"/>
                </a:lnTo>
                <a:lnTo>
                  <a:pt x="151130" y="8890"/>
                </a:lnTo>
                <a:lnTo>
                  <a:pt x="186690" y="0"/>
                </a:lnTo>
                <a:lnTo>
                  <a:pt x="2222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7920990" y="2562860"/>
            <a:ext cx="124461" cy="241301"/>
          </a:xfrm>
          <a:custGeom>
            <a:avLst/>
            <a:gdLst/>
            <a:ahLst/>
            <a:cxnLst/>
            <a:rect l="0" t="0" r="0" b="0"/>
            <a:pathLst>
              <a:path w="124461" h="241301">
                <a:moveTo>
                  <a:pt x="8890" y="0"/>
                </a:moveTo>
                <a:lnTo>
                  <a:pt x="0" y="17780"/>
                </a:lnTo>
                <a:lnTo>
                  <a:pt x="0" y="44450"/>
                </a:lnTo>
                <a:lnTo>
                  <a:pt x="0" y="88900"/>
                </a:lnTo>
                <a:lnTo>
                  <a:pt x="17780" y="106680"/>
                </a:lnTo>
                <a:lnTo>
                  <a:pt x="62230" y="115570"/>
                </a:lnTo>
                <a:lnTo>
                  <a:pt x="88900" y="115570"/>
                </a:lnTo>
                <a:lnTo>
                  <a:pt x="106680" y="97790"/>
                </a:lnTo>
                <a:lnTo>
                  <a:pt x="124460" y="53340"/>
                </a:lnTo>
                <a:lnTo>
                  <a:pt x="124460" y="26670"/>
                </a:lnTo>
                <a:lnTo>
                  <a:pt x="115570" y="71120"/>
                </a:lnTo>
                <a:lnTo>
                  <a:pt x="115570" y="106680"/>
                </a:lnTo>
                <a:lnTo>
                  <a:pt x="115570" y="152400"/>
                </a:lnTo>
                <a:lnTo>
                  <a:pt x="115570" y="187960"/>
                </a:lnTo>
                <a:lnTo>
                  <a:pt x="115570" y="232410"/>
                </a:lnTo>
                <a:lnTo>
                  <a:pt x="11557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8098790" y="2607310"/>
            <a:ext cx="116841" cy="276861"/>
          </a:xfrm>
          <a:custGeom>
            <a:avLst/>
            <a:gdLst/>
            <a:ahLst/>
            <a:cxnLst/>
            <a:rect l="0" t="0" r="0" b="0"/>
            <a:pathLst>
              <a:path w="116841" h="276861">
                <a:moveTo>
                  <a:pt x="116840" y="0"/>
                </a:moveTo>
                <a:lnTo>
                  <a:pt x="90170" y="35560"/>
                </a:lnTo>
                <a:lnTo>
                  <a:pt x="81280" y="80010"/>
                </a:lnTo>
                <a:lnTo>
                  <a:pt x="72390" y="116840"/>
                </a:lnTo>
                <a:lnTo>
                  <a:pt x="63500" y="152400"/>
                </a:lnTo>
                <a:lnTo>
                  <a:pt x="35560" y="196850"/>
                </a:lnTo>
                <a:lnTo>
                  <a:pt x="17780" y="23241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"/>
          <p:cNvSpPr/>
          <p:nvPr/>
        </p:nvSpPr>
        <p:spPr>
          <a:xfrm>
            <a:off x="8215630" y="2741930"/>
            <a:ext cx="142241" cy="186691"/>
          </a:xfrm>
          <a:custGeom>
            <a:avLst/>
            <a:gdLst/>
            <a:ahLst/>
            <a:cxnLst/>
            <a:rect l="0" t="0" r="0" b="0"/>
            <a:pathLst>
              <a:path w="142241" h="186691">
                <a:moveTo>
                  <a:pt x="44450" y="17780"/>
                </a:moveTo>
                <a:lnTo>
                  <a:pt x="53340" y="0"/>
                </a:lnTo>
                <a:lnTo>
                  <a:pt x="80010" y="0"/>
                </a:lnTo>
                <a:lnTo>
                  <a:pt x="106680" y="8890"/>
                </a:lnTo>
                <a:lnTo>
                  <a:pt x="124460" y="8890"/>
                </a:lnTo>
                <a:lnTo>
                  <a:pt x="124460" y="26670"/>
                </a:lnTo>
                <a:lnTo>
                  <a:pt x="115570" y="44450"/>
                </a:lnTo>
                <a:lnTo>
                  <a:pt x="80010" y="62230"/>
                </a:lnTo>
                <a:lnTo>
                  <a:pt x="62230" y="71120"/>
                </a:lnTo>
                <a:lnTo>
                  <a:pt x="71120" y="88900"/>
                </a:lnTo>
                <a:lnTo>
                  <a:pt x="106680" y="97790"/>
                </a:lnTo>
                <a:lnTo>
                  <a:pt x="133350" y="124460"/>
                </a:lnTo>
                <a:lnTo>
                  <a:pt x="142240" y="142240"/>
                </a:lnTo>
                <a:lnTo>
                  <a:pt x="124460" y="160020"/>
                </a:lnTo>
                <a:lnTo>
                  <a:pt x="97790" y="177800"/>
                </a:lnTo>
                <a:lnTo>
                  <a:pt x="62230" y="177800"/>
                </a:lnTo>
                <a:lnTo>
                  <a:pt x="17780" y="177800"/>
                </a:lnTo>
                <a:lnTo>
                  <a:pt x="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"/>
          <p:cNvSpPr/>
          <p:nvPr/>
        </p:nvSpPr>
        <p:spPr>
          <a:xfrm>
            <a:off x="2348230" y="3553460"/>
            <a:ext cx="35561" cy="232411"/>
          </a:xfrm>
          <a:custGeom>
            <a:avLst/>
            <a:gdLst/>
            <a:ahLst/>
            <a:cxnLst/>
            <a:rect l="0" t="0" r="0" b="0"/>
            <a:pathLst>
              <a:path w="35561" h="232411">
                <a:moveTo>
                  <a:pt x="0" y="0"/>
                </a:moveTo>
                <a:lnTo>
                  <a:pt x="8890" y="36830"/>
                </a:lnTo>
                <a:lnTo>
                  <a:pt x="17780" y="81280"/>
                </a:lnTo>
                <a:lnTo>
                  <a:pt x="26670" y="107950"/>
                </a:lnTo>
                <a:lnTo>
                  <a:pt x="26670" y="134620"/>
                </a:lnTo>
                <a:lnTo>
                  <a:pt x="26670" y="170180"/>
                </a:lnTo>
                <a:lnTo>
                  <a:pt x="35560" y="214630"/>
                </a:lnTo>
                <a:lnTo>
                  <a:pt x="35560" y="232410"/>
                </a:lnTo>
                <a:lnTo>
                  <a:pt x="3556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"/>
          <p:cNvSpPr/>
          <p:nvPr/>
        </p:nvSpPr>
        <p:spPr>
          <a:xfrm>
            <a:off x="2312670" y="3688080"/>
            <a:ext cx="179071" cy="26671"/>
          </a:xfrm>
          <a:custGeom>
            <a:avLst/>
            <a:gdLst/>
            <a:ahLst/>
            <a:cxnLst/>
            <a:rect l="0" t="0" r="0" b="0"/>
            <a:pathLst>
              <a:path w="179071" h="26671">
                <a:moveTo>
                  <a:pt x="17780" y="17780"/>
                </a:moveTo>
                <a:lnTo>
                  <a:pt x="0" y="0"/>
                </a:lnTo>
                <a:lnTo>
                  <a:pt x="53340" y="0"/>
                </a:lnTo>
                <a:lnTo>
                  <a:pt x="80010" y="0"/>
                </a:lnTo>
                <a:lnTo>
                  <a:pt x="125730" y="8890"/>
                </a:lnTo>
                <a:lnTo>
                  <a:pt x="161290" y="17780"/>
                </a:lnTo>
                <a:lnTo>
                  <a:pt x="17907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"/>
          <p:cNvSpPr/>
          <p:nvPr/>
        </p:nvSpPr>
        <p:spPr>
          <a:xfrm>
            <a:off x="2330450" y="3876040"/>
            <a:ext cx="214631" cy="8891"/>
          </a:xfrm>
          <a:custGeom>
            <a:avLst/>
            <a:gdLst/>
            <a:ahLst/>
            <a:cxnLst/>
            <a:rect l="0" t="0" r="0" b="0"/>
            <a:pathLst>
              <a:path w="214631" h="889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16840" y="0"/>
                </a:lnTo>
                <a:lnTo>
                  <a:pt x="152400" y="0"/>
                </a:lnTo>
                <a:lnTo>
                  <a:pt x="196850" y="0"/>
                </a:lnTo>
                <a:lnTo>
                  <a:pt x="21463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"/>
          <p:cNvSpPr/>
          <p:nvPr/>
        </p:nvSpPr>
        <p:spPr>
          <a:xfrm>
            <a:off x="2607310" y="3535680"/>
            <a:ext cx="44451" cy="196851"/>
          </a:xfrm>
          <a:custGeom>
            <a:avLst/>
            <a:gdLst/>
            <a:ahLst/>
            <a:cxnLst/>
            <a:rect l="0" t="0" r="0" b="0"/>
            <a:pathLst>
              <a:path w="44451" h="196851">
                <a:moveTo>
                  <a:pt x="0" y="0"/>
                </a:moveTo>
                <a:lnTo>
                  <a:pt x="0" y="26670"/>
                </a:lnTo>
                <a:lnTo>
                  <a:pt x="0" y="63500"/>
                </a:lnTo>
                <a:lnTo>
                  <a:pt x="8890" y="107950"/>
                </a:lnTo>
                <a:lnTo>
                  <a:pt x="17780" y="143510"/>
                </a:lnTo>
                <a:lnTo>
                  <a:pt x="26670" y="179070"/>
                </a:lnTo>
                <a:lnTo>
                  <a:pt x="4445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"/>
          <p:cNvSpPr/>
          <p:nvPr/>
        </p:nvSpPr>
        <p:spPr>
          <a:xfrm>
            <a:off x="2678430" y="3562350"/>
            <a:ext cx="143511" cy="331471"/>
          </a:xfrm>
          <a:custGeom>
            <a:avLst/>
            <a:gdLst/>
            <a:ahLst/>
            <a:cxnLst/>
            <a:rect l="0" t="0" r="0" b="0"/>
            <a:pathLst>
              <a:path w="143511" h="331471">
                <a:moveTo>
                  <a:pt x="143510" y="0"/>
                </a:moveTo>
                <a:lnTo>
                  <a:pt x="116840" y="36830"/>
                </a:lnTo>
                <a:lnTo>
                  <a:pt x="99060" y="81280"/>
                </a:lnTo>
                <a:lnTo>
                  <a:pt x="90170" y="125730"/>
                </a:lnTo>
                <a:lnTo>
                  <a:pt x="72390" y="170180"/>
                </a:lnTo>
                <a:lnTo>
                  <a:pt x="45720" y="205740"/>
                </a:lnTo>
                <a:lnTo>
                  <a:pt x="26670" y="250190"/>
                </a:lnTo>
                <a:lnTo>
                  <a:pt x="8890" y="276860"/>
                </a:lnTo>
                <a:lnTo>
                  <a:pt x="0" y="295910"/>
                </a:lnTo>
                <a:lnTo>
                  <a:pt x="0" y="313690"/>
                </a:lnTo>
                <a:lnTo>
                  <a:pt x="8890" y="331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"/>
          <p:cNvSpPr/>
          <p:nvPr/>
        </p:nvSpPr>
        <p:spPr>
          <a:xfrm>
            <a:off x="2839720" y="3696970"/>
            <a:ext cx="142241" cy="259081"/>
          </a:xfrm>
          <a:custGeom>
            <a:avLst/>
            <a:gdLst/>
            <a:ahLst/>
            <a:cxnLst/>
            <a:rect l="0" t="0" r="0" b="0"/>
            <a:pathLst>
              <a:path w="142241" h="259081">
                <a:moveTo>
                  <a:pt x="124460" y="0"/>
                </a:moveTo>
                <a:lnTo>
                  <a:pt x="97790" y="0"/>
                </a:lnTo>
                <a:lnTo>
                  <a:pt x="62230" y="17780"/>
                </a:lnTo>
                <a:lnTo>
                  <a:pt x="26670" y="62230"/>
                </a:lnTo>
                <a:lnTo>
                  <a:pt x="8890" y="97790"/>
                </a:lnTo>
                <a:lnTo>
                  <a:pt x="0" y="115570"/>
                </a:lnTo>
                <a:lnTo>
                  <a:pt x="0" y="151130"/>
                </a:lnTo>
                <a:lnTo>
                  <a:pt x="0" y="187960"/>
                </a:lnTo>
                <a:lnTo>
                  <a:pt x="0" y="214630"/>
                </a:lnTo>
                <a:lnTo>
                  <a:pt x="8890" y="241300"/>
                </a:lnTo>
                <a:lnTo>
                  <a:pt x="35560" y="259080"/>
                </a:lnTo>
                <a:lnTo>
                  <a:pt x="71120" y="259080"/>
                </a:lnTo>
                <a:lnTo>
                  <a:pt x="88900" y="259080"/>
                </a:lnTo>
                <a:lnTo>
                  <a:pt x="115570" y="250190"/>
                </a:lnTo>
                <a:lnTo>
                  <a:pt x="124460" y="232410"/>
                </a:lnTo>
                <a:lnTo>
                  <a:pt x="142240" y="214630"/>
                </a:lnTo>
                <a:lnTo>
                  <a:pt x="142240" y="187960"/>
                </a:lnTo>
                <a:lnTo>
                  <a:pt x="124460" y="161290"/>
                </a:lnTo>
                <a:lnTo>
                  <a:pt x="106680" y="161290"/>
                </a:lnTo>
                <a:lnTo>
                  <a:pt x="71120" y="179070"/>
                </a:lnTo>
                <a:lnTo>
                  <a:pt x="44450" y="205740"/>
                </a:lnTo>
                <a:lnTo>
                  <a:pt x="4445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67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ARTINK"/>
          <p:cNvSpPr/>
          <p:nvPr/>
        </p:nvSpPr>
        <p:spPr>
          <a:xfrm>
            <a:off x="946150" y="464820"/>
            <a:ext cx="107951" cy="419101"/>
          </a:xfrm>
          <a:custGeom>
            <a:avLst/>
            <a:gdLst/>
            <a:ahLst/>
            <a:cxnLst/>
            <a:rect l="0" t="0" r="0" b="0"/>
            <a:pathLst>
              <a:path w="107951" h="419101">
                <a:moveTo>
                  <a:pt x="107950" y="53340"/>
                </a:moveTo>
                <a:lnTo>
                  <a:pt x="90170" y="44450"/>
                </a:lnTo>
                <a:lnTo>
                  <a:pt x="72390" y="17780"/>
                </a:lnTo>
                <a:lnTo>
                  <a:pt x="44450" y="0"/>
                </a:lnTo>
                <a:lnTo>
                  <a:pt x="26670" y="0"/>
                </a:lnTo>
                <a:lnTo>
                  <a:pt x="8890" y="8890"/>
                </a:ln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8890" y="195580"/>
                </a:lnTo>
                <a:lnTo>
                  <a:pt x="17780" y="231140"/>
                </a:lnTo>
                <a:lnTo>
                  <a:pt x="26670" y="267970"/>
                </a:lnTo>
                <a:lnTo>
                  <a:pt x="54610" y="312420"/>
                </a:lnTo>
                <a:lnTo>
                  <a:pt x="72390" y="347980"/>
                </a:lnTo>
                <a:lnTo>
                  <a:pt x="81280" y="374650"/>
                </a:lnTo>
                <a:lnTo>
                  <a:pt x="81280" y="392430"/>
                </a:lnTo>
                <a:lnTo>
                  <a:pt x="72390" y="410210"/>
                </a:lnTo>
                <a:lnTo>
                  <a:pt x="6350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MARTINK"/>
          <p:cNvSpPr/>
          <p:nvPr/>
        </p:nvSpPr>
        <p:spPr>
          <a:xfrm>
            <a:off x="866140" y="704850"/>
            <a:ext cx="179071" cy="27941"/>
          </a:xfrm>
          <a:custGeom>
            <a:avLst/>
            <a:gdLst/>
            <a:ahLst/>
            <a:cxnLst/>
            <a:rect l="0" t="0" r="0" b="0"/>
            <a:pathLst>
              <a:path w="179071" h="27941">
                <a:moveTo>
                  <a:pt x="0" y="0"/>
                </a:moveTo>
                <a:lnTo>
                  <a:pt x="53340" y="27940"/>
                </a:lnTo>
                <a:lnTo>
                  <a:pt x="80010" y="27940"/>
                </a:lnTo>
                <a:lnTo>
                  <a:pt x="124460" y="27940"/>
                </a:lnTo>
                <a:lnTo>
                  <a:pt x="161290" y="8890"/>
                </a:lnTo>
                <a:lnTo>
                  <a:pt x="1790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1160780" y="429260"/>
            <a:ext cx="143511" cy="516891"/>
          </a:xfrm>
          <a:custGeom>
            <a:avLst/>
            <a:gdLst/>
            <a:ahLst/>
            <a:cxnLst/>
            <a:rect l="0" t="0" r="0" b="0"/>
            <a:pathLst>
              <a:path w="143511" h="516891">
                <a:moveTo>
                  <a:pt x="26670" y="0"/>
                </a:moveTo>
                <a:lnTo>
                  <a:pt x="35560" y="17780"/>
                </a:lnTo>
                <a:lnTo>
                  <a:pt x="53340" y="44450"/>
                </a:lnTo>
                <a:lnTo>
                  <a:pt x="71120" y="88900"/>
                </a:lnTo>
                <a:lnTo>
                  <a:pt x="88900" y="133350"/>
                </a:lnTo>
                <a:lnTo>
                  <a:pt x="106680" y="177800"/>
                </a:lnTo>
                <a:lnTo>
                  <a:pt x="124460" y="213360"/>
                </a:lnTo>
                <a:lnTo>
                  <a:pt x="134620" y="248920"/>
                </a:lnTo>
                <a:lnTo>
                  <a:pt x="143510" y="294640"/>
                </a:lnTo>
                <a:lnTo>
                  <a:pt x="143510" y="330200"/>
                </a:lnTo>
                <a:lnTo>
                  <a:pt x="143510" y="365760"/>
                </a:lnTo>
                <a:lnTo>
                  <a:pt x="124460" y="401320"/>
                </a:lnTo>
                <a:lnTo>
                  <a:pt x="115570" y="436880"/>
                </a:lnTo>
                <a:lnTo>
                  <a:pt x="80010" y="481330"/>
                </a:lnTo>
                <a:lnTo>
                  <a:pt x="62230" y="499110"/>
                </a:lnTo>
                <a:lnTo>
                  <a:pt x="35560" y="508000"/>
                </a:lnTo>
                <a:lnTo>
                  <a:pt x="0" y="516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1884680" y="491490"/>
            <a:ext cx="160021" cy="607061"/>
          </a:xfrm>
          <a:custGeom>
            <a:avLst/>
            <a:gdLst/>
            <a:ahLst/>
            <a:cxnLst/>
            <a:rect l="0" t="0" r="0" b="0"/>
            <a:pathLst>
              <a:path w="160021" h="607061">
                <a:moveTo>
                  <a:pt x="0" y="607060"/>
                </a:moveTo>
                <a:lnTo>
                  <a:pt x="17780" y="589280"/>
                </a:lnTo>
                <a:lnTo>
                  <a:pt x="44450" y="535940"/>
                </a:lnTo>
                <a:lnTo>
                  <a:pt x="62230" y="499110"/>
                </a:lnTo>
                <a:lnTo>
                  <a:pt x="71120" y="463550"/>
                </a:lnTo>
                <a:lnTo>
                  <a:pt x="80010" y="427990"/>
                </a:lnTo>
                <a:lnTo>
                  <a:pt x="88900" y="392430"/>
                </a:lnTo>
                <a:lnTo>
                  <a:pt x="97790" y="356870"/>
                </a:lnTo>
                <a:lnTo>
                  <a:pt x="106680" y="312420"/>
                </a:lnTo>
                <a:lnTo>
                  <a:pt x="106680" y="276860"/>
                </a:lnTo>
                <a:lnTo>
                  <a:pt x="106680" y="232410"/>
                </a:lnTo>
                <a:lnTo>
                  <a:pt x="106680" y="195580"/>
                </a:lnTo>
                <a:lnTo>
                  <a:pt x="106680" y="151130"/>
                </a:lnTo>
                <a:lnTo>
                  <a:pt x="106680" y="115570"/>
                </a:lnTo>
                <a:lnTo>
                  <a:pt x="106680" y="80010"/>
                </a:lnTo>
                <a:lnTo>
                  <a:pt x="88900" y="35560"/>
                </a:lnTo>
                <a:lnTo>
                  <a:pt x="71120" y="0"/>
                </a:lnTo>
                <a:lnTo>
                  <a:pt x="62230" y="26670"/>
                </a:lnTo>
                <a:lnTo>
                  <a:pt x="62230" y="71120"/>
                </a:lnTo>
                <a:lnTo>
                  <a:pt x="62230" y="106680"/>
                </a:lnTo>
                <a:lnTo>
                  <a:pt x="62230" y="142240"/>
                </a:lnTo>
                <a:lnTo>
                  <a:pt x="53340" y="186690"/>
                </a:lnTo>
                <a:lnTo>
                  <a:pt x="53340" y="222250"/>
                </a:lnTo>
                <a:lnTo>
                  <a:pt x="53340" y="267970"/>
                </a:lnTo>
                <a:lnTo>
                  <a:pt x="53340" y="303530"/>
                </a:lnTo>
                <a:lnTo>
                  <a:pt x="62230" y="347980"/>
                </a:lnTo>
                <a:lnTo>
                  <a:pt x="62230" y="383540"/>
                </a:lnTo>
                <a:lnTo>
                  <a:pt x="71120" y="419100"/>
                </a:lnTo>
                <a:lnTo>
                  <a:pt x="71120" y="454660"/>
                </a:lnTo>
                <a:lnTo>
                  <a:pt x="80010" y="499110"/>
                </a:lnTo>
                <a:lnTo>
                  <a:pt x="97790" y="544830"/>
                </a:lnTo>
                <a:lnTo>
                  <a:pt x="115570" y="580390"/>
                </a:lnTo>
                <a:lnTo>
                  <a:pt x="133350" y="589280"/>
                </a:lnTo>
                <a:lnTo>
                  <a:pt x="160020" y="607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2098040" y="695960"/>
            <a:ext cx="276861" cy="402591"/>
          </a:xfrm>
          <a:custGeom>
            <a:avLst/>
            <a:gdLst/>
            <a:ahLst/>
            <a:cxnLst/>
            <a:rect l="0" t="0" r="0" b="0"/>
            <a:pathLst>
              <a:path w="276861" h="402591">
                <a:moveTo>
                  <a:pt x="0" y="0"/>
                </a:moveTo>
                <a:lnTo>
                  <a:pt x="0" y="17780"/>
                </a:lnTo>
                <a:lnTo>
                  <a:pt x="0" y="54610"/>
                </a:lnTo>
                <a:lnTo>
                  <a:pt x="0" y="90170"/>
                </a:lnTo>
                <a:lnTo>
                  <a:pt x="8890" y="125730"/>
                </a:lnTo>
                <a:lnTo>
                  <a:pt x="8890" y="161290"/>
                </a:lnTo>
                <a:lnTo>
                  <a:pt x="17780" y="196850"/>
                </a:lnTo>
                <a:lnTo>
                  <a:pt x="17780" y="241300"/>
                </a:lnTo>
                <a:lnTo>
                  <a:pt x="26670" y="285750"/>
                </a:lnTo>
                <a:lnTo>
                  <a:pt x="35560" y="313690"/>
                </a:lnTo>
                <a:lnTo>
                  <a:pt x="54610" y="358140"/>
                </a:lnTo>
                <a:lnTo>
                  <a:pt x="54610" y="313690"/>
                </a:lnTo>
                <a:lnTo>
                  <a:pt x="54610" y="276860"/>
                </a:lnTo>
                <a:lnTo>
                  <a:pt x="54610" y="241300"/>
                </a:lnTo>
                <a:lnTo>
                  <a:pt x="54610" y="196850"/>
                </a:lnTo>
                <a:lnTo>
                  <a:pt x="63500" y="152400"/>
                </a:lnTo>
                <a:lnTo>
                  <a:pt x="63500" y="107950"/>
                </a:lnTo>
                <a:lnTo>
                  <a:pt x="72390" y="90170"/>
                </a:lnTo>
                <a:lnTo>
                  <a:pt x="99060" y="54610"/>
                </a:lnTo>
                <a:lnTo>
                  <a:pt x="116840" y="45720"/>
                </a:lnTo>
                <a:lnTo>
                  <a:pt x="134620" y="36830"/>
                </a:lnTo>
                <a:lnTo>
                  <a:pt x="152400" y="45720"/>
                </a:lnTo>
                <a:lnTo>
                  <a:pt x="170180" y="63500"/>
                </a:lnTo>
                <a:lnTo>
                  <a:pt x="179070" y="90170"/>
                </a:lnTo>
                <a:lnTo>
                  <a:pt x="187960" y="134620"/>
                </a:lnTo>
                <a:lnTo>
                  <a:pt x="196850" y="179070"/>
                </a:lnTo>
                <a:lnTo>
                  <a:pt x="205740" y="205740"/>
                </a:lnTo>
                <a:lnTo>
                  <a:pt x="214630" y="250190"/>
                </a:lnTo>
                <a:lnTo>
                  <a:pt x="223520" y="285750"/>
                </a:lnTo>
                <a:lnTo>
                  <a:pt x="241300" y="331470"/>
                </a:lnTo>
                <a:lnTo>
                  <a:pt x="250190" y="375920"/>
                </a:lnTo>
                <a:lnTo>
                  <a:pt x="259080" y="393700"/>
                </a:lnTo>
                <a:lnTo>
                  <a:pt x="276860" y="402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2473960" y="374650"/>
            <a:ext cx="347981" cy="929641"/>
          </a:xfrm>
          <a:custGeom>
            <a:avLst/>
            <a:gdLst/>
            <a:ahLst/>
            <a:cxnLst/>
            <a:rect l="0" t="0" r="0" b="0"/>
            <a:pathLst>
              <a:path w="347981" h="929641">
                <a:moveTo>
                  <a:pt x="276860" y="26670"/>
                </a:moveTo>
                <a:lnTo>
                  <a:pt x="231140" y="0"/>
                </a:lnTo>
                <a:lnTo>
                  <a:pt x="213360" y="0"/>
                </a:lnTo>
                <a:lnTo>
                  <a:pt x="168910" y="8890"/>
                </a:lnTo>
                <a:lnTo>
                  <a:pt x="133350" y="17780"/>
                </a:lnTo>
                <a:lnTo>
                  <a:pt x="88900" y="17780"/>
                </a:lnTo>
                <a:lnTo>
                  <a:pt x="53340" y="35560"/>
                </a:lnTo>
                <a:lnTo>
                  <a:pt x="35560" y="35560"/>
                </a:lnTo>
                <a:lnTo>
                  <a:pt x="26670" y="54610"/>
                </a:lnTo>
                <a:lnTo>
                  <a:pt x="8890" y="81280"/>
                </a:lnTo>
                <a:lnTo>
                  <a:pt x="889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49250"/>
                </a:lnTo>
                <a:lnTo>
                  <a:pt x="8890" y="384810"/>
                </a:lnTo>
                <a:lnTo>
                  <a:pt x="8890" y="420370"/>
                </a:lnTo>
                <a:lnTo>
                  <a:pt x="8890" y="455930"/>
                </a:lnTo>
                <a:lnTo>
                  <a:pt x="17780" y="491490"/>
                </a:lnTo>
                <a:lnTo>
                  <a:pt x="17780" y="535940"/>
                </a:lnTo>
                <a:lnTo>
                  <a:pt x="17780" y="571500"/>
                </a:lnTo>
                <a:lnTo>
                  <a:pt x="26670" y="607060"/>
                </a:lnTo>
                <a:lnTo>
                  <a:pt x="26670" y="643890"/>
                </a:lnTo>
                <a:lnTo>
                  <a:pt x="26670" y="679450"/>
                </a:lnTo>
                <a:lnTo>
                  <a:pt x="26670" y="706120"/>
                </a:lnTo>
                <a:lnTo>
                  <a:pt x="26670" y="741680"/>
                </a:lnTo>
                <a:lnTo>
                  <a:pt x="26670" y="777240"/>
                </a:lnTo>
                <a:lnTo>
                  <a:pt x="35560" y="812800"/>
                </a:lnTo>
                <a:lnTo>
                  <a:pt x="44450" y="857250"/>
                </a:lnTo>
                <a:lnTo>
                  <a:pt x="53340" y="875030"/>
                </a:lnTo>
                <a:lnTo>
                  <a:pt x="62230" y="901700"/>
                </a:lnTo>
                <a:lnTo>
                  <a:pt x="88900" y="920750"/>
                </a:lnTo>
                <a:lnTo>
                  <a:pt x="106680" y="920750"/>
                </a:lnTo>
                <a:lnTo>
                  <a:pt x="142240" y="920750"/>
                </a:lnTo>
                <a:lnTo>
                  <a:pt x="177800" y="910590"/>
                </a:lnTo>
                <a:lnTo>
                  <a:pt x="222250" y="910590"/>
                </a:lnTo>
                <a:lnTo>
                  <a:pt x="259080" y="910590"/>
                </a:lnTo>
                <a:lnTo>
                  <a:pt x="303530" y="910590"/>
                </a:lnTo>
                <a:lnTo>
                  <a:pt x="321310" y="920750"/>
                </a:lnTo>
                <a:lnTo>
                  <a:pt x="347980" y="929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2964180" y="392430"/>
            <a:ext cx="152401" cy="214631"/>
          </a:xfrm>
          <a:custGeom>
            <a:avLst/>
            <a:gdLst/>
            <a:ahLst/>
            <a:cxnLst/>
            <a:rect l="0" t="0" r="0" b="0"/>
            <a:pathLst>
              <a:path w="152401" h="214631">
                <a:moveTo>
                  <a:pt x="152400" y="0"/>
                </a:moveTo>
                <a:lnTo>
                  <a:pt x="134620" y="8890"/>
                </a:lnTo>
                <a:lnTo>
                  <a:pt x="107950" y="54610"/>
                </a:lnTo>
                <a:lnTo>
                  <a:pt x="81280" y="99060"/>
                </a:lnTo>
                <a:lnTo>
                  <a:pt x="54610" y="143510"/>
                </a:lnTo>
                <a:lnTo>
                  <a:pt x="26670" y="179070"/>
                </a:lnTo>
                <a:lnTo>
                  <a:pt x="0" y="205740"/>
                </a:lnTo>
                <a:lnTo>
                  <a:pt x="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2964180" y="419100"/>
            <a:ext cx="187961" cy="196851"/>
          </a:xfrm>
          <a:custGeom>
            <a:avLst/>
            <a:gdLst/>
            <a:ahLst/>
            <a:cxnLst/>
            <a:rect l="0" t="0" r="0" b="0"/>
            <a:pathLst>
              <a:path w="187961" h="196851">
                <a:moveTo>
                  <a:pt x="0" y="0"/>
                </a:moveTo>
                <a:lnTo>
                  <a:pt x="8890" y="19050"/>
                </a:lnTo>
                <a:lnTo>
                  <a:pt x="45720" y="54610"/>
                </a:lnTo>
                <a:lnTo>
                  <a:pt x="54610" y="72390"/>
                </a:lnTo>
                <a:lnTo>
                  <a:pt x="99060" y="99060"/>
                </a:lnTo>
                <a:lnTo>
                  <a:pt x="134620" y="134620"/>
                </a:lnTo>
                <a:lnTo>
                  <a:pt x="170180" y="161290"/>
                </a:lnTo>
                <a:lnTo>
                  <a:pt x="179070" y="179070"/>
                </a:lnTo>
                <a:lnTo>
                  <a:pt x="18796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2678430" y="759460"/>
            <a:ext cx="991871" cy="44451"/>
          </a:xfrm>
          <a:custGeom>
            <a:avLst/>
            <a:gdLst/>
            <a:ahLst/>
            <a:cxnLst/>
            <a:rect l="0" t="0" r="0" b="0"/>
            <a:pathLst>
              <a:path w="991871" h="44451">
                <a:moveTo>
                  <a:pt x="0" y="44450"/>
                </a:moveTo>
                <a:lnTo>
                  <a:pt x="45720" y="26670"/>
                </a:lnTo>
                <a:lnTo>
                  <a:pt x="72390" y="26670"/>
                </a:lnTo>
                <a:lnTo>
                  <a:pt x="107950" y="26670"/>
                </a:lnTo>
                <a:lnTo>
                  <a:pt x="152400" y="17780"/>
                </a:lnTo>
                <a:lnTo>
                  <a:pt x="187960" y="17780"/>
                </a:lnTo>
                <a:lnTo>
                  <a:pt x="232410" y="17780"/>
                </a:lnTo>
                <a:lnTo>
                  <a:pt x="267970" y="17780"/>
                </a:lnTo>
                <a:lnTo>
                  <a:pt x="303530" y="8890"/>
                </a:lnTo>
                <a:lnTo>
                  <a:pt x="340360" y="8890"/>
                </a:lnTo>
                <a:lnTo>
                  <a:pt x="375920" y="8890"/>
                </a:lnTo>
                <a:lnTo>
                  <a:pt x="411480" y="8890"/>
                </a:lnTo>
                <a:lnTo>
                  <a:pt x="447040" y="8890"/>
                </a:lnTo>
                <a:lnTo>
                  <a:pt x="482600" y="8890"/>
                </a:lnTo>
                <a:lnTo>
                  <a:pt x="518160" y="8890"/>
                </a:lnTo>
                <a:lnTo>
                  <a:pt x="562610" y="8890"/>
                </a:lnTo>
                <a:lnTo>
                  <a:pt x="598170" y="8890"/>
                </a:lnTo>
                <a:lnTo>
                  <a:pt x="635000" y="0"/>
                </a:lnTo>
                <a:lnTo>
                  <a:pt x="670560" y="0"/>
                </a:lnTo>
                <a:lnTo>
                  <a:pt x="706120" y="0"/>
                </a:lnTo>
                <a:lnTo>
                  <a:pt x="741680" y="0"/>
                </a:lnTo>
                <a:lnTo>
                  <a:pt x="777240" y="0"/>
                </a:lnTo>
                <a:lnTo>
                  <a:pt x="821690" y="0"/>
                </a:lnTo>
                <a:lnTo>
                  <a:pt x="857250" y="0"/>
                </a:lnTo>
                <a:lnTo>
                  <a:pt x="902970" y="0"/>
                </a:lnTo>
                <a:lnTo>
                  <a:pt x="938530" y="0"/>
                </a:lnTo>
                <a:lnTo>
                  <a:pt x="956310" y="0"/>
                </a:lnTo>
                <a:lnTo>
                  <a:pt x="9918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733040" y="892810"/>
            <a:ext cx="124461" cy="339091"/>
          </a:xfrm>
          <a:custGeom>
            <a:avLst/>
            <a:gdLst/>
            <a:ahLst/>
            <a:cxnLst/>
            <a:rect l="0" t="0" r="0" b="0"/>
            <a:pathLst>
              <a:path w="124461" h="339091">
                <a:moveTo>
                  <a:pt x="62230" y="0"/>
                </a:moveTo>
                <a:lnTo>
                  <a:pt x="44450" y="8890"/>
                </a:lnTo>
                <a:lnTo>
                  <a:pt x="35560" y="44450"/>
                </a:lnTo>
                <a:lnTo>
                  <a:pt x="17780" y="80010"/>
                </a:lnTo>
                <a:lnTo>
                  <a:pt x="8890" y="11684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17780" y="267970"/>
                </a:lnTo>
                <a:lnTo>
                  <a:pt x="26670" y="285750"/>
                </a:lnTo>
                <a:lnTo>
                  <a:pt x="71120" y="321310"/>
                </a:lnTo>
                <a:lnTo>
                  <a:pt x="97790" y="330200"/>
                </a:lnTo>
                <a:lnTo>
                  <a:pt x="12446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910840" y="946150"/>
            <a:ext cx="143511" cy="250191"/>
          </a:xfrm>
          <a:custGeom>
            <a:avLst/>
            <a:gdLst/>
            <a:ahLst/>
            <a:cxnLst/>
            <a:rect l="0" t="0" r="0" b="0"/>
            <a:pathLst>
              <a:path w="143511" h="250191">
                <a:moveTo>
                  <a:pt x="143510" y="0"/>
                </a:moveTo>
                <a:lnTo>
                  <a:pt x="116840" y="8890"/>
                </a:lnTo>
                <a:lnTo>
                  <a:pt x="80010" y="63500"/>
                </a:lnTo>
                <a:lnTo>
                  <a:pt x="62230" y="99060"/>
                </a:lnTo>
                <a:lnTo>
                  <a:pt x="44450" y="134620"/>
                </a:lnTo>
                <a:lnTo>
                  <a:pt x="26670" y="170180"/>
                </a:lnTo>
                <a:lnTo>
                  <a:pt x="17780" y="214630"/>
                </a:lnTo>
                <a:lnTo>
                  <a:pt x="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928620" y="990600"/>
            <a:ext cx="134621" cy="187961"/>
          </a:xfrm>
          <a:custGeom>
            <a:avLst/>
            <a:gdLst/>
            <a:ahLst/>
            <a:cxnLst/>
            <a:rect l="0" t="0" r="0" b="0"/>
            <a:pathLst>
              <a:path w="134621" h="187961">
                <a:moveTo>
                  <a:pt x="0" y="0"/>
                </a:moveTo>
                <a:lnTo>
                  <a:pt x="35560" y="54610"/>
                </a:lnTo>
                <a:lnTo>
                  <a:pt x="62230" y="99060"/>
                </a:lnTo>
                <a:lnTo>
                  <a:pt x="90170" y="134620"/>
                </a:lnTo>
                <a:lnTo>
                  <a:pt x="107950" y="161290"/>
                </a:lnTo>
                <a:lnTo>
                  <a:pt x="13462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3187700" y="990600"/>
            <a:ext cx="1" cy="170181"/>
          </a:xfrm>
          <a:custGeom>
            <a:avLst/>
            <a:gdLst/>
            <a:ahLst/>
            <a:cxnLst/>
            <a:rect l="0" t="0" r="0" b="0"/>
            <a:pathLst>
              <a:path w="1" h="170181">
                <a:moveTo>
                  <a:pt x="0" y="0"/>
                </a:moveTo>
                <a:lnTo>
                  <a:pt x="0" y="36830"/>
                </a:lnTo>
                <a:lnTo>
                  <a:pt x="0" y="72390"/>
                </a:lnTo>
                <a:lnTo>
                  <a:pt x="0" y="116840"/>
                </a:lnTo>
                <a:lnTo>
                  <a:pt x="0" y="161290"/>
                </a:lnTo>
                <a:lnTo>
                  <a:pt x="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152140" y="1089660"/>
            <a:ext cx="106681" cy="8891"/>
          </a:xfrm>
          <a:custGeom>
            <a:avLst/>
            <a:gdLst/>
            <a:ahLst/>
            <a:cxnLst/>
            <a:rect l="0" t="0" r="0" b="0"/>
            <a:pathLst>
              <a:path w="106681" h="8891">
                <a:moveTo>
                  <a:pt x="0" y="8890"/>
                </a:moveTo>
                <a:lnTo>
                  <a:pt x="17780" y="0"/>
                </a:lnTo>
                <a:lnTo>
                  <a:pt x="53340" y="0"/>
                </a:lnTo>
                <a:lnTo>
                  <a:pt x="9779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357880" y="937260"/>
            <a:ext cx="26671" cy="259081"/>
          </a:xfrm>
          <a:custGeom>
            <a:avLst/>
            <a:gdLst/>
            <a:ahLst/>
            <a:cxnLst/>
            <a:rect l="0" t="0" r="0" b="0"/>
            <a:pathLst>
              <a:path w="26671" h="259081">
                <a:moveTo>
                  <a:pt x="0" y="0"/>
                </a:moveTo>
                <a:lnTo>
                  <a:pt x="0" y="35560"/>
                </a:lnTo>
                <a:lnTo>
                  <a:pt x="0" y="81280"/>
                </a:lnTo>
                <a:lnTo>
                  <a:pt x="0" y="116840"/>
                </a:lnTo>
                <a:lnTo>
                  <a:pt x="0" y="161290"/>
                </a:lnTo>
                <a:lnTo>
                  <a:pt x="17780" y="196850"/>
                </a:lnTo>
                <a:lnTo>
                  <a:pt x="17780" y="232410"/>
                </a:lnTo>
                <a:lnTo>
                  <a:pt x="2667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3437890" y="892810"/>
            <a:ext cx="80011" cy="347981"/>
          </a:xfrm>
          <a:custGeom>
            <a:avLst/>
            <a:gdLst/>
            <a:ahLst/>
            <a:cxnLst/>
            <a:rect l="0" t="0" r="0" b="0"/>
            <a:pathLst>
              <a:path w="80011" h="347981">
                <a:moveTo>
                  <a:pt x="8890" y="0"/>
                </a:moveTo>
                <a:lnTo>
                  <a:pt x="35560" y="35560"/>
                </a:lnTo>
                <a:lnTo>
                  <a:pt x="53340" y="71120"/>
                </a:lnTo>
                <a:lnTo>
                  <a:pt x="62230" y="97790"/>
                </a:lnTo>
                <a:lnTo>
                  <a:pt x="80010" y="143510"/>
                </a:lnTo>
                <a:lnTo>
                  <a:pt x="80010" y="170180"/>
                </a:lnTo>
                <a:lnTo>
                  <a:pt x="80010" y="205740"/>
                </a:lnTo>
                <a:lnTo>
                  <a:pt x="71120" y="241300"/>
                </a:lnTo>
                <a:lnTo>
                  <a:pt x="53340" y="276860"/>
                </a:lnTo>
                <a:lnTo>
                  <a:pt x="35560" y="303530"/>
                </a:lnTo>
                <a:lnTo>
                  <a:pt x="8890" y="339090"/>
                </a:lnTo>
                <a:lnTo>
                  <a:pt x="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581400" y="857250"/>
            <a:ext cx="97791" cy="124461"/>
          </a:xfrm>
          <a:custGeom>
            <a:avLst/>
            <a:gdLst/>
            <a:ahLst/>
            <a:cxnLst/>
            <a:rect l="0" t="0" r="0" b="0"/>
            <a:pathLst>
              <a:path w="97791" h="124461">
                <a:moveTo>
                  <a:pt x="17780" y="26670"/>
                </a:moveTo>
                <a:lnTo>
                  <a:pt x="17780" y="8890"/>
                </a:lnTo>
                <a:lnTo>
                  <a:pt x="35560" y="0"/>
                </a:lnTo>
                <a:lnTo>
                  <a:pt x="44450" y="26670"/>
                </a:lnTo>
                <a:lnTo>
                  <a:pt x="35560" y="53340"/>
                </a:lnTo>
                <a:lnTo>
                  <a:pt x="26670" y="80010"/>
                </a:lnTo>
                <a:lnTo>
                  <a:pt x="0" y="115570"/>
                </a:lnTo>
                <a:lnTo>
                  <a:pt x="26670" y="124460"/>
                </a:lnTo>
                <a:lnTo>
                  <a:pt x="44450" y="124460"/>
                </a:lnTo>
                <a:lnTo>
                  <a:pt x="80010" y="124460"/>
                </a:lnTo>
                <a:lnTo>
                  <a:pt x="9779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3562350" y="294640"/>
            <a:ext cx="420371" cy="1054101"/>
          </a:xfrm>
          <a:custGeom>
            <a:avLst/>
            <a:gdLst/>
            <a:ahLst/>
            <a:cxnLst/>
            <a:rect l="0" t="0" r="0" b="0"/>
            <a:pathLst>
              <a:path w="420371" h="1054101">
                <a:moveTo>
                  <a:pt x="116840" y="26670"/>
                </a:moveTo>
                <a:lnTo>
                  <a:pt x="143510" y="17780"/>
                </a:lnTo>
                <a:lnTo>
                  <a:pt x="179070" y="8890"/>
                </a:lnTo>
                <a:lnTo>
                  <a:pt x="223520" y="0"/>
                </a:lnTo>
                <a:lnTo>
                  <a:pt x="250190" y="0"/>
                </a:lnTo>
                <a:lnTo>
                  <a:pt x="285750" y="0"/>
                </a:lnTo>
                <a:lnTo>
                  <a:pt x="322580" y="0"/>
                </a:lnTo>
                <a:lnTo>
                  <a:pt x="358140" y="0"/>
                </a:lnTo>
                <a:lnTo>
                  <a:pt x="384810" y="0"/>
                </a:lnTo>
                <a:lnTo>
                  <a:pt x="402590" y="0"/>
                </a:lnTo>
                <a:lnTo>
                  <a:pt x="420370" y="26670"/>
                </a:lnTo>
                <a:lnTo>
                  <a:pt x="420370" y="44450"/>
                </a:lnTo>
                <a:lnTo>
                  <a:pt x="420370" y="88900"/>
                </a:lnTo>
                <a:lnTo>
                  <a:pt x="402590" y="134620"/>
                </a:lnTo>
                <a:lnTo>
                  <a:pt x="393700" y="170180"/>
                </a:lnTo>
                <a:lnTo>
                  <a:pt x="375920" y="205740"/>
                </a:lnTo>
                <a:lnTo>
                  <a:pt x="367030" y="250190"/>
                </a:lnTo>
                <a:lnTo>
                  <a:pt x="358140" y="285750"/>
                </a:lnTo>
                <a:lnTo>
                  <a:pt x="358140" y="321310"/>
                </a:lnTo>
                <a:lnTo>
                  <a:pt x="349250" y="365760"/>
                </a:lnTo>
                <a:lnTo>
                  <a:pt x="349250" y="410210"/>
                </a:lnTo>
                <a:lnTo>
                  <a:pt x="349250" y="447040"/>
                </a:lnTo>
                <a:lnTo>
                  <a:pt x="340360" y="482600"/>
                </a:lnTo>
                <a:lnTo>
                  <a:pt x="340360" y="518160"/>
                </a:lnTo>
                <a:lnTo>
                  <a:pt x="331470" y="553720"/>
                </a:lnTo>
                <a:lnTo>
                  <a:pt x="331470" y="589280"/>
                </a:lnTo>
                <a:lnTo>
                  <a:pt x="322580" y="624840"/>
                </a:lnTo>
                <a:lnTo>
                  <a:pt x="322580" y="669290"/>
                </a:lnTo>
                <a:lnTo>
                  <a:pt x="322580" y="706120"/>
                </a:lnTo>
                <a:lnTo>
                  <a:pt x="322580" y="741680"/>
                </a:lnTo>
                <a:lnTo>
                  <a:pt x="322580" y="777240"/>
                </a:lnTo>
                <a:lnTo>
                  <a:pt x="322580" y="812800"/>
                </a:lnTo>
                <a:lnTo>
                  <a:pt x="322580" y="848360"/>
                </a:lnTo>
                <a:lnTo>
                  <a:pt x="322580" y="892810"/>
                </a:lnTo>
                <a:lnTo>
                  <a:pt x="322580" y="928370"/>
                </a:lnTo>
                <a:lnTo>
                  <a:pt x="322580" y="946150"/>
                </a:lnTo>
                <a:lnTo>
                  <a:pt x="304800" y="963930"/>
                </a:lnTo>
                <a:lnTo>
                  <a:pt x="267970" y="972820"/>
                </a:lnTo>
                <a:lnTo>
                  <a:pt x="232410" y="981710"/>
                </a:lnTo>
                <a:lnTo>
                  <a:pt x="196850" y="1000760"/>
                </a:lnTo>
                <a:lnTo>
                  <a:pt x="152400" y="1009650"/>
                </a:lnTo>
                <a:lnTo>
                  <a:pt x="116840" y="1018540"/>
                </a:lnTo>
                <a:lnTo>
                  <a:pt x="81280" y="1027430"/>
                </a:lnTo>
                <a:lnTo>
                  <a:pt x="36830" y="1036320"/>
                </a:lnTo>
                <a:lnTo>
                  <a:pt x="0" y="1054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2491740" y="2392680"/>
            <a:ext cx="223521" cy="187961"/>
          </a:xfrm>
          <a:custGeom>
            <a:avLst/>
            <a:gdLst/>
            <a:ahLst/>
            <a:cxnLst/>
            <a:rect l="0" t="0" r="0" b="0"/>
            <a:pathLst>
              <a:path w="223521" h="187961">
                <a:moveTo>
                  <a:pt x="124460" y="26670"/>
                </a:moveTo>
                <a:lnTo>
                  <a:pt x="106680" y="17780"/>
                </a:lnTo>
                <a:lnTo>
                  <a:pt x="80010" y="26670"/>
                </a:lnTo>
                <a:lnTo>
                  <a:pt x="53340" y="45720"/>
                </a:lnTo>
                <a:lnTo>
                  <a:pt x="8890" y="90170"/>
                </a:lnTo>
                <a:lnTo>
                  <a:pt x="0" y="107950"/>
                </a:lnTo>
                <a:lnTo>
                  <a:pt x="0" y="134620"/>
                </a:lnTo>
                <a:lnTo>
                  <a:pt x="0" y="152400"/>
                </a:lnTo>
                <a:lnTo>
                  <a:pt x="8890" y="170180"/>
                </a:lnTo>
                <a:lnTo>
                  <a:pt x="26670" y="179070"/>
                </a:lnTo>
                <a:lnTo>
                  <a:pt x="44450" y="187960"/>
                </a:lnTo>
                <a:lnTo>
                  <a:pt x="62230" y="187960"/>
                </a:lnTo>
                <a:lnTo>
                  <a:pt x="106680" y="187960"/>
                </a:lnTo>
                <a:lnTo>
                  <a:pt x="142240" y="170180"/>
                </a:lnTo>
                <a:lnTo>
                  <a:pt x="186690" y="143510"/>
                </a:lnTo>
                <a:lnTo>
                  <a:pt x="213360" y="99060"/>
                </a:lnTo>
                <a:lnTo>
                  <a:pt x="223520" y="81280"/>
                </a:lnTo>
                <a:lnTo>
                  <a:pt x="223520" y="63500"/>
                </a:lnTo>
                <a:lnTo>
                  <a:pt x="223520" y="45720"/>
                </a:lnTo>
                <a:lnTo>
                  <a:pt x="204470" y="26670"/>
                </a:lnTo>
                <a:lnTo>
                  <a:pt x="186690" y="8890"/>
                </a:lnTo>
                <a:lnTo>
                  <a:pt x="168910" y="0"/>
                </a:lnTo>
                <a:lnTo>
                  <a:pt x="133350" y="0"/>
                </a:lnTo>
                <a:lnTo>
                  <a:pt x="97790" y="8890"/>
                </a:lnTo>
                <a:lnTo>
                  <a:pt x="71120" y="17780"/>
                </a:lnTo>
                <a:lnTo>
                  <a:pt x="6223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2339340" y="2259330"/>
            <a:ext cx="80011" cy="321311"/>
          </a:xfrm>
          <a:custGeom>
            <a:avLst/>
            <a:gdLst/>
            <a:ahLst/>
            <a:cxnLst/>
            <a:rect l="0" t="0" r="0" b="0"/>
            <a:pathLst>
              <a:path w="80011" h="321311">
                <a:moveTo>
                  <a:pt x="0" y="0"/>
                </a:moveTo>
                <a:lnTo>
                  <a:pt x="17780" y="44450"/>
                </a:lnTo>
                <a:lnTo>
                  <a:pt x="26670" y="62230"/>
                </a:lnTo>
                <a:lnTo>
                  <a:pt x="35560" y="106680"/>
                </a:lnTo>
                <a:lnTo>
                  <a:pt x="44450" y="151130"/>
                </a:lnTo>
                <a:lnTo>
                  <a:pt x="44450" y="187960"/>
                </a:lnTo>
                <a:lnTo>
                  <a:pt x="53340" y="223520"/>
                </a:lnTo>
                <a:lnTo>
                  <a:pt x="62230" y="259080"/>
                </a:lnTo>
                <a:lnTo>
                  <a:pt x="71120" y="303530"/>
                </a:lnTo>
                <a:lnTo>
                  <a:pt x="8001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2750820" y="2410460"/>
            <a:ext cx="240031" cy="340361"/>
          </a:xfrm>
          <a:custGeom>
            <a:avLst/>
            <a:gdLst/>
            <a:ahLst/>
            <a:cxnLst/>
            <a:rect l="0" t="0" r="0" b="0"/>
            <a:pathLst>
              <a:path w="240031" h="340361">
                <a:moveTo>
                  <a:pt x="151130" y="27940"/>
                </a:moveTo>
                <a:lnTo>
                  <a:pt x="142240" y="8890"/>
                </a:lnTo>
                <a:lnTo>
                  <a:pt x="106680" y="0"/>
                </a:lnTo>
                <a:lnTo>
                  <a:pt x="62230" y="8890"/>
                </a:lnTo>
                <a:lnTo>
                  <a:pt x="26670" y="36830"/>
                </a:lnTo>
                <a:lnTo>
                  <a:pt x="8890" y="72390"/>
                </a:lnTo>
                <a:lnTo>
                  <a:pt x="0" y="90170"/>
                </a:lnTo>
                <a:lnTo>
                  <a:pt x="8890" y="107950"/>
                </a:lnTo>
                <a:lnTo>
                  <a:pt x="53340" y="99060"/>
                </a:lnTo>
                <a:lnTo>
                  <a:pt x="80010" y="90170"/>
                </a:lnTo>
                <a:lnTo>
                  <a:pt x="115570" y="72390"/>
                </a:lnTo>
                <a:lnTo>
                  <a:pt x="133350" y="45720"/>
                </a:lnTo>
                <a:lnTo>
                  <a:pt x="142240" y="27940"/>
                </a:lnTo>
                <a:lnTo>
                  <a:pt x="168910" y="54610"/>
                </a:lnTo>
                <a:lnTo>
                  <a:pt x="195580" y="99060"/>
                </a:lnTo>
                <a:lnTo>
                  <a:pt x="213360" y="143510"/>
                </a:lnTo>
                <a:lnTo>
                  <a:pt x="231140" y="161290"/>
                </a:lnTo>
                <a:lnTo>
                  <a:pt x="240030" y="205740"/>
                </a:lnTo>
                <a:lnTo>
                  <a:pt x="240030" y="232410"/>
                </a:lnTo>
                <a:lnTo>
                  <a:pt x="240030" y="259080"/>
                </a:lnTo>
                <a:lnTo>
                  <a:pt x="213360" y="304800"/>
                </a:lnTo>
                <a:lnTo>
                  <a:pt x="168910" y="340360"/>
                </a:lnTo>
                <a:lnTo>
                  <a:pt x="133350" y="340360"/>
                </a:lnTo>
                <a:lnTo>
                  <a:pt x="88900" y="340360"/>
                </a:lnTo>
                <a:lnTo>
                  <a:pt x="53340" y="331470"/>
                </a:lnTo>
                <a:lnTo>
                  <a:pt x="35560" y="322580"/>
                </a:lnTo>
                <a:lnTo>
                  <a:pt x="2667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2981960" y="2607310"/>
            <a:ext cx="45721" cy="17781"/>
          </a:xfrm>
          <a:custGeom>
            <a:avLst/>
            <a:gdLst/>
            <a:ahLst/>
            <a:cxnLst/>
            <a:rect l="0" t="0" r="0" b="0"/>
            <a:pathLst>
              <a:path w="45721" h="17781">
                <a:moveTo>
                  <a:pt x="0" y="0"/>
                </a:moveTo>
                <a:lnTo>
                  <a:pt x="27940" y="8890"/>
                </a:lnTo>
                <a:lnTo>
                  <a:pt x="4572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3036570" y="2536190"/>
            <a:ext cx="231141" cy="168911"/>
          </a:xfrm>
          <a:custGeom>
            <a:avLst/>
            <a:gdLst/>
            <a:ahLst/>
            <a:cxnLst/>
            <a:rect l="0" t="0" r="0" b="0"/>
            <a:pathLst>
              <a:path w="231141" h="168911">
                <a:moveTo>
                  <a:pt x="35560" y="71120"/>
                </a:moveTo>
                <a:lnTo>
                  <a:pt x="17780" y="71120"/>
                </a:lnTo>
                <a:lnTo>
                  <a:pt x="71120" y="71120"/>
                </a:lnTo>
                <a:lnTo>
                  <a:pt x="115570" y="62230"/>
                </a:lnTo>
                <a:lnTo>
                  <a:pt x="133350" y="44450"/>
                </a:lnTo>
                <a:lnTo>
                  <a:pt x="142240" y="26670"/>
                </a:lnTo>
                <a:lnTo>
                  <a:pt x="124460" y="8890"/>
                </a:lnTo>
                <a:lnTo>
                  <a:pt x="106680" y="0"/>
                </a:lnTo>
                <a:lnTo>
                  <a:pt x="71120" y="0"/>
                </a:lnTo>
                <a:lnTo>
                  <a:pt x="44450" y="8890"/>
                </a:lnTo>
                <a:lnTo>
                  <a:pt x="17780" y="26670"/>
                </a:lnTo>
                <a:lnTo>
                  <a:pt x="0" y="53340"/>
                </a:lnTo>
                <a:lnTo>
                  <a:pt x="0" y="71120"/>
                </a:lnTo>
                <a:lnTo>
                  <a:pt x="8890" y="106680"/>
                </a:lnTo>
                <a:lnTo>
                  <a:pt x="17780" y="133350"/>
                </a:lnTo>
                <a:lnTo>
                  <a:pt x="35560" y="151130"/>
                </a:lnTo>
                <a:lnTo>
                  <a:pt x="62230" y="168910"/>
                </a:lnTo>
                <a:lnTo>
                  <a:pt x="106680" y="168910"/>
                </a:lnTo>
                <a:lnTo>
                  <a:pt x="133350" y="168910"/>
                </a:lnTo>
                <a:lnTo>
                  <a:pt x="177800" y="168910"/>
                </a:lnTo>
                <a:lnTo>
                  <a:pt x="204470" y="151130"/>
                </a:lnTo>
                <a:lnTo>
                  <a:pt x="23114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3331210" y="2428240"/>
            <a:ext cx="186691" cy="170181"/>
          </a:xfrm>
          <a:custGeom>
            <a:avLst/>
            <a:gdLst/>
            <a:ahLst/>
            <a:cxnLst/>
            <a:rect l="0" t="0" r="0" b="0"/>
            <a:pathLst>
              <a:path w="186691" h="170181">
                <a:moveTo>
                  <a:pt x="0" y="0"/>
                </a:moveTo>
                <a:lnTo>
                  <a:pt x="8890" y="19050"/>
                </a:lnTo>
                <a:lnTo>
                  <a:pt x="62230" y="63500"/>
                </a:lnTo>
                <a:lnTo>
                  <a:pt x="106680" y="107950"/>
                </a:lnTo>
                <a:lnTo>
                  <a:pt x="151130" y="143510"/>
                </a:lnTo>
                <a:lnTo>
                  <a:pt x="177800" y="170180"/>
                </a:lnTo>
                <a:lnTo>
                  <a:pt x="18669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3313430" y="2428240"/>
            <a:ext cx="142241" cy="187961"/>
          </a:xfrm>
          <a:custGeom>
            <a:avLst/>
            <a:gdLst/>
            <a:ahLst/>
            <a:cxnLst/>
            <a:rect l="0" t="0" r="0" b="0"/>
            <a:pathLst>
              <a:path w="142241" h="187961">
                <a:moveTo>
                  <a:pt x="142240" y="0"/>
                </a:moveTo>
                <a:lnTo>
                  <a:pt x="124460" y="0"/>
                </a:lnTo>
                <a:lnTo>
                  <a:pt x="88900" y="54610"/>
                </a:lnTo>
                <a:lnTo>
                  <a:pt x="62230" y="90170"/>
                </a:lnTo>
                <a:lnTo>
                  <a:pt x="26670" y="134620"/>
                </a:lnTo>
                <a:lnTo>
                  <a:pt x="0" y="170180"/>
                </a:lnTo>
                <a:lnTo>
                  <a:pt x="889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3590290" y="2518410"/>
            <a:ext cx="151131" cy="8891"/>
          </a:xfrm>
          <a:custGeom>
            <a:avLst/>
            <a:gdLst/>
            <a:ahLst/>
            <a:cxnLst/>
            <a:rect l="0" t="0" r="0" b="0"/>
            <a:pathLst>
              <a:path w="151131" h="8891">
                <a:moveTo>
                  <a:pt x="0" y="0"/>
                </a:moveTo>
                <a:lnTo>
                  <a:pt x="44450" y="0"/>
                </a:lnTo>
                <a:lnTo>
                  <a:pt x="80010" y="0"/>
                </a:lnTo>
                <a:lnTo>
                  <a:pt x="115570" y="0"/>
                </a:lnTo>
                <a:lnTo>
                  <a:pt x="15113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3803650" y="2357120"/>
            <a:ext cx="26671" cy="267971"/>
          </a:xfrm>
          <a:custGeom>
            <a:avLst/>
            <a:gdLst/>
            <a:ahLst/>
            <a:cxnLst/>
            <a:rect l="0" t="0" r="0" b="0"/>
            <a:pathLst>
              <a:path w="26671" h="267971">
                <a:moveTo>
                  <a:pt x="26670" y="0"/>
                </a:moveTo>
                <a:lnTo>
                  <a:pt x="17780" y="44450"/>
                </a:lnTo>
                <a:lnTo>
                  <a:pt x="8890" y="81280"/>
                </a:lnTo>
                <a:lnTo>
                  <a:pt x="8890" y="116840"/>
                </a:lnTo>
                <a:lnTo>
                  <a:pt x="0" y="152400"/>
                </a:lnTo>
                <a:lnTo>
                  <a:pt x="0" y="179070"/>
                </a:lnTo>
                <a:lnTo>
                  <a:pt x="0" y="223520"/>
                </a:lnTo>
                <a:lnTo>
                  <a:pt x="0" y="241300"/>
                </a:lnTo>
                <a:lnTo>
                  <a:pt x="0" y="259080"/>
                </a:lnTo>
                <a:lnTo>
                  <a:pt x="889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3858260" y="2473960"/>
            <a:ext cx="195581" cy="151131"/>
          </a:xfrm>
          <a:custGeom>
            <a:avLst/>
            <a:gdLst/>
            <a:ahLst/>
            <a:cxnLst/>
            <a:rect l="0" t="0" r="0" b="0"/>
            <a:pathLst>
              <a:path w="195581" h="151131">
                <a:moveTo>
                  <a:pt x="97790" y="35560"/>
                </a:moveTo>
                <a:lnTo>
                  <a:pt x="71120" y="35560"/>
                </a:lnTo>
                <a:lnTo>
                  <a:pt x="35560" y="53340"/>
                </a:lnTo>
                <a:lnTo>
                  <a:pt x="8890" y="80010"/>
                </a:lnTo>
                <a:lnTo>
                  <a:pt x="0" y="97790"/>
                </a:lnTo>
                <a:lnTo>
                  <a:pt x="0" y="115570"/>
                </a:lnTo>
                <a:lnTo>
                  <a:pt x="8890" y="133350"/>
                </a:lnTo>
                <a:lnTo>
                  <a:pt x="26670" y="142240"/>
                </a:lnTo>
                <a:lnTo>
                  <a:pt x="44450" y="151130"/>
                </a:lnTo>
                <a:lnTo>
                  <a:pt x="62230" y="151130"/>
                </a:lnTo>
                <a:lnTo>
                  <a:pt x="97790" y="151130"/>
                </a:lnTo>
                <a:lnTo>
                  <a:pt x="115570" y="142240"/>
                </a:lnTo>
                <a:lnTo>
                  <a:pt x="160020" y="124460"/>
                </a:lnTo>
                <a:lnTo>
                  <a:pt x="177800" y="106680"/>
                </a:lnTo>
                <a:lnTo>
                  <a:pt x="195580" y="97790"/>
                </a:lnTo>
                <a:lnTo>
                  <a:pt x="195580" y="80010"/>
                </a:lnTo>
                <a:lnTo>
                  <a:pt x="195580" y="53340"/>
                </a:lnTo>
                <a:lnTo>
                  <a:pt x="168910" y="26670"/>
                </a:lnTo>
                <a:lnTo>
                  <a:pt x="151130" y="8890"/>
                </a:lnTo>
                <a:lnTo>
                  <a:pt x="124460" y="0"/>
                </a:lnTo>
                <a:lnTo>
                  <a:pt x="97790" y="0"/>
                </a:lnTo>
                <a:lnTo>
                  <a:pt x="80010" y="0"/>
                </a:lnTo>
                <a:lnTo>
                  <a:pt x="62230" y="8890"/>
                </a:lnTo>
                <a:lnTo>
                  <a:pt x="6223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4062730" y="2500630"/>
            <a:ext cx="223521" cy="312421"/>
          </a:xfrm>
          <a:custGeom>
            <a:avLst/>
            <a:gdLst/>
            <a:ahLst/>
            <a:cxnLst/>
            <a:rect l="0" t="0" r="0" b="0"/>
            <a:pathLst>
              <a:path w="223521" h="312421">
                <a:moveTo>
                  <a:pt x="143510" y="17780"/>
                </a:moveTo>
                <a:lnTo>
                  <a:pt x="134620" y="0"/>
                </a:lnTo>
                <a:lnTo>
                  <a:pt x="116840" y="0"/>
                </a:lnTo>
                <a:lnTo>
                  <a:pt x="71120" y="17780"/>
                </a:lnTo>
                <a:lnTo>
                  <a:pt x="44450" y="26670"/>
                </a:lnTo>
                <a:lnTo>
                  <a:pt x="8890" y="53340"/>
                </a:lnTo>
                <a:lnTo>
                  <a:pt x="0" y="71120"/>
                </a:lnTo>
                <a:lnTo>
                  <a:pt x="17780" y="88900"/>
                </a:lnTo>
                <a:lnTo>
                  <a:pt x="44450" y="88900"/>
                </a:lnTo>
                <a:lnTo>
                  <a:pt x="80010" y="80010"/>
                </a:lnTo>
                <a:lnTo>
                  <a:pt x="116840" y="71120"/>
                </a:lnTo>
                <a:lnTo>
                  <a:pt x="161290" y="44450"/>
                </a:lnTo>
                <a:lnTo>
                  <a:pt x="179070" y="17780"/>
                </a:lnTo>
                <a:lnTo>
                  <a:pt x="187960" y="62230"/>
                </a:lnTo>
                <a:lnTo>
                  <a:pt x="196850" y="80010"/>
                </a:lnTo>
                <a:lnTo>
                  <a:pt x="214630" y="124460"/>
                </a:lnTo>
                <a:lnTo>
                  <a:pt x="223520" y="160020"/>
                </a:lnTo>
                <a:lnTo>
                  <a:pt x="223520" y="195580"/>
                </a:lnTo>
                <a:lnTo>
                  <a:pt x="223520" y="232410"/>
                </a:lnTo>
                <a:lnTo>
                  <a:pt x="214630" y="267970"/>
                </a:lnTo>
                <a:lnTo>
                  <a:pt x="196850" y="294640"/>
                </a:lnTo>
                <a:lnTo>
                  <a:pt x="179070" y="303530"/>
                </a:lnTo>
                <a:lnTo>
                  <a:pt x="152400" y="312420"/>
                </a:lnTo>
                <a:lnTo>
                  <a:pt x="125730" y="312420"/>
                </a:lnTo>
                <a:lnTo>
                  <a:pt x="99060" y="303530"/>
                </a:lnTo>
                <a:lnTo>
                  <a:pt x="62230" y="294640"/>
                </a:lnTo>
                <a:lnTo>
                  <a:pt x="44450" y="267970"/>
                </a:lnTo>
                <a:lnTo>
                  <a:pt x="4445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4330700" y="2616200"/>
            <a:ext cx="205741" cy="143511"/>
          </a:xfrm>
          <a:custGeom>
            <a:avLst/>
            <a:gdLst/>
            <a:ahLst/>
            <a:cxnLst/>
            <a:rect l="0" t="0" r="0" b="0"/>
            <a:pathLst>
              <a:path w="205741" h="143511">
                <a:moveTo>
                  <a:pt x="35560" y="80010"/>
                </a:moveTo>
                <a:lnTo>
                  <a:pt x="71120" y="80010"/>
                </a:lnTo>
                <a:lnTo>
                  <a:pt x="88900" y="71120"/>
                </a:lnTo>
                <a:lnTo>
                  <a:pt x="107950" y="62230"/>
                </a:lnTo>
                <a:lnTo>
                  <a:pt x="125730" y="53340"/>
                </a:lnTo>
                <a:lnTo>
                  <a:pt x="125730" y="26670"/>
                </a:lnTo>
                <a:lnTo>
                  <a:pt x="116840" y="8890"/>
                </a:lnTo>
                <a:lnTo>
                  <a:pt x="99060" y="0"/>
                </a:lnTo>
                <a:lnTo>
                  <a:pt x="71120" y="0"/>
                </a:lnTo>
                <a:lnTo>
                  <a:pt x="26670" y="8890"/>
                </a:lnTo>
                <a:lnTo>
                  <a:pt x="0" y="35560"/>
                </a:lnTo>
                <a:lnTo>
                  <a:pt x="0" y="62230"/>
                </a:lnTo>
                <a:lnTo>
                  <a:pt x="0" y="80010"/>
                </a:lnTo>
                <a:lnTo>
                  <a:pt x="44450" y="125730"/>
                </a:lnTo>
                <a:lnTo>
                  <a:pt x="80010" y="134620"/>
                </a:lnTo>
                <a:lnTo>
                  <a:pt x="125730" y="143510"/>
                </a:lnTo>
                <a:lnTo>
                  <a:pt x="170180" y="134620"/>
                </a:lnTo>
                <a:lnTo>
                  <a:pt x="20574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4589780" y="2518410"/>
            <a:ext cx="124461" cy="151131"/>
          </a:xfrm>
          <a:custGeom>
            <a:avLst/>
            <a:gdLst/>
            <a:ahLst/>
            <a:cxnLst/>
            <a:rect l="0" t="0" r="0" b="0"/>
            <a:pathLst>
              <a:path w="124461" h="151131">
                <a:moveTo>
                  <a:pt x="0" y="0"/>
                </a:moveTo>
                <a:lnTo>
                  <a:pt x="35560" y="35560"/>
                </a:lnTo>
                <a:lnTo>
                  <a:pt x="71120" y="80010"/>
                </a:lnTo>
                <a:lnTo>
                  <a:pt x="115570" y="106680"/>
                </a:lnTo>
                <a:lnTo>
                  <a:pt x="124460" y="88900"/>
                </a:lnTo>
                <a:lnTo>
                  <a:pt x="115570" y="53340"/>
                </a:lnTo>
                <a:lnTo>
                  <a:pt x="115570" y="26670"/>
                </a:lnTo>
                <a:lnTo>
                  <a:pt x="97790" y="8890"/>
                </a:lnTo>
                <a:lnTo>
                  <a:pt x="80010" y="17780"/>
                </a:lnTo>
                <a:lnTo>
                  <a:pt x="71120" y="35560"/>
                </a:lnTo>
                <a:lnTo>
                  <a:pt x="26670" y="71120"/>
                </a:lnTo>
                <a:lnTo>
                  <a:pt x="8890" y="106680"/>
                </a:lnTo>
                <a:lnTo>
                  <a:pt x="0" y="124460"/>
                </a:lnTo>
                <a:lnTo>
                  <a:pt x="0" y="142240"/>
                </a:lnTo>
                <a:lnTo>
                  <a:pt x="1778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4813300" y="2527300"/>
            <a:ext cx="17781" cy="124461"/>
          </a:xfrm>
          <a:custGeom>
            <a:avLst/>
            <a:gdLst/>
            <a:ahLst/>
            <a:cxnLst/>
            <a:rect l="0" t="0" r="0" b="0"/>
            <a:pathLst>
              <a:path w="17781" h="124461">
                <a:moveTo>
                  <a:pt x="0" y="0"/>
                </a:moveTo>
                <a:lnTo>
                  <a:pt x="8890" y="44450"/>
                </a:lnTo>
                <a:lnTo>
                  <a:pt x="8890" y="88900"/>
                </a:lnTo>
                <a:lnTo>
                  <a:pt x="17780" y="124460"/>
                </a:lnTo>
                <a:lnTo>
                  <a:pt x="889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4786630" y="2571750"/>
            <a:ext cx="168911" cy="26671"/>
          </a:xfrm>
          <a:custGeom>
            <a:avLst/>
            <a:gdLst/>
            <a:ahLst/>
            <a:cxnLst/>
            <a:rect l="0" t="0" r="0" b="0"/>
            <a:pathLst>
              <a:path w="168911" h="26671">
                <a:moveTo>
                  <a:pt x="0" y="26670"/>
                </a:moveTo>
                <a:lnTo>
                  <a:pt x="44450" y="8890"/>
                </a:lnTo>
                <a:lnTo>
                  <a:pt x="80010" y="8890"/>
                </a:lnTo>
                <a:lnTo>
                  <a:pt x="12446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5019040" y="2491740"/>
            <a:ext cx="35561" cy="213361"/>
          </a:xfrm>
          <a:custGeom>
            <a:avLst/>
            <a:gdLst/>
            <a:ahLst/>
            <a:cxnLst/>
            <a:rect l="0" t="0" r="0" b="0"/>
            <a:pathLst>
              <a:path w="35561" h="213361">
                <a:moveTo>
                  <a:pt x="0" y="0"/>
                </a:moveTo>
                <a:lnTo>
                  <a:pt x="0" y="44450"/>
                </a:lnTo>
                <a:lnTo>
                  <a:pt x="0" y="80010"/>
                </a:lnTo>
                <a:lnTo>
                  <a:pt x="8890" y="115570"/>
                </a:lnTo>
                <a:lnTo>
                  <a:pt x="8890" y="160020"/>
                </a:lnTo>
                <a:lnTo>
                  <a:pt x="17780" y="186690"/>
                </a:lnTo>
                <a:lnTo>
                  <a:pt x="35560" y="213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4500880" y="2465070"/>
            <a:ext cx="186691" cy="303531"/>
          </a:xfrm>
          <a:custGeom>
            <a:avLst/>
            <a:gdLst/>
            <a:ahLst/>
            <a:cxnLst/>
            <a:rect l="0" t="0" r="0" b="0"/>
            <a:pathLst>
              <a:path w="186691" h="303531">
                <a:moveTo>
                  <a:pt x="97790" y="0"/>
                </a:moveTo>
                <a:lnTo>
                  <a:pt x="71120" y="8890"/>
                </a:lnTo>
                <a:lnTo>
                  <a:pt x="53340" y="26670"/>
                </a:lnTo>
                <a:lnTo>
                  <a:pt x="2667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51130"/>
                </a:lnTo>
                <a:lnTo>
                  <a:pt x="8890" y="195580"/>
                </a:lnTo>
                <a:lnTo>
                  <a:pt x="17780" y="213360"/>
                </a:lnTo>
                <a:lnTo>
                  <a:pt x="35560" y="231140"/>
                </a:lnTo>
                <a:lnTo>
                  <a:pt x="44450" y="250190"/>
                </a:lnTo>
                <a:lnTo>
                  <a:pt x="88900" y="276860"/>
                </a:lnTo>
                <a:lnTo>
                  <a:pt x="115570" y="294640"/>
                </a:lnTo>
                <a:lnTo>
                  <a:pt x="160020" y="294640"/>
                </a:lnTo>
                <a:lnTo>
                  <a:pt x="18669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5116830" y="2456180"/>
            <a:ext cx="80011" cy="259081"/>
          </a:xfrm>
          <a:custGeom>
            <a:avLst/>
            <a:gdLst/>
            <a:ahLst/>
            <a:cxnLst/>
            <a:rect l="0" t="0" r="0" b="0"/>
            <a:pathLst>
              <a:path w="80011" h="259081">
                <a:moveTo>
                  <a:pt x="26670" y="0"/>
                </a:moveTo>
                <a:lnTo>
                  <a:pt x="35560" y="17780"/>
                </a:lnTo>
                <a:lnTo>
                  <a:pt x="62230" y="71120"/>
                </a:lnTo>
                <a:lnTo>
                  <a:pt x="80010" y="115570"/>
                </a:lnTo>
                <a:lnTo>
                  <a:pt x="80010" y="142240"/>
                </a:lnTo>
                <a:lnTo>
                  <a:pt x="80010" y="177800"/>
                </a:lnTo>
                <a:lnTo>
                  <a:pt x="62230" y="213360"/>
                </a:lnTo>
                <a:lnTo>
                  <a:pt x="26670" y="24892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5241290" y="2357120"/>
            <a:ext cx="196851" cy="179071"/>
          </a:xfrm>
          <a:custGeom>
            <a:avLst/>
            <a:gdLst/>
            <a:ahLst/>
            <a:cxnLst/>
            <a:rect l="0" t="0" r="0" b="0"/>
            <a:pathLst>
              <a:path w="196851" h="179071">
                <a:moveTo>
                  <a:pt x="0" y="8890"/>
                </a:moveTo>
                <a:lnTo>
                  <a:pt x="44450" y="0"/>
                </a:lnTo>
                <a:lnTo>
                  <a:pt x="72390" y="0"/>
                </a:lnTo>
                <a:lnTo>
                  <a:pt x="99060" y="8890"/>
                </a:lnTo>
                <a:lnTo>
                  <a:pt x="116840" y="17780"/>
                </a:lnTo>
                <a:lnTo>
                  <a:pt x="116840" y="53340"/>
                </a:lnTo>
                <a:lnTo>
                  <a:pt x="107950" y="81280"/>
                </a:lnTo>
                <a:lnTo>
                  <a:pt x="107950" y="99060"/>
                </a:lnTo>
                <a:lnTo>
                  <a:pt x="116840" y="116840"/>
                </a:lnTo>
                <a:lnTo>
                  <a:pt x="143510" y="134620"/>
                </a:lnTo>
                <a:lnTo>
                  <a:pt x="187960" y="170180"/>
                </a:lnTo>
                <a:lnTo>
                  <a:pt x="19685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3063240" y="3169920"/>
            <a:ext cx="26671" cy="330201"/>
          </a:xfrm>
          <a:custGeom>
            <a:avLst/>
            <a:gdLst/>
            <a:ahLst/>
            <a:cxnLst/>
            <a:rect l="0" t="0" r="0" b="0"/>
            <a:pathLst>
              <a:path w="26671" h="33020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6840"/>
                </a:lnTo>
                <a:lnTo>
                  <a:pt x="8890" y="161290"/>
                </a:lnTo>
                <a:lnTo>
                  <a:pt x="8890" y="205740"/>
                </a:lnTo>
                <a:lnTo>
                  <a:pt x="8890" y="241300"/>
                </a:lnTo>
                <a:lnTo>
                  <a:pt x="17780" y="285750"/>
                </a:lnTo>
                <a:lnTo>
                  <a:pt x="17780" y="330200"/>
                </a:lnTo>
                <a:lnTo>
                  <a:pt x="2667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3161030" y="3340100"/>
            <a:ext cx="205741" cy="160021"/>
          </a:xfrm>
          <a:custGeom>
            <a:avLst/>
            <a:gdLst/>
            <a:ahLst/>
            <a:cxnLst/>
            <a:rect l="0" t="0" r="0" b="0"/>
            <a:pathLst>
              <a:path w="205741" h="160021">
                <a:moveTo>
                  <a:pt x="35560" y="8890"/>
                </a:moveTo>
                <a:lnTo>
                  <a:pt x="17780" y="26670"/>
                </a:lnTo>
                <a:lnTo>
                  <a:pt x="0" y="53340"/>
                </a:lnTo>
                <a:lnTo>
                  <a:pt x="0" y="80010"/>
                </a:lnTo>
                <a:lnTo>
                  <a:pt x="0" y="106680"/>
                </a:lnTo>
                <a:lnTo>
                  <a:pt x="8890" y="124460"/>
                </a:lnTo>
                <a:lnTo>
                  <a:pt x="26670" y="142240"/>
                </a:lnTo>
                <a:lnTo>
                  <a:pt x="53340" y="160020"/>
                </a:lnTo>
                <a:lnTo>
                  <a:pt x="88900" y="160020"/>
                </a:lnTo>
                <a:lnTo>
                  <a:pt x="125730" y="160020"/>
                </a:lnTo>
                <a:lnTo>
                  <a:pt x="161290" y="151130"/>
                </a:lnTo>
                <a:lnTo>
                  <a:pt x="196850" y="115570"/>
                </a:lnTo>
                <a:lnTo>
                  <a:pt x="205740" y="88900"/>
                </a:lnTo>
                <a:lnTo>
                  <a:pt x="196850" y="62230"/>
                </a:lnTo>
                <a:lnTo>
                  <a:pt x="152400" y="17780"/>
                </a:lnTo>
                <a:lnTo>
                  <a:pt x="115570" y="0"/>
                </a:lnTo>
                <a:lnTo>
                  <a:pt x="80010" y="0"/>
                </a:lnTo>
                <a:lnTo>
                  <a:pt x="62230" y="0"/>
                </a:lnTo>
                <a:lnTo>
                  <a:pt x="4445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3464560" y="3384550"/>
            <a:ext cx="161291" cy="321311"/>
          </a:xfrm>
          <a:custGeom>
            <a:avLst/>
            <a:gdLst/>
            <a:ahLst/>
            <a:cxnLst/>
            <a:rect l="0" t="0" r="0" b="0"/>
            <a:pathLst>
              <a:path w="161291" h="321311">
                <a:moveTo>
                  <a:pt x="88900" y="17780"/>
                </a:moveTo>
                <a:lnTo>
                  <a:pt x="80010" y="0"/>
                </a:lnTo>
                <a:lnTo>
                  <a:pt x="62230" y="0"/>
                </a:lnTo>
                <a:lnTo>
                  <a:pt x="35560" y="0"/>
                </a:lnTo>
                <a:lnTo>
                  <a:pt x="0" y="17780"/>
                </a:lnTo>
                <a:lnTo>
                  <a:pt x="0" y="35560"/>
                </a:lnTo>
                <a:lnTo>
                  <a:pt x="35560" y="35560"/>
                </a:lnTo>
                <a:lnTo>
                  <a:pt x="53340" y="35560"/>
                </a:lnTo>
                <a:lnTo>
                  <a:pt x="97790" y="17780"/>
                </a:lnTo>
                <a:lnTo>
                  <a:pt x="116840" y="8890"/>
                </a:lnTo>
                <a:lnTo>
                  <a:pt x="134620" y="17780"/>
                </a:lnTo>
                <a:lnTo>
                  <a:pt x="134620" y="44450"/>
                </a:lnTo>
                <a:lnTo>
                  <a:pt x="134620" y="62230"/>
                </a:lnTo>
                <a:lnTo>
                  <a:pt x="143510" y="106680"/>
                </a:lnTo>
                <a:lnTo>
                  <a:pt x="152400" y="142240"/>
                </a:lnTo>
                <a:lnTo>
                  <a:pt x="152400" y="186690"/>
                </a:lnTo>
                <a:lnTo>
                  <a:pt x="161290" y="223520"/>
                </a:lnTo>
                <a:lnTo>
                  <a:pt x="161290" y="259080"/>
                </a:lnTo>
                <a:lnTo>
                  <a:pt x="161290" y="285750"/>
                </a:lnTo>
                <a:lnTo>
                  <a:pt x="152400" y="303530"/>
                </a:lnTo>
                <a:lnTo>
                  <a:pt x="125730" y="321310"/>
                </a:lnTo>
                <a:lnTo>
                  <a:pt x="80010" y="321310"/>
                </a:lnTo>
                <a:lnTo>
                  <a:pt x="62230" y="321310"/>
                </a:lnTo>
                <a:lnTo>
                  <a:pt x="35560" y="312420"/>
                </a:lnTo>
                <a:lnTo>
                  <a:pt x="8890" y="276860"/>
                </a:lnTo>
                <a:lnTo>
                  <a:pt x="889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3652520" y="3509010"/>
            <a:ext cx="205741" cy="152401"/>
          </a:xfrm>
          <a:custGeom>
            <a:avLst/>
            <a:gdLst/>
            <a:ahLst/>
            <a:cxnLst/>
            <a:rect l="0" t="0" r="0" b="0"/>
            <a:pathLst>
              <a:path w="205741" h="152401">
                <a:moveTo>
                  <a:pt x="26670" y="62230"/>
                </a:moveTo>
                <a:lnTo>
                  <a:pt x="62230" y="62230"/>
                </a:lnTo>
                <a:lnTo>
                  <a:pt x="106680" y="44450"/>
                </a:lnTo>
                <a:lnTo>
                  <a:pt x="124460" y="35560"/>
                </a:lnTo>
                <a:lnTo>
                  <a:pt x="133350" y="17780"/>
                </a:lnTo>
                <a:lnTo>
                  <a:pt x="115570" y="0"/>
                </a:lnTo>
                <a:lnTo>
                  <a:pt x="88900" y="0"/>
                </a:lnTo>
                <a:lnTo>
                  <a:pt x="62230" y="0"/>
                </a:lnTo>
                <a:lnTo>
                  <a:pt x="44450" y="0"/>
                </a:lnTo>
                <a:lnTo>
                  <a:pt x="26670" y="8890"/>
                </a:lnTo>
                <a:lnTo>
                  <a:pt x="8890" y="35560"/>
                </a:lnTo>
                <a:lnTo>
                  <a:pt x="0" y="53340"/>
                </a:lnTo>
                <a:lnTo>
                  <a:pt x="0" y="90170"/>
                </a:lnTo>
                <a:lnTo>
                  <a:pt x="17780" y="107950"/>
                </a:lnTo>
                <a:lnTo>
                  <a:pt x="62230" y="134620"/>
                </a:lnTo>
                <a:lnTo>
                  <a:pt x="88900" y="152400"/>
                </a:lnTo>
                <a:lnTo>
                  <a:pt x="124460" y="152400"/>
                </a:lnTo>
                <a:lnTo>
                  <a:pt x="168910" y="152400"/>
                </a:lnTo>
                <a:lnTo>
                  <a:pt x="20574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3893820" y="3437890"/>
            <a:ext cx="213361" cy="179071"/>
          </a:xfrm>
          <a:custGeom>
            <a:avLst/>
            <a:gdLst/>
            <a:ahLst/>
            <a:cxnLst/>
            <a:rect l="0" t="0" r="0" b="0"/>
            <a:pathLst>
              <a:path w="213361" h="179071">
                <a:moveTo>
                  <a:pt x="0" y="0"/>
                </a:moveTo>
                <a:lnTo>
                  <a:pt x="26670" y="26670"/>
                </a:lnTo>
                <a:lnTo>
                  <a:pt x="71120" y="62230"/>
                </a:lnTo>
                <a:lnTo>
                  <a:pt x="88900" y="71120"/>
                </a:lnTo>
                <a:lnTo>
                  <a:pt x="124460" y="115570"/>
                </a:lnTo>
                <a:lnTo>
                  <a:pt x="177800" y="161290"/>
                </a:lnTo>
                <a:lnTo>
                  <a:pt x="195580" y="179070"/>
                </a:lnTo>
                <a:lnTo>
                  <a:pt x="21336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3956050" y="3429000"/>
            <a:ext cx="124461" cy="142241"/>
          </a:xfrm>
          <a:custGeom>
            <a:avLst/>
            <a:gdLst/>
            <a:ahLst/>
            <a:cxnLst/>
            <a:rect l="0" t="0" r="0" b="0"/>
            <a:pathLst>
              <a:path w="124461" h="142241">
                <a:moveTo>
                  <a:pt x="124460" y="0"/>
                </a:moveTo>
                <a:lnTo>
                  <a:pt x="97790" y="8890"/>
                </a:lnTo>
                <a:lnTo>
                  <a:pt x="62230" y="44450"/>
                </a:lnTo>
                <a:lnTo>
                  <a:pt x="26670" y="88900"/>
                </a:lnTo>
                <a:lnTo>
                  <a:pt x="0" y="124460"/>
                </a:lnTo>
                <a:lnTo>
                  <a:pt x="889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4133850" y="3526790"/>
            <a:ext cx="116841" cy="8891"/>
          </a:xfrm>
          <a:custGeom>
            <a:avLst/>
            <a:gdLst/>
            <a:ahLst/>
            <a:cxnLst/>
            <a:rect l="0" t="0" r="0" b="0"/>
            <a:pathLst>
              <a:path w="116841" h="8891">
                <a:moveTo>
                  <a:pt x="0" y="8890"/>
                </a:moveTo>
                <a:lnTo>
                  <a:pt x="36830" y="8890"/>
                </a:lnTo>
                <a:lnTo>
                  <a:pt x="8128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4304030" y="3375660"/>
            <a:ext cx="267971" cy="259081"/>
          </a:xfrm>
          <a:custGeom>
            <a:avLst/>
            <a:gdLst/>
            <a:ahLst/>
            <a:cxnLst/>
            <a:rect l="0" t="0" r="0" b="0"/>
            <a:pathLst>
              <a:path w="267971" h="259081">
                <a:moveTo>
                  <a:pt x="0" y="8890"/>
                </a:moveTo>
                <a:lnTo>
                  <a:pt x="44450" y="0"/>
                </a:lnTo>
                <a:lnTo>
                  <a:pt x="71120" y="0"/>
                </a:lnTo>
                <a:lnTo>
                  <a:pt x="115570" y="8890"/>
                </a:lnTo>
                <a:lnTo>
                  <a:pt x="134620" y="17780"/>
                </a:lnTo>
                <a:lnTo>
                  <a:pt x="143510" y="44450"/>
                </a:lnTo>
                <a:lnTo>
                  <a:pt x="134620" y="71120"/>
                </a:lnTo>
                <a:lnTo>
                  <a:pt x="106680" y="106680"/>
                </a:lnTo>
                <a:lnTo>
                  <a:pt x="88900" y="151130"/>
                </a:lnTo>
                <a:lnTo>
                  <a:pt x="71120" y="186690"/>
                </a:lnTo>
                <a:lnTo>
                  <a:pt x="71120" y="205740"/>
                </a:lnTo>
                <a:lnTo>
                  <a:pt x="80010" y="232410"/>
                </a:lnTo>
                <a:lnTo>
                  <a:pt x="88900" y="250190"/>
                </a:lnTo>
                <a:lnTo>
                  <a:pt x="106680" y="259080"/>
                </a:lnTo>
                <a:lnTo>
                  <a:pt x="143510" y="259080"/>
                </a:lnTo>
                <a:lnTo>
                  <a:pt x="187960" y="259080"/>
                </a:lnTo>
                <a:lnTo>
                  <a:pt x="223520" y="259080"/>
                </a:lnTo>
                <a:lnTo>
                  <a:pt x="267970" y="259080"/>
                </a:lnTo>
                <a:lnTo>
                  <a:pt x="26797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4589780" y="3384550"/>
            <a:ext cx="35561" cy="267971"/>
          </a:xfrm>
          <a:custGeom>
            <a:avLst/>
            <a:gdLst/>
            <a:ahLst/>
            <a:cxnLst/>
            <a:rect l="0" t="0" r="0" b="0"/>
            <a:pathLst>
              <a:path w="35561" h="267971">
                <a:moveTo>
                  <a:pt x="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97790"/>
                </a:lnTo>
                <a:lnTo>
                  <a:pt x="0" y="142240"/>
                </a:lnTo>
                <a:lnTo>
                  <a:pt x="0" y="177800"/>
                </a:lnTo>
                <a:lnTo>
                  <a:pt x="8890" y="214630"/>
                </a:lnTo>
                <a:lnTo>
                  <a:pt x="8890" y="250190"/>
                </a:lnTo>
                <a:lnTo>
                  <a:pt x="17780" y="267970"/>
                </a:lnTo>
                <a:lnTo>
                  <a:pt x="3556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4705350" y="3482340"/>
            <a:ext cx="152401" cy="170181"/>
          </a:xfrm>
          <a:custGeom>
            <a:avLst/>
            <a:gdLst/>
            <a:ahLst/>
            <a:cxnLst/>
            <a:rect l="0" t="0" r="0" b="0"/>
            <a:pathLst>
              <a:path w="152401" h="170181">
                <a:moveTo>
                  <a:pt x="36830" y="53340"/>
                </a:moveTo>
                <a:lnTo>
                  <a:pt x="19050" y="71120"/>
                </a:lnTo>
                <a:lnTo>
                  <a:pt x="0" y="88900"/>
                </a:lnTo>
                <a:lnTo>
                  <a:pt x="0" y="116840"/>
                </a:lnTo>
                <a:lnTo>
                  <a:pt x="0" y="143510"/>
                </a:lnTo>
                <a:lnTo>
                  <a:pt x="27940" y="170180"/>
                </a:lnTo>
                <a:lnTo>
                  <a:pt x="54610" y="170180"/>
                </a:lnTo>
                <a:lnTo>
                  <a:pt x="81280" y="170180"/>
                </a:lnTo>
                <a:lnTo>
                  <a:pt x="125730" y="161290"/>
                </a:lnTo>
                <a:lnTo>
                  <a:pt x="143510" y="143510"/>
                </a:lnTo>
                <a:lnTo>
                  <a:pt x="152400" y="125730"/>
                </a:lnTo>
                <a:lnTo>
                  <a:pt x="152400" y="99060"/>
                </a:lnTo>
                <a:lnTo>
                  <a:pt x="152400" y="71120"/>
                </a:lnTo>
                <a:lnTo>
                  <a:pt x="125730" y="35560"/>
                </a:lnTo>
                <a:lnTo>
                  <a:pt x="107950" y="17780"/>
                </a:lnTo>
                <a:lnTo>
                  <a:pt x="90170" y="0"/>
                </a:lnTo>
                <a:lnTo>
                  <a:pt x="63500" y="0"/>
                </a:lnTo>
                <a:lnTo>
                  <a:pt x="45720" y="8890"/>
                </a:lnTo>
                <a:lnTo>
                  <a:pt x="4572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4875530" y="3517900"/>
            <a:ext cx="125731" cy="267971"/>
          </a:xfrm>
          <a:custGeom>
            <a:avLst/>
            <a:gdLst/>
            <a:ahLst/>
            <a:cxnLst/>
            <a:rect l="0" t="0" r="0" b="0"/>
            <a:pathLst>
              <a:path w="125731" h="267971">
                <a:moveTo>
                  <a:pt x="115570" y="26670"/>
                </a:moveTo>
                <a:lnTo>
                  <a:pt x="106680" y="8890"/>
                </a:lnTo>
                <a:lnTo>
                  <a:pt x="88900" y="0"/>
                </a:lnTo>
                <a:lnTo>
                  <a:pt x="71120" y="0"/>
                </a:lnTo>
                <a:lnTo>
                  <a:pt x="35560" y="8890"/>
                </a:lnTo>
                <a:lnTo>
                  <a:pt x="17780" y="17780"/>
                </a:lnTo>
                <a:lnTo>
                  <a:pt x="0" y="26670"/>
                </a:lnTo>
                <a:lnTo>
                  <a:pt x="0" y="44450"/>
                </a:lnTo>
                <a:lnTo>
                  <a:pt x="35560" y="44450"/>
                </a:lnTo>
                <a:lnTo>
                  <a:pt x="62230" y="35560"/>
                </a:lnTo>
                <a:lnTo>
                  <a:pt x="88900" y="8890"/>
                </a:lnTo>
                <a:lnTo>
                  <a:pt x="106680" y="17780"/>
                </a:lnTo>
                <a:lnTo>
                  <a:pt x="106680" y="53340"/>
                </a:lnTo>
                <a:lnTo>
                  <a:pt x="125730" y="99060"/>
                </a:lnTo>
                <a:lnTo>
                  <a:pt x="125730" y="134620"/>
                </a:lnTo>
                <a:lnTo>
                  <a:pt x="125730" y="170180"/>
                </a:lnTo>
                <a:lnTo>
                  <a:pt x="125730" y="205740"/>
                </a:lnTo>
                <a:lnTo>
                  <a:pt x="106680" y="241300"/>
                </a:lnTo>
                <a:lnTo>
                  <a:pt x="106680" y="259080"/>
                </a:lnTo>
                <a:lnTo>
                  <a:pt x="88900" y="267970"/>
                </a:lnTo>
                <a:lnTo>
                  <a:pt x="71120" y="267970"/>
                </a:lnTo>
                <a:lnTo>
                  <a:pt x="35560" y="250190"/>
                </a:lnTo>
                <a:lnTo>
                  <a:pt x="17780" y="241300"/>
                </a:lnTo>
                <a:lnTo>
                  <a:pt x="17780" y="223520"/>
                </a:lnTo>
                <a:lnTo>
                  <a:pt x="2667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5072380" y="3616960"/>
            <a:ext cx="177801" cy="142241"/>
          </a:xfrm>
          <a:custGeom>
            <a:avLst/>
            <a:gdLst/>
            <a:ahLst/>
            <a:cxnLst/>
            <a:rect l="0" t="0" r="0" b="0"/>
            <a:pathLst>
              <a:path w="177801" h="142241">
                <a:moveTo>
                  <a:pt x="0" y="35560"/>
                </a:moveTo>
                <a:lnTo>
                  <a:pt x="35560" y="35560"/>
                </a:lnTo>
                <a:lnTo>
                  <a:pt x="62230" y="35560"/>
                </a:lnTo>
                <a:lnTo>
                  <a:pt x="71120" y="17780"/>
                </a:lnTo>
                <a:lnTo>
                  <a:pt x="62230" y="0"/>
                </a:lnTo>
                <a:lnTo>
                  <a:pt x="35560" y="0"/>
                </a:lnTo>
                <a:lnTo>
                  <a:pt x="17780" y="0"/>
                </a:lnTo>
                <a:lnTo>
                  <a:pt x="0" y="8890"/>
                </a:lnTo>
                <a:lnTo>
                  <a:pt x="0" y="26670"/>
                </a:lnTo>
                <a:lnTo>
                  <a:pt x="8890" y="62230"/>
                </a:lnTo>
                <a:lnTo>
                  <a:pt x="35560" y="88900"/>
                </a:lnTo>
                <a:lnTo>
                  <a:pt x="88900" y="124460"/>
                </a:lnTo>
                <a:lnTo>
                  <a:pt x="106680" y="133350"/>
                </a:lnTo>
                <a:lnTo>
                  <a:pt x="142240" y="142240"/>
                </a:lnTo>
                <a:lnTo>
                  <a:pt x="168910" y="142240"/>
                </a:lnTo>
                <a:lnTo>
                  <a:pt x="177800" y="133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5267960" y="3562350"/>
            <a:ext cx="143511" cy="116841"/>
          </a:xfrm>
          <a:custGeom>
            <a:avLst/>
            <a:gdLst/>
            <a:ahLst/>
            <a:cxnLst/>
            <a:rect l="0" t="0" r="0" b="0"/>
            <a:pathLst>
              <a:path w="143511" h="116841">
                <a:moveTo>
                  <a:pt x="0" y="8890"/>
                </a:moveTo>
                <a:lnTo>
                  <a:pt x="8890" y="27940"/>
                </a:lnTo>
                <a:lnTo>
                  <a:pt x="63500" y="72390"/>
                </a:lnTo>
                <a:lnTo>
                  <a:pt x="99060" y="107950"/>
                </a:lnTo>
                <a:lnTo>
                  <a:pt x="116840" y="116840"/>
                </a:lnTo>
                <a:lnTo>
                  <a:pt x="134620" y="116840"/>
                </a:lnTo>
                <a:lnTo>
                  <a:pt x="143510" y="99060"/>
                </a:lnTo>
                <a:lnTo>
                  <a:pt x="125730" y="45720"/>
                </a:lnTo>
                <a:lnTo>
                  <a:pt x="116840" y="19050"/>
                </a:lnTo>
                <a:lnTo>
                  <a:pt x="107950" y="0"/>
                </a:lnTo>
                <a:lnTo>
                  <a:pt x="90170" y="8890"/>
                </a:lnTo>
                <a:lnTo>
                  <a:pt x="72390" y="45720"/>
                </a:lnTo>
                <a:lnTo>
                  <a:pt x="54610" y="63500"/>
                </a:lnTo>
                <a:lnTo>
                  <a:pt x="36830" y="90170"/>
                </a:lnTo>
                <a:lnTo>
                  <a:pt x="36830" y="90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5455920" y="3509010"/>
            <a:ext cx="170181" cy="170181"/>
          </a:xfrm>
          <a:custGeom>
            <a:avLst/>
            <a:gdLst/>
            <a:ahLst/>
            <a:cxnLst/>
            <a:rect l="0" t="0" r="0" b="0"/>
            <a:pathLst>
              <a:path w="170181" h="170181">
                <a:moveTo>
                  <a:pt x="44450" y="0"/>
                </a:moveTo>
                <a:lnTo>
                  <a:pt x="44450" y="26670"/>
                </a:lnTo>
                <a:lnTo>
                  <a:pt x="44450" y="72390"/>
                </a:lnTo>
                <a:lnTo>
                  <a:pt x="44450" y="99060"/>
                </a:lnTo>
                <a:lnTo>
                  <a:pt x="53340" y="134620"/>
                </a:lnTo>
                <a:lnTo>
                  <a:pt x="62230" y="170180"/>
                </a:lnTo>
                <a:lnTo>
                  <a:pt x="35560" y="143510"/>
                </a:lnTo>
                <a:lnTo>
                  <a:pt x="8890" y="134620"/>
                </a:lnTo>
                <a:lnTo>
                  <a:pt x="0" y="116840"/>
                </a:lnTo>
                <a:lnTo>
                  <a:pt x="17780" y="107950"/>
                </a:lnTo>
                <a:lnTo>
                  <a:pt x="53340" y="107950"/>
                </a:lnTo>
                <a:lnTo>
                  <a:pt x="88900" y="107950"/>
                </a:lnTo>
                <a:lnTo>
                  <a:pt x="125730" y="99060"/>
                </a:lnTo>
                <a:lnTo>
                  <a:pt x="170180" y="99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5626100" y="3464560"/>
            <a:ext cx="97791" cy="356871"/>
          </a:xfrm>
          <a:custGeom>
            <a:avLst/>
            <a:gdLst/>
            <a:ahLst/>
            <a:cxnLst/>
            <a:rect l="0" t="0" r="0" b="0"/>
            <a:pathLst>
              <a:path w="97791" h="356871">
                <a:moveTo>
                  <a:pt x="0" y="0"/>
                </a:moveTo>
                <a:lnTo>
                  <a:pt x="26670" y="44450"/>
                </a:lnTo>
                <a:lnTo>
                  <a:pt x="35560" y="88900"/>
                </a:lnTo>
                <a:lnTo>
                  <a:pt x="44450" y="125730"/>
                </a:lnTo>
                <a:lnTo>
                  <a:pt x="53340" y="161290"/>
                </a:lnTo>
                <a:lnTo>
                  <a:pt x="62230" y="205740"/>
                </a:lnTo>
                <a:lnTo>
                  <a:pt x="71120" y="241300"/>
                </a:lnTo>
                <a:lnTo>
                  <a:pt x="80010" y="285750"/>
                </a:lnTo>
                <a:lnTo>
                  <a:pt x="88900" y="330200"/>
                </a:lnTo>
                <a:lnTo>
                  <a:pt x="9779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3785870" y="3973830"/>
            <a:ext cx="53341" cy="223521"/>
          </a:xfrm>
          <a:custGeom>
            <a:avLst/>
            <a:gdLst/>
            <a:ahLst/>
            <a:cxnLst/>
            <a:rect l="0" t="0" r="0" b="0"/>
            <a:pathLst>
              <a:path w="53341" h="223521">
                <a:moveTo>
                  <a:pt x="0" y="0"/>
                </a:moveTo>
                <a:lnTo>
                  <a:pt x="0" y="17780"/>
                </a:lnTo>
                <a:lnTo>
                  <a:pt x="8890" y="62230"/>
                </a:lnTo>
                <a:lnTo>
                  <a:pt x="17780" y="97790"/>
                </a:lnTo>
                <a:lnTo>
                  <a:pt x="26670" y="142240"/>
                </a:lnTo>
                <a:lnTo>
                  <a:pt x="35560" y="179070"/>
                </a:lnTo>
                <a:lnTo>
                  <a:pt x="5334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3867150" y="4044950"/>
            <a:ext cx="231141" cy="214631"/>
          </a:xfrm>
          <a:custGeom>
            <a:avLst/>
            <a:gdLst/>
            <a:ahLst/>
            <a:cxnLst/>
            <a:rect l="0" t="0" r="0" b="0"/>
            <a:pathLst>
              <a:path w="231141" h="214631">
                <a:moveTo>
                  <a:pt x="0" y="26670"/>
                </a:moveTo>
                <a:lnTo>
                  <a:pt x="8890" y="71120"/>
                </a:lnTo>
                <a:lnTo>
                  <a:pt x="17780" y="107950"/>
                </a:lnTo>
                <a:lnTo>
                  <a:pt x="35560" y="62230"/>
                </a:lnTo>
                <a:lnTo>
                  <a:pt x="53340" y="26670"/>
                </a:lnTo>
                <a:lnTo>
                  <a:pt x="80010" y="0"/>
                </a:lnTo>
                <a:lnTo>
                  <a:pt x="97790" y="0"/>
                </a:lnTo>
                <a:lnTo>
                  <a:pt x="124460" y="8890"/>
                </a:lnTo>
                <a:lnTo>
                  <a:pt x="142240" y="17780"/>
                </a:lnTo>
                <a:lnTo>
                  <a:pt x="160020" y="44450"/>
                </a:lnTo>
                <a:lnTo>
                  <a:pt x="177800" y="88900"/>
                </a:lnTo>
                <a:lnTo>
                  <a:pt x="195580" y="134620"/>
                </a:lnTo>
                <a:lnTo>
                  <a:pt x="204470" y="161290"/>
                </a:lnTo>
                <a:lnTo>
                  <a:pt x="213360" y="179070"/>
                </a:lnTo>
                <a:lnTo>
                  <a:pt x="222250" y="196850"/>
                </a:lnTo>
                <a:lnTo>
                  <a:pt x="23114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4142740" y="4053840"/>
            <a:ext cx="161291" cy="152401"/>
          </a:xfrm>
          <a:custGeom>
            <a:avLst/>
            <a:gdLst/>
            <a:ahLst/>
            <a:cxnLst/>
            <a:rect l="0" t="0" r="0" b="0"/>
            <a:pathLst>
              <a:path w="161291" h="152401">
                <a:moveTo>
                  <a:pt x="0" y="0"/>
                </a:moveTo>
                <a:lnTo>
                  <a:pt x="10160" y="17780"/>
                </a:lnTo>
                <a:lnTo>
                  <a:pt x="36830" y="53340"/>
                </a:lnTo>
                <a:lnTo>
                  <a:pt x="72390" y="88900"/>
                </a:lnTo>
                <a:lnTo>
                  <a:pt x="107950" y="125730"/>
                </a:lnTo>
                <a:lnTo>
                  <a:pt x="125730" y="143510"/>
                </a:lnTo>
                <a:lnTo>
                  <a:pt x="16129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4197350" y="4089400"/>
            <a:ext cx="97791" cy="161291"/>
          </a:xfrm>
          <a:custGeom>
            <a:avLst/>
            <a:gdLst/>
            <a:ahLst/>
            <a:cxnLst/>
            <a:rect l="0" t="0" r="0" b="0"/>
            <a:pathLst>
              <a:path w="97791" h="161291">
                <a:moveTo>
                  <a:pt x="97790" y="0"/>
                </a:moveTo>
                <a:lnTo>
                  <a:pt x="71120" y="8890"/>
                </a:lnTo>
                <a:lnTo>
                  <a:pt x="62230" y="26670"/>
                </a:lnTo>
                <a:lnTo>
                  <a:pt x="35560" y="63500"/>
                </a:lnTo>
                <a:lnTo>
                  <a:pt x="8890" y="99060"/>
                </a:lnTo>
                <a:lnTo>
                  <a:pt x="0" y="116840"/>
                </a:lnTo>
                <a:lnTo>
                  <a:pt x="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4366260" y="4170680"/>
            <a:ext cx="143511" cy="1"/>
          </a:xfrm>
          <a:custGeom>
            <a:avLst/>
            <a:gdLst/>
            <a:ahLst/>
            <a:cxnLst/>
            <a:rect l="0" t="0" r="0" b="0"/>
            <a:pathLst>
              <a:path w="143511" h="1">
                <a:moveTo>
                  <a:pt x="0" y="0"/>
                </a:moveTo>
                <a:lnTo>
                  <a:pt x="35560" y="0"/>
                </a:lnTo>
                <a:lnTo>
                  <a:pt x="81280" y="0"/>
                </a:lnTo>
                <a:lnTo>
                  <a:pt x="107950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4563110" y="4080510"/>
            <a:ext cx="267971" cy="179071"/>
          </a:xfrm>
          <a:custGeom>
            <a:avLst/>
            <a:gdLst/>
            <a:ahLst/>
            <a:cxnLst/>
            <a:rect l="0" t="0" r="0" b="0"/>
            <a:pathLst>
              <a:path w="267971" h="17907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42240" y="8890"/>
                </a:lnTo>
                <a:lnTo>
                  <a:pt x="151130" y="26670"/>
                </a:lnTo>
                <a:lnTo>
                  <a:pt x="161290" y="44450"/>
                </a:lnTo>
                <a:lnTo>
                  <a:pt x="151130" y="72390"/>
                </a:lnTo>
                <a:lnTo>
                  <a:pt x="142240" y="90170"/>
                </a:lnTo>
                <a:lnTo>
                  <a:pt x="106680" y="125730"/>
                </a:lnTo>
                <a:lnTo>
                  <a:pt x="97790" y="152400"/>
                </a:lnTo>
                <a:lnTo>
                  <a:pt x="97790" y="170180"/>
                </a:lnTo>
                <a:lnTo>
                  <a:pt x="115570" y="179070"/>
                </a:lnTo>
                <a:lnTo>
                  <a:pt x="161290" y="179070"/>
                </a:lnTo>
                <a:lnTo>
                  <a:pt x="196850" y="179070"/>
                </a:lnTo>
                <a:lnTo>
                  <a:pt x="223520" y="179070"/>
                </a:lnTo>
                <a:lnTo>
                  <a:pt x="26797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4893310" y="4116070"/>
            <a:ext cx="26671" cy="143511"/>
          </a:xfrm>
          <a:custGeom>
            <a:avLst/>
            <a:gdLst/>
            <a:ahLst/>
            <a:cxnLst/>
            <a:rect l="0" t="0" r="0" b="0"/>
            <a:pathLst>
              <a:path w="26671" h="143511">
                <a:moveTo>
                  <a:pt x="0" y="0"/>
                </a:moveTo>
                <a:lnTo>
                  <a:pt x="0" y="36830"/>
                </a:lnTo>
                <a:lnTo>
                  <a:pt x="0" y="81280"/>
                </a:lnTo>
                <a:lnTo>
                  <a:pt x="0" y="125730"/>
                </a:lnTo>
                <a:lnTo>
                  <a:pt x="0" y="143510"/>
                </a:lnTo>
                <a:lnTo>
                  <a:pt x="2667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4928870" y="4161790"/>
            <a:ext cx="161291" cy="124461"/>
          </a:xfrm>
          <a:custGeom>
            <a:avLst/>
            <a:gdLst/>
            <a:ahLst/>
            <a:cxnLst/>
            <a:rect l="0" t="0" r="0" b="0"/>
            <a:pathLst>
              <a:path w="161291" h="124461">
                <a:moveTo>
                  <a:pt x="0" y="8890"/>
                </a:moveTo>
                <a:lnTo>
                  <a:pt x="8890" y="26670"/>
                </a:lnTo>
                <a:lnTo>
                  <a:pt x="17780" y="62230"/>
                </a:lnTo>
                <a:lnTo>
                  <a:pt x="44450" y="17780"/>
                </a:lnTo>
                <a:lnTo>
                  <a:pt x="72390" y="0"/>
                </a:lnTo>
                <a:lnTo>
                  <a:pt x="107950" y="0"/>
                </a:lnTo>
                <a:lnTo>
                  <a:pt x="134620" y="17780"/>
                </a:lnTo>
                <a:lnTo>
                  <a:pt x="143510" y="35560"/>
                </a:lnTo>
                <a:lnTo>
                  <a:pt x="152400" y="71120"/>
                </a:lnTo>
                <a:lnTo>
                  <a:pt x="152400" y="115570"/>
                </a:lnTo>
                <a:lnTo>
                  <a:pt x="16129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5196840" y="4161790"/>
            <a:ext cx="134621" cy="71121"/>
          </a:xfrm>
          <a:custGeom>
            <a:avLst/>
            <a:gdLst/>
            <a:ahLst/>
            <a:cxnLst/>
            <a:rect l="0" t="0" r="0" b="0"/>
            <a:pathLst>
              <a:path w="134621" h="71121">
                <a:moveTo>
                  <a:pt x="0" y="0"/>
                </a:moveTo>
                <a:lnTo>
                  <a:pt x="17780" y="8890"/>
                </a:lnTo>
                <a:lnTo>
                  <a:pt x="35560" y="26670"/>
                </a:lnTo>
                <a:lnTo>
                  <a:pt x="80010" y="53340"/>
                </a:lnTo>
                <a:lnTo>
                  <a:pt x="99060" y="71120"/>
                </a:lnTo>
                <a:lnTo>
                  <a:pt x="13462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5241290" y="4170680"/>
            <a:ext cx="72391" cy="142241"/>
          </a:xfrm>
          <a:custGeom>
            <a:avLst/>
            <a:gdLst/>
            <a:ahLst/>
            <a:cxnLst/>
            <a:rect l="0" t="0" r="0" b="0"/>
            <a:pathLst>
              <a:path w="72391" h="142241">
                <a:moveTo>
                  <a:pt x="72390" y="0"/>
                </a:moveTo>
                <a:lnTo>
                  <a:pt x="54610" y="17780"/>
                </a:lnTo>
                <a:lnTo>
                  <a:pt x="26670" y="53340"/>
                </a:lnTo>
                <a:lnTo>
                  <a:pt x="0" y="88900"/>
                </a:lnTo>
                <a:lnTo>
                  <a:pt x="0" y="115570"/>
                </a:lnTo>
                <a:lnTo>
                  <a:pt x="889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5438140" y="4179570"/>
            <a:ext cx="26671" cy="106681"/>
          </a:xfrm>
          <a:custGeom>
            <a:avLst/>
            <a:gdLst/>
            <a:ahLst/>
            <a:cxnLst/>
            <a:rect l="0" t="0" r="0" b="0"/>
            <a:pathLst>
              <a:path w="26671" h="106681">
                <a:moveTo>
                  <a:pt x="17780" y="0"/>
                </a:moveTo>
                <a:lnTo>
                  <a:pt x="0" y="26670"/>
                </a:lnTo>
                <a:lnTo>
                  <a:pt x="0" y="44450"/>
                </a:lnTo>
                <a:lnTo>
                  <a:pt x="8890" y="71120"/>
                </a:lnTo>
                <a:lnTo>
                  <a:pt x="2667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5402580" y="4188460"/>
            <a:ext cx="170181" cy="44451"/>
          </a:xfrm>
          <a:custGeom>
            <a:avLst/>
            <a:gdLst/>
            <a:ahLst/>
            <a:cxnLst/>
            <a:rect l="0" t="0" r="0" b="0"/>
            <a:pathLst>
              <a:path w="170181" h="44451">
                <a:moveTo>
                  <a:pt x="0" y="44450"/>
                </a:moveTo>
                <a:lnTo>
                  <a:pt x="0" y="26670"/>
                </a:lnTo>
                <a:lnTo>
                  <a:pt x="26670" y="26670"/>
                </a:lnTo>
                <a:lnTo>
                  <a:pt x="71120" y="26670"/>
                </a:lnTo>
                <a:lnTo>
                  <a:pt x="106680" y="17780"/>
                </a:lnTo>
                <a:lnTo>
                  <a:pt x="15113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5643880" y="4062730"/>
            <a:ext cx="8891" cy="321311"/>
          </a:xfrm>
          <a:custGeom>
            <a:avLst/>
            <a:gdLst/>
            <a:ahLst/>
            <a:cxnLst/>
            <a:rect l="0" t="0" r="0" b="0"/>
            <a:pathLst>
              <a:path w="8891" h="321311">
                <a:moveTo>
                  <a:pt x="0" y="0"/>
                </a:moveTo>
                <a:lnTo>
                  <a:pt x="0" y="44450"/>
                </a:lnTo>
                <a:lnTo>
                  <a:pt x="0" y="71120"/>
                </a:lnTo>
                <a:lnTo>
                  <a:pt x="0" y="116840"/>
                </a:lnTo>
                <a:lnTo>
                  <a:pt x="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8890" y="267970"/>
                </a:lnTo>
                <a:lnTo>
                  <a:pt x="8890" y="312420"/>
                </a:lnTo>
                <a:lnTo>
                  <a:pt x="889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3590290" y="1741170"/>
            <a:ext cx="62231" cy="491491"/>
          </a:xfrm>
          <a:custGeom>
            <a:avLst/>
            <a:gdLst/>
            <a:ahLst/>
            <a:cxnLst/>
            <a:rect l="0" t="0" r="0" b="0"/>
            <a:pathLst>
              <a:path w="62231" h="491491">
                <a:moveTo>
                  <a:pt x="0" y="0"/>
                </a:moveTo>
                <a:lnTo>
                  <a:pt x="0" y="26670"/>
                </a:lnTo>
                <a:lnTo>
                  <a:pt x="8890" y="62230"/>
                </a:lnTo>
                <a:lnTo>
                  <a:pt x="8890" y="97790"/>
                </a:lnTo>
                <a:lnTo>
                  <a:pt x="17780" y="143510"/>
                </a:lnTo>
                <a:lnTo>
                  <a:pt x="17780" y="179070"/>
                </a:lnTo>
                <a:lnTo>
                  <a:pt x="17780" y="223520"/>
                </a:lnTo>
                <a:lnTo>
                  <a:pt x="17780" y="259080"/>
                </a:lnTo>
                <a:lnTo>
                  <a:pt x="26670" y="294640"/>
                </a:lnTo>
                <a:lnTo>
                  <a:pt x="26670" y="330200"/>
                </a:lnTo>
                <a:lnTo>
                  <a:pt x="35560" y="374650"/>
                </a:lnTo>
                <a:lnTo>
                  <a:pt x="35560" y="420370"/>
                </a:lnTo>
                <a:lnTo>
                  <a:pt x="44450" y="455930"/>
                </a:lnTo>
                <a:lnTo>
                  <a:pt x="6223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3178810" y="1785620"/>
            <a:ext cx="697231" cy="81281"/>
          </a:xfrm>
          <a:custGeom>
            <a:avLst/>
            <a:gdLst/>
            <a:ahLst/>
            <a:cxnLst/>
            <a:rect l="0" t="0" r="0" b="0"/>
            <a:pathLst>
              <a:path w="697231" h="81281">
                <a:moveTo>
                  <a:pt x="8890" y="81280"/>
                </a:moveTo>
                <a:lnTo>
                  <a:pt x="0" y="62230"/>
                </a:lnTo>
                <a:lnTo>
                  <a:pt x="26670" y="53340"/>
                </a:lnTo>
                <a:lnTo>
                  <a:pt x="71120" y="44450"/>
                </a:lnTo>
                <a:lnTo>
                  <a:pt x="116840" y="44450"/>
                </a:lnTo>
                <a:lnTo>
                  <a:pt x="152400" y="44450"/>
                </a:lnTo>
                <a:lnTo>
                  <a:pt x="187960" y="35560"/>
                </a:lnTo>
                <a:lnTo>
                  <a:pt x="232410" y="35560"/>
                </a:lnTo>
                <a:lnTo>
                  <a:pt x="267970" y="35560"/>
                </a:lnTo>
                <a:lnTo>
                  <a:pt x="303530" y="26670"/>
                </a:lnTo>
                <a:lnTo>
                  <a:pt x="339090" y="26670"/>
                </a:lnTo>
                <a:lnTo>
                  <a:pt x="374650" y="26670"/>
                </a:lnTo>
                <a:lnTo>
                  <a:pt x="411480" y="17780"/>
                </a:lnTo>
                <a:lnTo>
                  <a:pt x="447040" y="17780"/>
                </a:lnTo>
                <a:lnTo>
                  <a:pt x="482600" y="17780"/>
                </a:lnTo>
                <a:lnTo>
                  <a:pt x="527050" y="8890"/>
                </a:lnTo>
                <a:lnTo>
                  <a:pt x="562610" y="8890"/>
                </a:lnTo>
                <a:lnTo>
                  <a:pt x="607060" y="8890"/>
                </a:lnTo>
                <a:lnTo>
                  <a:pt x="642620" y="0"/>
                </a:lnTo>
                <a:lnTo>
                  <a:pt x="679450" y="0"/>
                </a:lnTo>
                <a:lnTo>
                  <a:pt x="69723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3759200" y="1856740"/>
            <a:ext cx="303531" cy="304801"/>
          </a:xfrm>
          <a:custGeom>
            <a:avLst/>
            <a:gdLst/>
            <a:ahLst/>
            <a:cxnLst/>
            <a:rect l="0" t="0" r="0" b="0"/>
            <a:pathLst>
              <a:path w="303531" h="304801">
                <a:moveTo>
                  <a:pt x="0" y="63500"/>
                </a:moveTo>
                <a:lnTo>
                  <a:pt x="8890" y="107950"/>
                </a:lnTo>
                <a:lnTo>
                  <a:pt x="17780" y="143510"/>
                </a:lnTo>
                <a:lnTo>
                  <a:pt x="17780" y="187960"/>
                </a:lnTo>
                <a:lnTo>
                  <a:pt x="17780" y="223520"/>
                </a:lnTo>
                <a:lnTo>
                  <a:pt x="17780" y="241300"/>
                </a:lnTo>
                <a:lnTo>
                  <a:pt x="8890" y="187960"/>
                </a:lnTo>
                <a:lnTo>
                  <a:pt x="0" y="161290"/>
                </a:lnTo>
                <a:lnTo>
                  <a:pt x="0" y="134620"/>
                </a:lnTo>
                <a:lnTo>
                  <a:pt x="0" y="99060"/>
                </a:lnTo>
                <a:lnTo>
                  <a:pt x="0" y="81280"/>
                </a:lnTo>
                <a:lnTo>
                  <a:pt x="26670" y="36830"/>
                </a:lnTo>
                <a:lnTo>
                  <a:pt x="71120" y="0"/>
                </a:lnTo>
                <a:lnTo>
                  <a:pt x="99060" y="0"/>
                </a:lnTo>
                <a:lnTo>
                  <a:pt x="125730" y="0"/>
                </a:lnTo>
                <a:lnTo>
                  <a:pt x="152400" y="10160"/>
                </a:lnTo>
                <a:lnTo>
                  <a:pt x="170180" y="19050"/>
                </a:lnTo>
                <a:lnTo>
                  <a:pt x="187960" y="36830"/>
                </a:lnTo>
                <a:lnTo>
                  <a:pt x="187960" y="54610"/>
                </a:lnTo>
                <a:lnTo>
                  <a:pt x="179070" y="72390"/>
                </a:lnTo>
                <a:lnTo>
                  <a:pt x="134620" y="107950"/>
                </a:lnTo>
                <a:lnTo>
                  <a:pt x="88900" y="125730"/>
                </a:lnTo>
                <a:lnTo>
                  <a:pt x="53340" y="143510"/>
                </a:lnTo>
                <a:lnTo>
                  <a:pt x="71120" y="152400"/>
                </a:lnTo>
                <a:lnTo>
                  <a:pt x="107950" y="161290"/>
                </a:lnTo>
                <a:lnTo>
                  <a:pt x="152400" y="170180"/>
                </a:lnTo>
                <a:lnTo>
                  <a:pt x="170180" y="179070"/>
                </a:lnTo>
                <a:lnTo>
                  <a:pt x="187960" y="179070"/>
                </a:lnTo>
                <a:lnTo>
                  <a:pt x="232410" y="214630"/>
                </a:lnTo>
                <a:lnTo>
                  <a:pt x="267970" y="250190"/>
                </a:lnTo>
                <a:lnTo>
                  <a:pt x="276860" y="276860"/>
                </a:lnTo>
                <a:lnTo>
                  <a:pt x="294640" y="304800"/>
                </a:lnTo>
                <a:lnTo>
                  <a:pt x="303530" y="295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4071620" y="1830070"/>
            <a:ext cx="232411" cy="276861"/>
          </a:xfrm>
          <a:custGeom>
            <a:avLst/>
            <a:gdLst/>
            <a:ahLst/>
            <a:cxnLst/>
            <a:rect l="0" t="0" r="0" b="0"/>
            <a:pathLst>
              <a:path w="232411" h="276861">
                <a:moveTo>
                  <a:pt x="17780" y="125730"/>
                </a:moveTo>
                <a:lnTo>
                  <a:pt x="17780" y="161290"/>
                </a:lnTo>
                <a:lnTo>
                  <a:pt x="8890" y="187960"/>
                </a:lnTo>
                <a:lnTo>
                  <a:pt x="0" y="223520"/>
                </a:lnTo>
                <a:lnTo>
                  <a:pt x="0" y="187960"/>
                </a:lnTo>
                <a:lnTo>
                  <a:pt x="17780" y="143510"/>
                </a:lnTo>
                <a:lnTo>
                  <a:pt x="26670" y="99060"/>
                </a:lnTo>
                <a:lnTo>
                  <a:pt x="53340" y="63500"/>
                </a:lnTo>
                <a:lnTo>
                  <a:pt x="62230" y="26670"/>
                </a:lnTo>
                <a:lnTo>
                  <a:pt x="81280" y="17780"/>
                </a:lnTo>
                <a:lnTo>
                  <a:pt x="99060" y="0"/>
                </a:lnTo>
                <a:lnTo>
                  <a:pt x="125730" y="0"/>
                </a:lnTo>
                <a:lnTo>
                  <a:pt x="143510" y="0"/>
                </a:lnTo>
                <a:lnTo>
                  <a:pt x="179070" y="45720"/>
                </a:lnTo>
                <a:lnTo>
                  <a:pt x="205740" y="81280"/>
                </a:lnTo>
                <a:lnTo>
                  <a:pt x="214630" y="125730"/>
                </a:lnTo>
                <a:lnTo>
                  <a:pt x="223520" y="161290"/>
                </a:lnTo>
                <a:lnTo>
                  <a:pt x="232410" y="196850"/>
                </a:lnTo>
                <a:lnTo>
                  <a:pt x="232410" y="232410"/>
                </a:lnTo>
                <a:lnTo>
                  <a:pt x="232410" y="259080"/>
                </a:lnTo>
                <a:lnTo>
                  <a:pt x="22352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4133850" y="1946910"/>
            <a:ext cx="241301" cy="53341"/>
          </a:xfrm>
          <a:custGeom>
            <a:avLst/>
            <a:gdLst/>
            <a:ahLst/>
            <a:cxnLst/>
            <a:rect l="0" t="0" r="0" b="0"/>
            <a:pathLst>
              <a:path w="241301" h="53341">
                <a:moveTo>
                  <a:pt x="19050" y="53340"/>
                </a:moveTo>
                <a:lnTo>
                  <a:pt x="0" y="44450"/>
                </a:lnTo>
                <a:lnTo>
                  <a:pt x="45720" y="44450"/>
                </a:lnTo>
                <a:lnTo>
                  <a:pt x="81280" y="35560"/>
                </a:lnTo>
                <a:lnTo>
                  <a:pt x="125730" y="26670"/>
                </a:lnTo>
                <a:lnTo>
                  <a:pt x="161290" y="17780"/>
                </a:lnTo>
                <a:lnTo>
                  <a:pt x="205740" y="889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4348480" y="1847850"/>
            <a:ext cx="294641" cy="267971"/>
          </a:xfrm>
          <a:custGeom>
            <a:avLst/>
            <a:gdLst/>
            <a:ahLst/>
            <a:cxnLst/>
            <a:rect l="0" t="0" r="0" b="0"/>
            <a:pathLst>
              <a:path w="294641" h="267971">
                <a:moveTo>
                  <a:pt x="125730" y="0"/>
                </a:moveTo>
                <a:lnTo>
                  <a:pt x="99060" y="0"/>
                </a:lnTo>
                <a:lnTo>
                  <a:pt x="62230" y="27940"/>
                </a:lnTo>
                <a:lnTo>
                  <a:pt x="44450" y="45720"/>
                </a:lnTo>
                <a:lnTo>
                  <a:pt x="17780" y="90170"/>
                </a:lnTo>
                <a:lnTo>
                  <a:pt x="8890" y="125730"/>
                </a:lnTo>
                <a:lnTo>
                  <a:pt x="0" y="152400"/>
                </a:lnTo>
                <a:lnTo>
                  <a:pt x="0" y="170180"/>
                </a:lnTo>
                <a:lnTo>
                  <a:pt x="8890" y="196850"/>
                </a:lnTo>
                <a:lnTo>
                  <a:pt x="35560" y="223520"/>
                </a:lnTo>
                <a:lnTo>
                  <a:pt x="81280" y="250190"/>
                </a:lnTo>
                <a:lnTo>
                  <a:pt x="99060" y="259080"/>
                </a:lnTo>
                <a:lnTo>
                  <a:pt x="143510" y="259080"/>
                </a:lnTo>
                <a:lnTo>
                  <a:pt x="187960" y="267970"/>
                </a:lnTo>
                <a:lnTo>
                  <a:pt x="223520" y="267970"/>
                </a:lnTo>
                <a:lnTo>
                  <a:pt x="267970" y="267970"/>
                </a:lnTo>
                <a:lnTo>
                  <a:pt x="29464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4616450" y="1902460"/>
            <a:ext cx="232411" cy="241301"/>
          </a:xfrm>
          <a:custGeom>
            <a:avLst/>
            <a:gdLst/>
            <a:ahLst/>
            <a:cxnLst/>
            <a:rect l="0" t="0" r="0" b="0"/>
            <a:pathLst>
              <a:path w="232411" h="24130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8890" y="115570"/>
                </a:lnTo>
                <a:lnTo>
                  <a:pt x="17780" y="160020"/>
                </a:lnTo>
                <a:lnTo>
                  <a:pt x="35560" y="195580"/>
                </a:lnTo>
                <a:lnTo>
                  <a:pt x="44450" y="213360"/>
                </a:lnTo>
                <a:lnTo>
                  <a:pt x="62230" y="231140"/>
                </a:lnTo>
                <a:lnTo>
                  <a:pt x="88900" y="241300"/>
                </a:lnTo>
                <a:lnTo>
                  <a:pt x="116840" y="241300"/>
                </a:lnTo>
                <a:lnTo>
                  <a:pt x="152400" y="241300"/>
                </a:lnTo>
                <a:lnTo>
                  <a:pt x="187960" y="231140"/>
                </a:lnTo>
                <a:lnTo>
                  <a:pt x="214630" y="222250"/>
                </a:lnTo>
                <a:lnTo>
                  <a:pt x="232410" y="213360"/>
                </a:lnTo>
                <a:lnTo>
                  <a:pt x="23241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4652010" y="2000250"/>
            <a:ext cx="134621" cy="44451"/>
          </a:xfrm>
          <a:custGeom>
            <a:avLst/>
            <a:gdLst/>
            <a:ahLst/>
            <a:cxnLst/>
            <a:rect l="0" t="0" r="0" b="0"/>
            <a:pathLst>
              <a:path w="134621" h="44451">
                <a:moveTo>
                  <a:pt x="0" y="44450"/>
                </a:moveTo>
                <a:lnTo>
                  <a:pt x="44450" y="26670"/>
                </a:lnTo>
                <a:lnTo>
                  <a:pt x="81280" y="17780"/>
                </a:lnTo>
                <a:lnTo>
                  <a:pt x="116840" y="889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4625340" y="1875790"/>
            <a:ext cx="250191" cy="26671"/>
          </a:xfrm>
          <a:custGeom>
            <a:avLst/>
            <a:gdLst/>
            <a:ahLst/>
            <a:cxnLst/>
            <a:rect l="0" t="0" r="0" b="0"/>
            <a:pathLst>
              <a:path w="250191" h="26671">
                <a:moveTo>
                  <a:pt x="0" y="26670"/>
                </a:moveTo>
                <a:lnTo>
                  <a:pt x="26670" y="26670"/>
                </a:lnTo>
                <a:lnTo>
                  <a:pt x="71120" y="17780"/>
                </a:lnTo>
                <a:lnTo>
                  <a:pt x="116840" y="17780"/>
                </a:lnTo>
                <a:lnTo>
                  <a:pt x="152400" y="8890"/>
                </a:lnTo>
                <a:lnTo>
                  <a:pt x="187960" y="8890"/>
                </a:lnTo>
                <a:lnTo>
                  <a:pt x="232410" y="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5214620" y="1696720"/>
            <a:ext cx="81281" cy="356871"/>
          </a:xfrm>
          <a:custGeom>
            <a:avLst/>
            <a:gdLst/>
            <a:ahLst/>
            <a:cxnLst/>
            <a:rect l="0" t="0" r="0" b="0"/>
            <a:pathLst>
              <a:path w="81281" h="356871">
                <a:moveTo>
                  <a:pt x="0" y="0"/>
                </a:moveTo>
                <a:lnTo>
                  <a:pt x="17780" y="0"/>
                </a:lnTo>
                <a:lnTo>
                  <a:pt x="26670" y="26670"/>
                </a:lnTo>
                <a:lnTo>
                  <a:pt x="26670" y="71120"/>
                </a:lnTo>
                <a:lnTo>
                  <a:pt x="35560" y="106680"/>
                </a:lnTo>
                <a:lnTo>
                  <a:pt x="44450" y="151130"/>
                </a:lnTo>
                <a:lnTo>
                  <a:pt x="53340" y="196850"/>
                </a:lnTo>
                <a:lnTo>
                  <a:pt x="53340" y="232410"/>
                </a:lnTo>
                <a:lnTo>
                  <a:pt x="62230" y="276860"/>
                </a:lnTo>
                <a:lnTo>
                  <a:pt x="71120" y="312420"/>
                </a:lnTo>
                <a:lnTo>
                  <a:pt x="81280" y="356870"/>
                </a:lnTo>
                <a:lnTo>
                  <a:pt x="8128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5214620" y="1634490"/>
            <a:ext cx="402591" cy="454661"/>
          </a:xfrm>
          <a:custGeom>
            <a:avLst/>
            <a:gdLst/>
            <a:ahLst/>
            <a:cxnLst/>
            <a:rect l="0" t="0" r="0" b="0"/>
            <a:pathLst>
              <a:path w="402591" h="454661">
                <a:moveTo>
                  <a:pt x="0" y="71120"/>
                </a:moveTo>
                <a:lnTo>
                  <a:pt x="0" y="44450"/>
                </a:lnTo>
                <a:lnTo>
                  <a:pt x="53340" y="8890"/>
                </a:lnTo>
                <a:lnTo>
                  <a:pt x="90170" y="8890"/>
                </a:lnTo>
                <a:lnTo>
                  <a:pt x="116840" y="0"/>
                </a:lnTo>
                <a:lnTo>
                  <a:pt x="152400" y="0"/>
                </a:lnTo>
                <a:lnTo>
                  <a:pt x="179070" y="8890"/>
                </a:lnTo>
                <a:lnTo>
                  <a:pt x="205740" y="17780"/>
                </a:lnTo>
                <a:lnTo>
                  <a:pt x="223520" y="35560"/>
                </a:lnTo>
                <a:lnTo>
                  <a:pt x="232410" y="53340"/>
                </a:lnTo>
                <a:lnTo>
                  <a:pt x="232410" y="71120"/>
                </a:lnTo>
                <a:lnTo>
                  <a:pt x="223520" y="97790"/>
                </a:lnTo>
                <a:lnTo>
                  <a:pt x="223520" y="115570"/>
                </a:lnTo>
                <a:lnTo>
                  <a:pt x="187960" y="151130"/>
                </a:lnTo>
                <a:lnTo>
                  <a:pt x="152400" y="195580"/>
                </a:lnTo>
                <a:lnTo>
                  <a:pt x="125730" y="241300"/>
                </a:lnTo>
                <a:lnTo>
                  <a:pt x="116840" y="276860"/>
                </a:lnTo>
                <a:lnTo>
                  <a:pt x="116840" y="294640"/>
                </a:lnTo>
                <a:lnTo>
                  <a:pt x="116840" y="312420"/>
                </a:lnTo>
                <a:lnTo>
                  <a:pt x="152400" y="347980"/>
                </a:lnTo>
                <a:lnTo>
                  <a:pt x="196850" y="365760"/>
                </a:lnTo>
                <a:lnTo>
                  <a:pt x="232410" y="374650"/>
                </a:lnTo>
                <a:lnTo>
                  <a:pt x="267970" y="383540"/>
                </a:lnTo>
                <a:lnTo>
                  <a:pt x="312420" y="401320"/>
                </a:lnTo>
                <a:lnTo>
                  <a:pt x="358140" y="410210"/>
                </a:lnTo>
                <a:lnTo>
                  <a:pt x="384810" y="427990"/>
                </a:lnTo>
                <a:lnTo>
                  <a:pt x="40259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5617210" y="1838960"/>
            <a:ext cx="250191" cy="223521"/>
          </a:xfrm>
          <a:custGeom>
            <a:avLst/>
            <a:gdLst/>
            <a:ahLst/>
            <a:cxnLst/>
            <a:rect l="0" t="0" r="0" b="0"/>
            <a:pathLst>
              <a:path w="250191" h="223521">
                <a:moveTo>
                  <a:pt x="88900" y="0"/>
                </a:moveTo>
                <a:lnTo>
                  <a:pt x="62230" y="0"/>
                </a:lnTo>
                <a:lnTo>
                  <a:pt x="44450" y="17780"/>
                </a:lnTo>
                <a:lnTo>
                  <a:pt x="17780" y="63500"/>
                </a:lnTo>
                <a:lnTo>
                  <a:pt x="0" y="90170"/>
                </a:lnTo>
                <a:lnTo>
                  <a:pt x="0" y="116840"/>
                </a:lnTo>
                <a:lnTo>
                  <a:pt x="0" y="143510"/>
                </a:lnTo>
                <a:lnTo>
                  <a:pt x="17780" y="187960"/>
                </a:lnTo>
                <a:lnTo>
                  <a:pt x="35560" y="205740"/>
                </a:lnTo>
                <a:lnTo>
                  <a:pt x="71120" y="223520"/>
                </a:lnTo>
                <a:lnTo>
                  <a:pt x="106680" y="223520"/>
                </a:lnTo>
                <a:lnTo>
                  <a:pt x="151130" y="214630"/>
                </a:lnTo>
                <a:lnTo>
                  <a:pt x="177800" y="205740"/>
                </a:lnTo>
                <a:lnTo>
                  <a:pt x="213360" y="179070"/>
                </a:lnTo>
                <a:lnTo>
                  <a:pt x="240030" y="134620"/>
                </a:lnTo>
                <a:lnTo>
                  <a:pt x="250190" y="90170"/>
                </a:lnTo>
                <a:lnTo>
                  <a:pt x="240030" y="72390"/>
                </a:lnTo>
                <a:lnTo>
                  <a:pt x="195580" y="27940"/>
                </a:lnTo>
                <a:lnTo>
                  <a:pt x="177800" y="8890"/>
                </a:lnTo>
                <a:lnTo>
                  <a:pt x="151130" y="0"/>
                </a:lnTo>
                <a:lnTo>
                  <a:pt x="115570" y="0"/>
                </a:lnTo>
                <a:lnTo>
                  <a:pt x="71120" y="0"/>
                </a:lnTo>
                <a:lnTo>
                  <a:pt x="53340" y="0"/>
                </a:lnTo>
                <a:lnTo>
                  <a:pt x="44450" y="17780"/>
                </a:lnTo>
                <a:lnTo>
                  <a:pt x="44450" y="45720"/>
                </a:lnTo>
                <a:lnTo>
                  <a:pt x="62230" y="54610"/>
                </a:lnTo>
                <a:lnTo>
                  <a:pt x="80010" y="63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5885180" y="1830070"/>
            <a:ext cx="240031" cy="223521"/>
          </a:xfrm>
          <a:custGeom>
            <a:avLst/>
            <a:gdLst/>
            <a:ahLst/>
            <a:cxnLst/>
            <a:rect l="0" t="0" r="0" b="0"/>
            <a:pathLst>
              <a:path w="240031" h="223521">
                <a:moveTo>
                  <a:pt x="97790" y="17780"/>
                </a:moveTo>
                <a:lnTo>
                  <a:pt x="71120" y="17780"/>
                </a:lnTo>
                <a:lnTo>
                  <a:pt x="35560" y="45720"/>
                </a:lnTo>
                <a:lnTo>
                  <a:pt x="17780" y="81280"/>
                </a:lnTo>
                <a:lnTo>
                  <a:pt x="0" y="107950"/>
                </a:lnTo>
                <a:lnTo>
                  <a:pt x="0" y="134620"/>
                </a:lnTo>
                <a:lnTo>
                  <a:pt x="8890" y="170180"/>
                </a:lnTo>
                <a:lnTo>
                  <a:pt x="17780" y="187960"/>
                </a:lnTo>
                <a:lnTo>
                  <a:pt x="62230" y="223520"/>
                </a:lnTo>
                <a:lnTo>
                  <a:pt x="106680" y="223520"/>
                </a:lnTo>
                <a:lnTo>
                  <a:pt x="151130" y="223520"/>
                </a:lnTo>
                <a:lnTo>
                  <a:pt x="186690" y="205740"/>
                </a:lnTo>
                <a:lnTo>
                  <a:pt x="213360" y="196850"/>
                </a:lnTo>
                <a:lnTo>
                  <a:pt x="231140" y="170180"/>
                </a:lnTo>
                <a:lnTo>
                  <a:pt x="240030" y="152400"/>
                </a:lnTo>
                <a:lnTo>
                  <a:pt x="240030" y="134620"/>
                </a:lnTo>
                <a:lnTo>
                  <a:pt x="240030" y="116840"/>
                </a:lnTo>
                <a:lnTo>
                  <a:pt x="222250" y="72390"/>
                </a:lnTo>
                <a:lnTo>
                  <a:pt x="168910" y="36830"/>
                </a:lnTo>
                <a:lnTo>
                  <a:pt x="151130" y="17780"/>
                </a:lnTo>
                <a:lnTo>
                  <a:pt x="106680" y="0"/>
                </a:lnTo>
                <a:lnTo>
                  <a:pt x="62230" y="0"/>
                </a:lnTo>
                <a:lnTo>
                  <a:pt x="53340" y="17780"/>
                </a:lnTo>
                <a:lnTo>
                  <a:pt x="71120" y="36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6162040" y="1847850"/>
            <a:ext cx="195581" cy="259081"/>
          </a:xfrm>
          <a:custGeom>
            <a:avLst/>
            <a:gdLst/>
            <a:ahLst/>
            <a:cxnLst/>
            <a:rect l="0" t="0" r="0" b="0"/>
            <a:pathLst>
              <a:path w="195581" h="259081">
                <a:moveTo>
                  <a:pt x="8890" y="0"/>
                </a:moveTo>
                <a:lnTo>
                  <a:pt x="0" y="45720"/>
                </a:lnTo>
                <a:lnTo>
                  <a:pt x="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8890" y="179070"/>
                </a:lnTo>
                <a:lnTo>
                  <a:pt x="17780" y="223520"/>
                </a:lnTo>
                <a:lnTo>
                  <a:pt x="44450" y="250190"/>
                </a:lnTo>
                <a:lnTo>
                  <a:pt x="62230" y="259080"/>
                </a:lnTo>
                <a:lnTo>
                  <a:pt x="97790" y="259080"/>
                </a:lnTo>
                <a:lnTo>
                  <a:pt x="133350" y="259080"/>
                </a:lnTo>
                <a:lnTo>
                  <a:pt x="160020" y="250190"/>
                </a:lnTo>
                <a:lnTo>
                  <a:pt x="177800" y="241300"/>
                </a:lnTo>
                <a:lnTo>
                  <a:pt x="19558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6393180" y="1875790"/>
            <a:ext cx="411481" cy="186691"/>
          </a:xfrm>
          <a:custGeom>
            <a:avLst/>
            <a:gdLst/>
            <a:ahLst/>
            <a:cxnLst/>
            <a:rect l="0" t="0" r="0" b="0"/>
            <a:pathLst>
              <a:path w="411481" h="186691">
                <a:moveTo>
                  <a:pt x="0" y="26670"/>
                </a:moveTo>
                <a:lnTo>
                  <a:pt x="17780" y="17780"/>
                </a:lnTo>
                <a:lnTo>
                  <a:pt x="63500" y="17780"/>
                </a:lnTo>
                <a:lnTo>
                  <a:pt x="99060" y="8890"/>
                </a:lnTo>
                <a:lnTo>
                  <a:pt x="143510" y="0"/>
                </a:lnTo>
                <a:lnTo>
                  <a:pt x="187960" y="0"/>
                </a:lnTo>
                <a:lnTo>
                  <a:pt x="223520" y="0"/>
                </a:lnTo>
                <a:lnTo>
                  <a:pt x="259080" y="0"/>
                </a:lnTo>
                <a:lnTo>
                  <a:pt x="285750" y="0"/>
                </a:lnTo>
                <a:lnTo>
                  <a:pt x="250190" y="26670"/>
                </a:lnTo>
                <a:lnTo>
                  <a:pt x="214630" y="44450"/>
                </a:lnTo>
                <a:lnTo>
                  <a:pt x="179070" y="62230"/>
                </a:lnTo>
                <a:lnTo>
                  <a:pt x="143510" y="88900"/>
                </a:lnTo>
                <a:lnTo>
                  <a:pt x="116840" y="115570"/>
                </a:lnTo>
                <a:lnTo>
                  <a:pt x="107950" y="133350"/>
                </a:lnTo>
                <a:lnTo>
                  <a:pt x="116840" y="151130"/>
                </a:lnTo>
                <a:lnTo>
                  <a:pt x="125730" y="168910"/>
                </a:lnTo>
                <a:lnTo>
                  <a:pt x="179070" y="186690"/>
                </a:lnTo>
                <a:lnTo>
                  <a:pt x="214630" y="186690"/>
                </a:lnTo>
                <a:lnTo>
                  <a:pt x="250190" y="186690"/>
                </a:lnTo>
                <a:lnTo>
                  <a:pt x="294640" y="186690"/>
                </a:lnTo>
                <a:lnTo>
                  <a:pt x="331470" y="186690"/>
                </a:lnTo>
                <a:lnTo>
                  <a:pt x="375920" y="186690"/>
                </a:lnTo>
                <a:lnTo>
                  <a:pt x="411480" y="186690"/>
                </a:lnTo>
                <a:lnTo>
                  <a:pt x="41148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6501130" y="1955800"/>
            <a:ext cx="177801" cy="35561"/>
          </a:xfrm>
          <a:custGeom>
            <a:avLst/>
            <a:gdLst/>
            <a:ahLst/>
            <a:cxnLst/>
            <a:rect l="0" t="0" r="0" b="0"/>
            <a:pathLst>
              <a:path w="177801" h="35561">
                <a:moveTo>
                  <a:pt x="17780" y="35560"/>
                </a:moveTo>
                <a:lnTo>
                  <a:pt x="0" y="26670"/>
                </a:lnTo>
                <a:lnTo>
                  <a:pt x="44450" y="17780"/>
                </a:lnTo>
                <a:lnTo>
                  <a:pt x="71120" y="17780"/>
                </a:lnTo>
                <a:lnTo>
                  <a:pt x="88900" y="8890"/>
                </a:lnTo>
                <a:lnTo>
                  <a:pt x="106680" y="8890"/>
                </a:lnTo>
                <a:lnTo>
                  <a:pt x="14224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4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ARTINK"/>
          <p:cNvSpPr/>
          <p:nvPr/>
        </p:nvSpPr>
        <p:spPr>
          <a:xfrm>
            <a:off x="1946910" y="1750060"/>
            <a:ext cx="26671" cy="402591"/>
          </a:xfrm>
          <a:custGeom>
            <a:avLst/>
            <a:gdLst/>
            <a:ahLst/>
            <a:cxnLst/>
            <a:rect l="0" t="0" r="0" b="0"/>
            <a:pathLst>
              <a:path w="26671" h="40259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06680"/>
                </a:lnTo>
                <a:lnTo>
                  <a:pt x="8890" y="143510"/>
                </a:lnTo>
                <a:lnTo>
                  <a:pt x="8890" y="187960"/>
                </a:lnTo>
                <a:lnTo>
                  <a:pt x="8890" y="223520"/>
                </a:lnTo>
                <a:lnTo>
                  <a:pt x="8890" y="267970"/>
                </a:lnTo>
                <a:lnTo>
                  <a:pt x="8890" y="294640"/>
                </a:lnTo>
                <a:lnTo>
                  <a:pt x="8890" y="330200"/>
                </a:lnTo>
                <a:lnTo>
                  <a:pt x="17780" y="356870"/>
                </a:lnTo>
                <a:lnTo>
                  <a:pt x="26670" y="402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MARTINK"/>
          <p:cNvSpPr/>
          <p:nvPr/>
        </p:nvSpPr>
        <p:spPr>
          <a:xfrm>
            <a:off x="1955800" y="1732280"/>
            <a:ext cx="196851" cy="214631"/>
          </a:xfrm>
          <a:custGeom>
            <a:avLst/>
            <a:gdLst/>
            <a:ahLst/>
            <a:cxnLst/>
            <a:rect l="0" t="0" r="0" b="0"/>
            <a:pathLst>
              <a:path w="196851" h="214631">
                <a:moveTo>
                  <a:pt x="8890" y="44450"/>
                </a:moveTo>
                <a:lnTo>
                  <a:pt x="0" y="26670"/>
                </a:lnTo>
                <a:lnTo>
                  <a:pt x="17780" y="8890"/>
                </a:lnTo>
                <a:lnTo>
                  <a:pt x="62230" y="0"/>
                </a:lnTo>
                <a:lnTo>
                  <a:pt x="97790" y="0"/>
                </a:lnTo>
                <a:lnTo>
                  <a:pt x="115570" y="0"/>
                </a:lnTo>
                <a:lnTo>
                  <a:pt x="151130" y="17780"/>
                </a:lnTo>
                <a:lnTo>
                  <a:pt x="168910" y="26670"/>
                </a:lnTo>
                <a:lnTo>
                  <a:pt x="187960" y="35560"/>
                </a:lnTo>
                <a:lnTo>
                  <a:pt x="196850" y="53340"/>
                </a:lnTo>
                <a:lnTo>
                  <a:pt x="187960" y="106680"/>
                </a:lnTo>
                <a:lnTo>
                  <a:pt x="177800" y="124460"/>
                </a:lnTo>
                <a:lnTo>
                  <a:pt x="160020" y="152400"/>
                </a:lnTo>
                <a:lnTo>
                  <a:pt x="115570" y="179070"/>
                </a:lnTo>
                <a:lnTo>
                  <a:pt x="80010" y="196850"/>
                </a:lnTo>
                <a:lnTo>
                  <a:pt x="44450" y="214630"/>
                </a:lnTo>
                <a:lnTo>
                  <a:pt x="889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1080770" y="1687830"/>
            <a:ext cx="223521" cy="356871"/>
          </a:xfrm>
          <a:custGeom>
            <a:avLst/>
            <a:gdLst/>
            <a:ahLst/>
            <a:cxnLst/>
            <a:rect l="0" t="0" r="0" b="0"/>
            <a:pathLst>
              <a:path w="223521" h="356871">
                <a:moveTo>
                  <a:pt x="115570" y="0"/>
                </a:moveTo>
                <a:lnTo>
                  <a:pt x="97790" y="26670"/>
                </a:lnTo>
                <a:lnTo>
                  <a:pt x="88900" y="62230"/>
                </a:lnTo>
                <a:lnTo>
                  <a:pt x="80010" y="97790"/>
                </a:lnTo>
                <a:lnTo>
                  <a:pt x="71120" y="133350"/>
                </a:lnTo>
                <a:lnTo>
                  <a:pt x="62230" y="168910"/>
                </a:lnTo>
                <a:lnTo>
                  <a:pt x="53340" y="205740"/>
                </a:lnTo>
                <a:lnTo>
                  <a:pt x="44450" y="241300"/>
                </a:lnTo>
                <a:lnTo>
                  <a:pt x="26670" y="276860"/>
                </a:lnTo>
                <a:lnTo>
                  <a:pt x="17780" y="312420"/>
                </a:lnTo>
                <a:lnTo>
                  <a:pt x="0" y="356870"/>
                </a:lnTo>
                <a:lnTo>
                  <a:pt x="8890" y="321310"/>
                </a:lnTo>
                <a:lnTo>
                  <a:pt x="26670" y="285750"/>
                </a:lnTo>
                <a:lnTo>
                  <a:pt x="26670" y="250190"/>
                </a:lnTo>
                <a:lnTo>
                  <a:pt x="35560" y="205740"/>
                </a:lnTo>
                <a:lnTo>
                  <a:pt x="53340" y="160020"/>
                </a:lnTo>
                <a:lnTo>
                  <a:pt x="62230" y="124460"/>
                </a:lnTo>
                <a:lnTo>
                  <a:pt x="71120" y="88900"/>
                </a:lnTo>
                <a:lnTo>
                  <a:pt x="97790" y="44450"/>
                </a:lnTo>
                <a:lnTo>
                  <a:pt x="106680" y="26670"/>
                </a:lnTo>
                <a:lnTo>
                  <a:pt x="133350" y="17780"/>
                </a:lnTo>
                <a:lnTo>
                  <a:pt x="151130" y="8890"/>
                </a:lnTo>
                <a:lnTo>
                  <a:pt x="168910" y="17780"/>
                </a:lnTo>
                <a:lnTo>
                  <a:pt x="177800" y="35560"/>
                </a:lnTo>
                <a:lnTo>
                  <a:pt x="195580" y="80010"/>
                </a:lnTo>
                <a:lnTo>
                  <a:pt x="204470" y="115570"/>
                </a:lnTo>
                <a:lnTo>
                  <a:pt x="204470" y="151130"/>
                </a:lnTo>
                <a:lnTo>
                  <a:pt x="214630" y="187960"/>
                </a:lnTo>
                <a:lnTo>
                  <a:pt x="214630" y="223520"/>
                </a:lnTo>
                <a:lnTo>
                  <a:pt x="223520" y="267970"/>
                </a:lnTo>
                <a:lnTo>
                  <a:pt x="223520" y="285750"/>
                </a:lnTo>
                <a:lnTo>
                  <a:pt x="22352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1134110" y="1893570"/>
            <a:ext cx="259081" cy="26671"/>
          </a:xfrm>
          <a:custGeom>
            <a:avLst/>
            <a:gdLst/>
            <a:ahLst/>
            <a:cxnLst/>
            <a:rect l="0" t="0" r="0" b="0"/>
            <a:pathLst>
              <a:path w="259081" h="26671">
                <a:moveTo>
                  <a:pt x="17780" y="26670"/>
                </a:moveTo>
                <a:lnTo>
                  <a:pt x="0" y="26670"/>
                </a:lnTo>
                <a:lnTo>
                  <a:pt x="35560" y="17780"/>
                </a:lnTo>
                <a:lnTo>
                  <a:pt x="71120" y="8890"/>
                </a:lnTo>
                <a:lnTo>
                  <a:pt x="106680" y="8890"/>
                </a:lnTo>
                <a:lnTo>
                  <a:pt x="142240" y="8890"/>
                </a:lnTo>
                <a:lnTo>
                  <a:pt x="187960" y="0"/>
                </a:lnTo>
                <a:lnTo>
                  <a:pt x="232410" y="0"/>
                </a:lnTo>
                <a:lnTo>
                  <a:pt x="2590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1455420" y="1884680"/>
            <a:ext cx="152401" cy="8891"/>
          </a:xfrm>
          <a:custGeom>
            <a:avLst/>
            <a:gdLst/>
            <a:ahLst/>
            <a:cxnLst/>
            <a:rect l="0" t="0" r="0" b="0"/>
            <a:pathLst>
              <a:path w="15240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10668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1517650" y="1982470"/>
            <a:ext cx="205741" cy="8891"/>
          </a:xfrm>
          <a:custGeom>
            <a:avLst/>
            <a:gdLst/>
            <a:ahLst/>
            <a:cxnLst/>
            <a:rect l="0" t="0" r="0" b="0"/>
            <a:pathLst>
              <a:path w="205741" h="8891">
                <a:moveTo>
                  <a:pt x="0" y="0"/>
                </a:moveTo>
                <a:lnTo>
                  <a:pt x="35560" y="0"/>
                </a:lnTo>
                <a:lnTo>
                  <a:pt x="72390" y="0"/>
                </a:lnTo>
                <a:lnTo>
                  <a:pt x="107950" y="0"/>
                </a:lnTo>
                <a:lnTo>
                  <a:pt x="152400" y="0"/>
                </a:lnTo>
                <a:lnTo>
                  <a:pt x="196850" y="0"/>
                </a:lnTo>
                <a:lnTo>
                  <a:pt x="2057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2205990" y="1696720"/>
            <a:ext cx="124461" cy="482601"/>
          </a:xfrm>
          <a:custGeom>
            <a:avLst/>
            <a:gdLst/>
            <a:ahLst/>
            <a:cxnLst/>
            <a:rect l="0" t="0" r="0" b="0"/>
            <a:pathLst>
              <a:path w="124461" h="482601">
                <a:moveTo>
                  <a:pt x="124460" y="0"/>
                </a:moveTo>
                <a:lnTo>
                  <a:pt x="106680" y="17780"/>
                </a:lnTo>
                <a:lnTo>
                  <a:pt x="80010" y="53340"/>
                </a:lnTo>
                <a:lnTo>
                  <a:pt x="62230" y="97790"/>
                </a:lnTo>
                <a:lnTo>
                  <a:pt x="44450" y="133350"/>
                </a:lnTo>
                <a:lnTo>
                  <a:pt x="26670" y="179070"/>
                </a:lnTo>
                <a:lnTo>
                  <a:pt x="8890" y="223520"/>
                </a:lnTo>
                <a:lnTo>
                  <a:pt x="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8890" y="383540"/>
                </a:lnTo>
                <a:lnTo>
                  <a:pt x="26670" y="419100"/>
                </a:lnTo>
                <a:lnTo>
                  <a:pt x="35560" y="447040"/>
                </a:lnTo>
                <a:lnTo>
                  <a:pt x="62230" y="455930"/>
                </a:lnTo>
                <a:lnTo>
                  <a:pt x="9779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2383790" y="1830070"/>
            <a:ext cx="35561" cy="276861"/>
          </a:xfrm>
          <a:custGeom>
            <a:avLst/>
            <a:gdLst/>
            <a:ahLst/>
            <a:cxnLst/>
            <a:rect l="0" t="0" r="0" b="0"/>
            <a:pathLst>
              <a:path w="35561" h="276861">
                <a:moveTo>
                  <a:pt x="35560" y="0"/>
                </a:moveTo>
                <a:lnTo>
                  <a:pt x="26670" y="17780"/>
                </a:lnTo>
                <a:lnTo>
                  <a:pt x="26670" y="45720"/>
                </a:lnTo>
                <a:lnTo>
                  <a:pt x="26670" y="90170"/>
                </a:lnTo>
                <a:lnTo>
                  <a:pt x="17780" y="116840"/>
                </a:lnTo>
                <a:lnTo>
                  <a:pt x="8890" y="161290"/>
                </a:lnTo>
                <a:lnTo>
                  <a:pt x="8890" y="196850"/>
                </a:lnTo>
                <a:lnTo>
                  <a:pt x="8890" y="232410"/>
                </a:lnTo>
                <a:lnTo>
                  <a:pt x="0" y="25908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2589530" y="1838960"/>
            <a:ext cx="35561" cy="179071"/>
          </a:xfrm>
          <a:custGeom>
            <a:avLst/>
            <a:gdLst/>
            <a:ahLst/>
            <a:cxnLst/>
            <a:rect l="0" t="0" r="0" b="0"/>
            <a:pathLst>
              <a:path w="35561" h="179071">
                <a:moveTo>
                  <a:pt x="35560" y="0"/>
                </a:moveTo>
                <a:lnTo>
                  <a:pt x="26670" y="27940"/>
                </a:lnTo>
                <a:lnTo>
                  <a:pt x="17780" y="72390"/>
                </a:lnTo>
                <a:lnTo>
                  <a:pt x="8890" y="107950"/>
                </a:lnTo>
                <a:lnTo>
                  <a:pt x="0" y="134620"/>
                </a:lnTo>
                <a:lnTo>
                  <a:pt x="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553970" y="1929130"/>
            <a:ext cx="133351" cy="26671"/>
          </a:xfrm>
          <a:custGeom>
            <a:avLst/>
            <a:gdLst/>
            <a:ahLst/>
            <a:cxnLst/>
            <a:rect l="0" t="0" r="0" b="0"/>
            <a:pathLst>
              <a:path w="133351" h="26671">
                <a:moveTo>
                  <a:pt x="0" y="26670"/>
                </a:moveTo>
                <a:lnTo>
                  <a:pt x="2667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821940" y="1785620"/>
            <a:ext cx="133351" cy="107951"/>
          </a:xfrm>
          <a:custGeom>
            <a:avLst/>
            <a:gdLst/>
            <a:ahLst/>
            <a:cxnLst/>
            <a:rect l="0" t="0" r="0" b="0"/>
            <a:pathLst>
              <a:path w="133351" h="107951">
                <a:moveTo>
                  <a:pt x="17780" y="26670"/>
                </a:moveTo>
                <a:lnTo>
                  <a:pt x="0" y="35560"/>
                </a:lnTo>
                <a:lnTo>
                  <a:pt x="0" y="53340"/>
                </a:lnTo>
                <a:lnTo>
                  <a:pt x="35560" y="17780"/>
                </a:lnTo>
                <a:lnTo>
                  <a:pt x="53340" y="0"/>
                </a:lnTo>
                <a:lnTo>
                  <a:pt x="71120" y="0"/>
                </a:lnTo>
                <a:lnTo>
                  <a:pt x="88900" y="8890"/>
                </a:lnTo>
                <a:lnTo>
                  <a:pt x="97790" y="26670"/>
                </a:lnTo>
                <a:lnTo>
                  <a:pt x="115570" y="71120"/>
                </a:lnTo>
                <a:lnTo>
                  <a:pt x="124460" y="90170"/>
                </a:lnTo>
                <a:lnTo>
                  <a:pt x="133350" y="107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777490" y="1955800"/>
            <a:ext cx="285751" cy="1"/>
          </a:xfrm>
          <a:custGeom>
            <a:avLst/>
            <a:gdLst/>
            <a:ahLst/>
            <a:cxnLst/>
            <a:rect l="0" t="0" r="0" b="0"/>
            <a:pathLst>
              <a:path w="285751" h="1">
                <a:moveTo>
                  <a:pt x="0" y="0"/>
                </a:moveTo>
                <a:lnTo>
                  <a:pt x="17780" y="0"/>
                </a:lnTo>
                <a:lnTo>
                  <a:pt x="62230" y="0"/>
                </a:lnTo>
                <a:lnTo>
                  <a:pt x="106680" y="0"/>
                </a:lnTo>
                <a:lnTo>
                  <a:pt x="142240" y="0"/>
                </a:lnTo>
                <a:lnTo>
                  <a:pt x="186690" y="0"/>
                </a:lnTo>
                <a:lnTo>
                  <a:pt x="222250" y="0"/>
                </a:lnTo>
                <a:lnTo>
                  <a:pt x="25908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2901950" y="1723390"/>
            <a:ext cx="214631" cy="170181"/>
          </a:xfrm>
          <a:custGeom>
            <a:avLst/>
            <a:gdLst/>
            <a:ahLst/>
            <a:cxnLst/>
            <a:rect l="0" t="0" r="0" b="0"/>
            <a:pathLst>
              <a:path w="214631" h="170181">
                <a:moveTo>
                  <a:pt x="0" y="88900"/>
                </a:moveTo>
                <a:lnTo>
                  <a:pt x="0" y="106680"/>
                </a:lnTo>
                <a:lnTo>
                  <a:pt x="0" y="152400"/>
                </a:lnTo>
                <a:lnTo>
                  <a:pt x="0" y="170180"/>
                </a:lnTo>
                <a:lnTo>
                  <a:pt x="17780" y="124460"/>
                </a:lnTo>
                <a:lnTo>
                  <a:pt x="26670" y="88900"/>
                </a:lnTo>
                <a:lnTo>
                  <a:pt x="35560" y="62230"/>
                </a:lnTo>
                <a:lnTo>
                  <a:pt x="80010" y="17780"/>
                </a:lnTo>
                <a:lnTo>
                  <a:pt x="116840" y="8890"/>
                </a:lnTo>
                <a:lnTo>
                  <a:pt x="161290" y="0"/>
                </a:lnTo>
                <a:lnTo>
                  <a:pt x="20574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2875280" y="2062480"/>
            <a:ext cx="143511" cy="134621"/>
          </a:xfrm>
          <a:custGeom>
            <a:avLst/>
            <a:gdLst/>
            <a:ahLst/>
            <a:cxnLst/>
            <a:rect l="0" t="0" r="0" b="0"/>
            <a:pathLst>
              <a:path w="143511" h="134621">
                <a:moveTo>
                  <a:pt x="26670" y="0"/>
                </a:moveTo>
                <a:lnTo>
                  <a:pt x="8890" y="44450"/>
                </a:lnTo>
                <a:lnTo>
                  <a:pt x="0" y="81280"/>
                </a:lnTo>
                <a:lnTo>
                  <a:pt x="0" y="99060"/>
                </a:lnTo>
                <a:lnTo>
                  <a:pt x="26670" y="53340"/>
                </a:lnTo>
                <a:lnTo>
                  <a:pt x="62230" y="26670"/>
                </a:lnTo>
                <a:lnTo>
                  <a:pt x="80010" y="8890"/>
                </a:lnTo>
                <a:lnTo>
                  <a:pt x="106680" y="8890"/>
                </a:lnTo>
                <a:lnTo>
                  <a:pt x="134620" y="26670"/>
                </a:lnTo>
                <a:lnTo>
                  <a:pt x="134620" y="62230"/>
                </a:lnTo>
                <a:lnTo>
                  <a:pt x="134620" y="99060"/>
                </a:lnTo>
                <a:lnTo>
                  <a:pt x="14351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196590" y="1634490"/>
            <a:ext cx="125731" cy="669291"/>
          </a:xfrm>
          <a:custGeom>
            <a:avLst/>
            <a:gdLst/>
            <a:ahLst/>
            <a:cxnLst/>
            <a:rect l="0" t="0" r="0" b="0"/>
            <a:pathLst>
              <a:path w="125731" h="669291">
                <a:moveTo>
                  <a:pt x="35560" y="0"/>
                </a:moveTo>
                <a:lnTo>
                  <a:pt x="44450" y="26670"/>
                </a:lnTo>
                <a:lnTo>
                  <a:pt x="53340" y="71120"/>
                </a:lnTo>
                <a:lnTo>
                  <a:pt x="71120" y="115570"/>
                </a:lnTo>
                <a:lnTo>
                  <a:pt x="90170" y="151130"/>
                </a:lnTo>
                <a:lnTo>
                  <a:pt x="107950" y="195580"/>
                </a:lnTo>
                <a:lnTo>
                  <a:pt x="116840" y="232410"/>
                </a:lnTo>
                <a:lnTo>
                  <a:pt x="116840" y="259080"/>
                </a:lnTo>
                <a:lnTo>
                  <a:pt x="116840" y="294640"/>
                </a:lnTo>
                <a:lnTo>
                  <a:pt x="125730" y="330200"/>
                </a:lnTo>
                <a:lnTo>
                  <a:pt x="125730" y="356870"/>
                </a:lnTo>
                <a:lnTo>
                  <a:pt x="125730" y="401320"/>
                </a:lnTo>
                <a:lnTo>
                  <a:pt x="116840" y="436880"/>
                </a:lnTo>
                <a:lnTo>
                  <a:pt x="99060" y="481330"/>
                </a:lnTo>
                <a:lnTo>
                  <a:pt x="80010" y="518160"/>
                </a:lnTo>
                <a:lnTo>
                  <a:pt x="62230" y="562610"/>
                </a:lnTo>
                <a:lnTo>
                  <a:pt x="44450" y="589280"/>
                </a:lnTo>
                <a:lnTo>
                  <a:pt x="17780" y="633730"/>
                </a:lnTo>
                <a:lnTo>
                  <a:pt x="0" y="669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3429000" y="1616710"/>
            <a:ext cx="17781" cy="160021"/>
          </a:xfrm>
          <a:custGeom>
            <a:avLst/>
            <a:gdLst/>
            <a:ahLst/>
            <a:cxnLst/>
            <a:rect l="0" t="0" r="0" b="0"/>
            <a:pathLst>
              <a:path w="17781" h="160021">
                <a:moveTo>
                  <a:pt x="17780" y="0"/>
                </a:moveTo>
                <a:lnTo>
                  <a:pt x="17780" y="35560"/>
                </a:lnTo>
                <a:lnTo>
                  <a:pt x="8890" y="80010"/>
                </a:lnTo>
                <a:lnTo>
                  <a:pt x="0" y="124460"/>
                </a:lnTo>
                <a:lnTo>
                  <a:pt x="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393440" y="170561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0" y="0"/>
                </a:moveTo>
                <a:lnTo>
                  <a:pt x="88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3437890" y="1616710"/>
            <a:ext cx="152401" cy="133351"/>
          </a:xfrm>
          <a:custGeom>
            <a:avLst/>
            <a:gdLst/>
            <a:ahLst/>
            <a:cxnLst/>
            <a:rect l="0" t="0" r="0" b="0"/>
            <a:pathLst>
              <a:path w="152401" h="133351">
                <a:moveTo>
                  <a:pt x="8890" y="115570"/>
                </a:moveTo>
                <a:lnTo>
                  <a:pt x="0" y="97790"/>
                </a:lnTo>
                <a:lnTo>
                  <a:pt x="17780" y="53340"/>
                </a:lnTo>
                <a:lnTo>
                  <a:pt x="35560" y="8890"/>
                </a:lnTo>
                <a:lnTo>
                  <a:pt x="53340" y="0"/>
                </a:lnTo>
                <a:lnTo>
                  <a:pt x="80010" y="8890"/>
                </a:lnTo>
                <a:lnTo>
                  <a:pt x="97790" y="17780"/>
                </a:lnTo>
                <a:lnTo>
                  <a:pt x="106680" y="35560"/>
                </a:lnTo>
                <a:lnTo>
                  <a:pt x="115570" y="62230"/>
                </a:lnTo>
                <a:lnTo>
                  <a:pt x="124460" y="106680"/>
                </a:lnTo>
                <a:lnTo>
                  <a:pt x="124460" y="124460"/>
                </a:lnTo>
                <a:lnTo>
                  <a:pt x="152400" y="133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3741420" y="1553210"/>
            <a:ext cx="17781" cy="250191"/>
          </a:xfrm>
          <a:custGeom>
            <a:avLst/>
            <a:gdLst/>
            <a:ahLst/>
            <a:cxnLst/>
            <a:rect l="0" t="0" r="0" b="0"/>
            <a:pathLst>
              <a:path w="17781" h="250191">
                <a:moveTo>
                  <a:pt x="17780" y="19050"/>
                </a:moveTo>
                <a:lnTo>
                  <a:pt x="17780" y="0"/>
                </a:lnTo>
                <a:lnTo>
                  <a:pt x="17780" y="45720"/>
                </a:lnTo>
                <a:lnTo>
                  <a:pt x="8890" y="72390"/>
                </a:lnTo>
                <a:lnTo>
                  <a:pt x="8890" y="99060"/>
                </a:lnTo>
                <a:lnTo>
                  <a:pt x="0" y="134620"/>
                </a:lnTo>
                <a:lnTo>
                  <a:pt x="0" y="179070"/>
                </a:lnTo>
                <a:lnTo>
                  <a:pt x="0" y="223520"/>
                </a:lnTo>
                <a:lnTo>
                  <a:pt x="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3670300" y="1661160"/>
            <a:ext cx="285751" cy="26671"/>
          </a:xfrm>
          <a:custGeom>
            <a:avLst/>
            <a:gdLst/>
            <a:ahLst/>
            <a:cxnLst/>
            <a:rect l="0" t="0" r="0" b="0"/>
            <a:pathLst>
              <a:path w="285751" h="26671">
                <a:moveTo>
                  <a:pt x="0" y="26670"/>
                </a:moveTo>
                <a:lnTo>
                  <a:pt x="0" y="8890"/>
                </a:lnTo>
                <a:lnTo>
                  <a:pt x="44450" y="0"/>
                </a:lnTo>
                <a:lnTo>
                  <a:pt x="88900" y="0"/>
                </a:lnTo>
                <a:lnTo>
                  <a:pt x="124460" y="0"/>
                </a:lnTo>
                <a:lnTo>
                  <a:pt x="160020" y="0"/>
                </a:lnTo>
                <a:lnTo>
                  <a:pt x="196850" y="0"/>
                </a:lnTo>
                <a:lnTo>
                  <a:pt x="24130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1322070" y="2616200"/>
            <a:ext cx="303531" cy="473711"/>
          </a:xfrm>
          <a:custGeom>
            <a:avLst/>
            <a:gdLst/>
            <a:ahLst/>
            <a:cxnLst/>
            <a:rect l="0" t="0" r="0" b="0"/>
            <a:pathLst>
              <a:path w="303531" h="473711">
                <a:moveTo>
                  <a:pt x="26670" y="99060"/>
                </a:moveTo>
                <a:lnTo>
                  <a:pt x="26670" y="71120"/>
                </a:lnTo>
                <a:lnTo>
                  <a:pt x="53340" y="44450"/>
                </a:lnTo>
                <a:lnTo>
                  <a:pt x="88900" y="17780"/>
                </a:lnTo>
                <a:lnTo>
                  <a:pt x="124460" y="8890"/>
                </a:lnTo>
                <a:lnTo>
                  <a:pt x="142240" y="0"/>
                </a:lnTo>
                <a:lnTo>
                  <a:pt x="177800" y="8890"/>
                </a:lnTo>
                <a:lnTo>
                  <a:pt x="213360" y="17780"/>
                </a:lnTo>
                <a:lnTo>
                  <a:pt x="231140" y="26670"/>
                </a:lnTo>
                <a:lnTo>
                  <a:pt x="250190" y="44450"/>
                </a:lnTo>
                <a:lnTo>
                  <a:pt x="259080" y="71120"/>
                </a:lnTo>
                <a:lnTo>
                  <a:pt x="259080" y="88900"/>
                </a:lnTo>
                <a:lnTo>
                  <a:pt x="250190" y="107950"/>
                </a:lnTo>
                <a:lnTo>
                  <a:pt x="231140" y="143510"/>
                </a:lnTo>
                <a:lnTo>
                  <a:pt x="204470" y="170180"/>
                </a:lnTo>
                <a:lnTo>
                  <a:pt x="177800" y="196850"/>
                </a:lnTo>
                <a:lnTo>
                  <a:pt x="177800" y="214630"/>
                </a:lnTo>
                <a:lnTo>
                  <a:pt x="231140" y="241300"/>
                </a:lnTo>
                <a:lnTo>
                  <a:pt x="250190" y="259080"/>
                </a:lnTo>
                <a:lnTo>
                  <a:pt x="276860" y="285750"/>
                </a:lnTo>
                <a:lnTo>
                  <a:pt x="303530" y="321310"/>
                </a:lnTo>
                <a:lnTo>
                  <a:pt x="303530" y="339090"/>
                </a:lnTo>
                <a:lnTo>
                  <a:pt x="303530" y="365760"/>
                </a:lnTo>
                <a:lnTo>
                  <a:pt x="294640" y="383540"/>
                </a:lnTo>
                <a:lnTo>
                  <a:pt x="267970" y="411480"/>
                </a:lnTo>
                <a:lnTo>
                  <a:pt x="250190" y="429260"/>
                </a:lnTo>
                <a:lnTo>
                  <a:pt x="213360" y="447040"/>
                </a:lnTo>
                <a:lnTo>
                  <a:pt x="168910" y="464820"/>
                </a:lnTo>
                <a:lnTo>
                  <a:pt x="133350" y="473710"/>
                </a:lnTo>
                <a:lnTo>
                  <a:pt x="106680" y="473710"/>
                </a:lnTo>
                <a:lnTo>
                  <a:pt x="71120" y="473710"/>
                </a:lnTo>
                <a:lnTo>
                  <a:pt x="26670" y="464820"/>
                </a:lnTo>
                <a:lnTo>
                  <a:pt x="8890" y="455930"/>
                </a:lnTo>
                <a:lnTo>
                  <a:pt x="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1714500" y="2625090"/>
            <a:ext cx="365761" cy="374651"/>
          </a:xfrm>
          <a:custGeom>
            <a:avLst/>
            <a:gdLst/>
            <a:ahLst/>
            <a:cxnLst/>
            <a:rect l="0" t="0" r="0" b="0"/>
            <a:pathLst>
              <a:path w="365761" h="374651">
                <a:moveTo>
                  <a:pt x="232410" y="44450"/>
                </a:moveTo>
                <a:lnTo>
                  <a:pt x="214630" y="8890"/>
                </a:lnTo>
                <a:lnTo>
                  <a:pt x="196850" y="0"/>
                </a:lnTo>
                <a:lnTo>
                  <a:pt x="161290" y="0"/>
                </a:lnTo>
                <a:lnTo>
                  <a:pt x="133350" y="8890"/>
                </a:lnTo>
                <a:lnTo>
                  <a:pt x="88900" y="35560"/>
                </a:lnTo>
                <a:lnTo>
                  <a:pt x="71120" y="53340"/>
                </a:lnTo>
                <a:lnTo>
                  <a:pt x="44450" y="99060"/>
                </a:lnTo>
                <a:lnTo>
                  <a:pt x="17780" y="143510"/>
                </a:lnTo>
                <a:lnTo>
                  <a:pt x="0" y="18796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8890" y="321310"/>
                </a:lnTo>
                <a:lnTo>
                  <a:pt x="17780" y="339090"/>
                </a:lnTo>
                <a:lnTo>
                  <a:pt x="53340" y="365760"/>
                </a:lnTo>
                <a:lnTo>
                  <a:pt x="88900" y="374650"/>
                </a:lnTo>
                <a:lnTo>
                  <a:pt x="133350" y="374650"/>
                </a:lnTo>
                <a:lnTo>
                  <a:pt x="170180" y="374650"/>
                </a:lnTo>
                <a:lnTo>
                  <a:pt x="205740" y="365760"/>
                </a:lnTo>
                <a:lnTo>
                  <a:pt x="250190" y="356870"/>
                </a:lnTo>
                <a:lnTo>
                  <a:pt x="285750" y="330200"/>
                </a:lnTo>
                <a:lnTo>
                  <a:pt x="312420" y="285750"/>
                </a:lnTo>
                <a:lnTo>
                  <a:pt x="339090" y="250190"/>
                </a:lnTo>
                <a:lnTo>
                  <a:pt x="356870" y="205740"/>
                </a:lnTo>
                <a:lnTo>
                  <a:pt x="365760" y="161290"/>
                </a:lnTo>
                <a:lnTo>
                  <a:pt x="365760" y="125730"/>
                </a:lnTo>
                <a:lnTo>
                  <a:pt x="365760" y="90170"/>
                </a:lnTo>
                <a:lnTo>
                  <a:pt x="356870" y="71120"/>
                </a:lnTo>
                <a:lnTo>
                  <a:pt x="339090" y="35560"/>
                </a:lnTo>
                <a:lnTo>
                  <a:pt x="294640" y="8890"/>
                </a:lnTo>
                <a:lnTo>
                  <a:pt x="241300" y="0"/>
                </a:lnTo>
                <a:lnTo>
                  <a:pt x="223520" y="0"/>
                </a:lnTo>
                <a:lnTo>
                  <a:pt x="205740" y="0"/>
                </a:lnTo>
                <a:lnTo>
                  <a:pt x="18796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2133600" y="2625090"/>
            <a:ext cx="411481" cy="393701"/>
          </a:xfrm>
          <a:custGeom>
            <a:avLst/>
            <a:gdLst/>
            <a:ahLst/>
            <a:cxnLst/>
            <a:rect l="0" t="0" r="0" b="0"/>
            <a:pathLst>
              <a:path w="411481" h="393701">
                <a:moveTo>
                  <a:pt x="313690" y="44450"/>
                </a:moveTo>
                <a:lnTo>
                  <a:pt x="294640" y="17780"/>
                </a:lnTo>
                <a:lnTo>
                  <a:pt x="285750" y="0"/>
                </a:lnTo>
                <a:lnTo>
                  <a:pt x="259080" y="0"/>
                </a:lnTo>
                <a:lnTo>
                  <a:pt x="232410" y="0"/>
                </a:lnTo>
                <a:lnTo>
                  <a:pt x="196850" y="17780"/>
                </a:lnTo>
                <a:lnTo>
                  <a:pt x="161290" y="26670"/>
                </a:lnTo>
                <a:lnTo>
                  <a:pt x="116840" y="53340"/>
                </a:lnTo>
                <a:lnTo>
                  <a:pt x="81280" y="90170"/>
                </a:lnTo>
                <a:lnTo>
                  <a:pt x="54610" y="134620"/>
                </a:lnTo>
                <a:lnTo>
                  <a:pt x="19050" y="170180"/>
                </a:lnTo>
                <a:lnTo>
                  <a:pt x="0" y="214630"/>
                </a:lnTo>
                <a:lnTo>
                  <a:pt x="0" y="259080"/>
                </a:lnTo>
                <a:lnTo>
                  <a:pt x="0" y="285750"/>
                </a:lnTo>
                <a:lnTo>
                  <a:pt x="19050" y="321310"/>
                </a:lnTo>
                <a:lnTo>
                  <a:pt x="27940" y="339090"/>
                </a:lnTo>
                <a:lnTo>
                  <a:pt x="45720" y="356870"/>
                </a:lnTo>
                <a:lnTo>
                  <a:pt x="81280" y="384810"/>
                </a:lnTo>
                <a:lnTo>
                  <a:pt x="125730" y="393700"/>
                </a:lnTo>
                <a:lnTo>
                  <a:pt x="152400" y="393700"/>
                </a:lnTo>
                <a:lnTo>
                  <a:pt x="187960" y="393700"/>
                </a:lnTo>
                <a:lnTo>
                  <a:pt x="232410" y="374650"/>
                </a:lnTo>
                <a:lnTo>
                  <a:pt x="267970" y="365760"/>
                </a:lnTo>
                <a:lnTo>
                  <a:pt x="313690" y="347980"/>
                </a:lnTo>
                <a:lnTo>
                  <a:pt x="349250" y="321310"/>
                </a:lnTo>
                <a:lnTo>
                  <a:pt x="367030" y="312420"/>
                </a:lnTo>
                <a:lnTo>
                  <a:pt x="402590" y="276860"/>
                </a:lnTo>
                <a:lnTo>
                  <a:pt x="411480" y="241300"/>
                </a:lnTo>
                <a:lnTo>
                  <a:pt x="411480" y="205740"/>
                </a:lnTo>
                <a:lnTo>
                  <a:pt x="411480" y="170180"/>
                </a:lnTo>
                <a:lnTo>
                  <a:pt x="411480" y="152400"/>
                </a:lnTo>
                <a:lnTo>
                  <a:pt x="384810" y="116840"/>
                </a:lnTo>
                <a:lnTo>
                  <a:pt x="340360" y="71120"/>
                </a:lnTo>
                <a:lnTo>
                  <a:pt x="304800" y="26670"/>
                </a:lnTo>
                <a:lnTo>
                  <a:pt x="267970" y="17780"/>
                </a:lnTo>
                <a:lnTo>
                  <a:pt x="23241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2553970" y="2607310"/>
            <a:ext cx="410211" cy="411481"/>
          </a:xfrm>
          <a:custGeom>
            <a:avLst/>
            <a:gdLst/>
            <a:ahLst/>
            <a:cxnLst/>
            <a:rect l="0" t="0" r="0" b="0"/>
            <a:pathLst>
              <a:path w="410211" h="411481">
                <a:moveTo>
                  <a:pt x="267970" y="71120"/>
                </a:moveTo>
                <a:lnTo>
                  <a:pt x="267970" y="53340"/>
                </a:lnTo>
                <a:lnTo>
                  <a:pt x="241300" y="17780"/>
                </a:lnTo>
                <a:lnTo>
                  <a:pt x="223520" y="8890"/>
                </a:lnTo>
                <a:lnTo>
                  <a:pt x="205740" y="8890"/>
                </a:lnTo>
                <a:lnTo>
                  <a:pt x="161290" y="17780"/>
                </a:lnTo>
                <a:lnTo>
                  <a:pt x="133350" y="26670"/>
                </a:lnTo>
                <a:lnTo>
                  <a:pt x="88900" y="62230"/>
                </a:lnTo>
                <a:lnTo>
                  <a:pt x="62230" y="88900"/>
                </a:lnTo>
                <a:lnTo>
                  <a:pt x="26670" y="134620"/>
                </a:lnTo>
                <a:lnTo>
                  <a:pt x="8890" y="170180"/>
                </a:lnTo>
                <a:lnTo>
                  <a:pt x="0" y="205740"/>
                </a:lnTo>
                <a:lnTo>
                  <a:pt x="0" y="232410"/>
                </a:lnTo>
                <a:lnTo>
                  <a:pt x="0" y="276860"/>
                </a:lnTo>
                <a:lnTo>
                  <a:pt x="8890" y="312420"/>
                </a:lnTo>
                <a:lnTo>
                  <a:pt x="8890" y="330200"/>
                </a:lnTo>
                <a:lnTo>
                  <a:pt x="44450" y="365760"/>
                </a:lnTo>
                <a:lnTo>
                  <a:pt x="53340" y="383540"/>
                </a:lnTo>
                <a:lnTo>
                  <a:pt x="88900" y="402590"/>
                </a:lnTo>
                <a:lnTo>
                  <a:pt x="133350" y="411480"/>
                </a:lnTo>
                <a:lnTo>
                  <a:pt x="170180" y="411480"/>
                </a:lnTo>
                <a:lnTo>
                  <a:pt x="214630" y="411480"/>
                </a:lnTo>
                <a:lnTo>
                  <a:pt x="232410" y="402590"/>
                </a:lnTo>
                <a:lnTo>
                  <a:pt x="267970" y="392430"/>
                </a:lnTo>
                <a:lnTo>
                  <a:pt x="312420" y="356870"/>
                </a:lnTo>
                <a:lnTo>
                  <a:pt x="356870" y="321310"/>
                </a:lnTo>
                <a:lnTo>
                  <a:pt x="374650" y="294640"/>
                </a:lnTo>
                <a:lnTo>
                  <a:pt x="392430" y="250190"/>
                </a:lnTo>
                <a:lnTo>
                  <a:pt x="401320" y="205740"/>
                </a:lnTo>
                <a:lnTo>
                  <a:pt x="410210" y="170180"/>
                </a:lnTo>
                <a:lnTo>
                  <a:pt x="410210" y="125730"/>
                </a:lnTo>
                <a:lnTo>
                  <a:pt x="401320" y="107950"/>
                </a:lnTo>
                <a:lnTo>
                  <a:pt x="392430" y="80010"/>
                </a:lnTo>
                <a:lnTo>
                  <a:pt x="365760" y="35560"/>
                </a:lnTo>
                <a:lnTo>
                  <a:pt x="339090" y="17780"/>
                </a:lnTo>
                <a:lnTo>
                  <a:pt x="294640" y="0"/>
                </a:lnTo>
                <a:lnTo>
                  <a:pt x="25019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3018790" y="2545080"/>
            <a:ext cx="222251" cy="544831"/>
          </a:xfrm>
          <a:custGeom>
            <a:avLst/>
            <a:gdLst/>
            <a:ahLst/>
            <a:cxnLst/>
            <a:rect l="0" t="0" r="0" b="0"/>
            <a:pathLst>
              <a:path w="222251" h="544831">
                <a:moveTo>
                  <a:pt x="222250" y="8890"/>
                </a:moveTo>
                <a:lnTo>
                  <a:pt x="204470" y="0"/>
                </a:lnTo>
                <a:lnTo>
                  <a:pt x="186690" y="0"/>
                </a:lnTo>
                <a:lnTo>
                  <a:pt x="168910" y="0"/>
                </a:lnTo>
                <a:lnTo>
                  <a:pt x="133350" y="26670"/>
                </a:lnTo>
                <a:lnTo>
                  <a:pt x="115570" y="35560"/>
                </a:lnTo>
                <a:lnTo>
                  <a:pt x="88900" y="80010"/>
                </a:lnTo>
                <a:lnTo>
                  <a:pt x="62230" y="124460"/>
                </a:lnTo>
                <a:lnTo>
                  <a:pt x="44450" y="160020"/>
                </a:lnTo>
                <a:lnTo>
                  <a:pt x="26670" y="205740"/>
                </a:lnTo>
                <a:lnTo>
                  <a:pt x="8890" y="24130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17780" y="392430"/>
                </a:lnTo>
                <a:lnTo>
                  <a:pt x="26670" y="419100"/>
                </a:lnTo>
                <a:lnTo>
                  <a:pt x="62230" y="454660"/>
                </a:lnTo>
                <a:lnTo>
                  <a:pt x="97790" y="491490"/>
                </a:lnTo>
                <a:lnTo>
                  <a:pt x="133350" y="518160"/>
                </a:lnTo>
                <a:lnTo>
                  <a:pt x="177800" y="535940"/>
                </a:lnTo>
                <a:lnTo>
                  <a:pt x="186690" y="544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3429000" y="2715260"/>
            <a:ext cx="17781" cy="383541"/>
          </a:xfrm>
          <a:custGeom>
            <a:avLst/>
            <a:gdLst/>
            <a:ahLst/>
            <a:cxnLst/>
            <a:rect l="0" t="0" r="0" b="0"/>
            <a:pathLst>
              <a:path w="17781" h="383541">
                <a:moveTo>
                  <a:pt x="889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8890" y="133350"/>
                </a:lnTo>
                <a:lnTo>
                  <a:pt x="8890" y="177800"/>
                </a:lnTo>
                <a:lnTo>
                  <a:pt x="0" y="222250"/>
                </a:lnTo>
                <a:lnTo>
                  <a:pt x="0" y="240030"/>
                </a:lnTo>
                <a:lnTo>
                  <a:pt x="0" y="266700"/>
                </a:lnTo>
                <a:lnTo>
                  <a:pt x="0" y="284480"/>
                </a:lnTo>
                <a:lnTo>
                  <a:pt x="0" y="330200"/>
                </a:lnTo>
                <a:lnTo>
                  <a:pt x="8890" y="356870"/>
                </a:lnTo>
                <a:lnTo>
                  <a:pt x="1778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3723640" y="2768600"/>
            <a:ext cx="26671" cy="321311"/>
          </a:xfrm>
          <a:custGeom>
            <a:avLst/>
            <a:gdLst/>
            <a:ahLst/>
            <a:cxnLst/>
            <a:rect l="0" t="0" r="0" b="0"/>
            <a:pathLst>
              <a:path w="26671" h="321311">
                <a:moveTo>
                  <a:pt x="8890" y="0"/>
                </a:moveTo>
                <a:lnTo>
                  <a:pt x="8890" y="3556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42240"/>
                </a:lnTo>
                <a:lnTo>
                  <a:pt x="0" y="177800"/>
                </a:lnTo>
                <a:lnTo>
                  <a:pt x="0" y="213360"/>
                </a:lnTo>
                <a:lnTo>
                  <a:pt x="0" y="250190"/>
                </a:lnTo>
                <a:lnTo>
                  <a:pt x="8890" y="285750"/>
                </a:lnTo>
                <a:lnTo>
                  <a:pt x="2667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3581400" y="2901950"/>
            <a:ext cx="374651" cy="17781"/>
          </a:xfrm>
          <a:custGeom>
            <a:avLst/>
            <a:gdLst/>
            <a:ahLst/>
            <a:cxnLst/>
            <a:rect l="0" t="0" r="0" b="0"/>
            <a:pathLst>
              <a:path w="374651" h="17781">
                <a:moveTo>
                  <a:pt x="0" y="17780"/>
                </a:moveTo>
                <a:lnTo>
                  <a:pt x="17780" y="17780"/>
                </a:lnTo>
                <a:lnTo>
                  <a:pt x="62230" y="17780"/>
                </a:lnTo>
                <a:lnTo>
                  <a:pt x="97790" y="17780"/>
                </a:lnTo>
                <a:lnTo>
                  <a:pt x="142240" y="17780"/>
                </a:lnTo>
                <a:lnTo>
                  <a:pt x="177800" y="17780"/>
                </a:lnTo>
                <a:lnTo>
                  <a:pt x="222250" y="17780"/>
                </a:lnTo>
                <a:lnTo>
                  <a:pt x="257810" y="8890"/>
                </a:lnTo>
                <a:lnTo>
                  <a:pt x="294640" y="8890"/>
                </a:lnTo>
                <a:lnTo>
                  <a:pt x="330200" y="0"/>
                </a:lnTo>
                <a:lnTo>
                  <a:pt x="3746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4197350" y="2669540"/>
            <a:ext cx="26671" cy="45721"/>
          </a:xfrm>
          <a:custGeom>
            <a:avLst/>
            <a:gdLst/>
            <a:ahLst/>
            <a:cxnLst/>
            <a:rect l="0" t="0" r="0" b="0"/>
            <a:pathLst>
              <a:path w="26671" h="45721">
                <a:moveTo>
                  <a:pt x="17780" y="17780"/>
                </a:moveTo>
                <a:lnTo>
                  <a:pt x="26670" y="0"/>
                </a:lnTo>
                <a:lnTo>
                  <a:pt x="8890" y="17780"/>
                </a:lnTo>
                <a:lnTo>
                  <a:pt x="0" y="35560"/>
                </a:lnTo>
                <a:lnTo>
                  <a:pt x="26670" y="457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4312920" y="2518410"/>
            <a:ext cx="223521" cy="214631"/>
          </a:xfrm>
          <a:custGeom>
            <a:avLst/>
            <a:gdLst/>
            <a:ahLst/>
            <a:cxnLst/>
            <a:rect l="0" t="0" r="0" b="0"/>
            <a:pathLst>
              <a:path w="223521" h="214631">
                <a:moveTo>
                  <a:pt x="134620" y="26670"/>
                </a:moveTo>
                <a:lnTo>
                  <a:pt x="125730" y="8890"/>
                </a:lnTo>
                <a:lnTo>
                  <a:pt x="88900" y="0"/>
                </a:lnTo>
                <a:lnTo>
                  <a:pt x="71120" y="8890"/>
                </a:lnTo>
                <a:lnTo>
                  <a:pt x="53340" y="35560"/>
                </a:lnTo>
                <a:lnTo>
                  <a:pt x="26670" y="71120"/>
                </a:lnTo>
                <a:lnTo>
                  <a:pt x="8890" y="106680"/>
                </a:lnTo>
                <a:lnTo>
                  <a:pt x="0" y="151130"/>
                </a:lnTo>
                <a:lnTo>
                  <a:pt x="0" y="168910"/>
                </a:lnTo>
                <a:lnTo>
                  <a:pt x="8890" y="186690"/>
                </a:lnTo>
                <a:lnTo>
                  <a:pt x="26670" y="205740"/>
                </a:lnTo>
                <a:lnTo>
                  <a:pt x="44450" y="214630"/>
                </a:lnTo>
                <a:lnTo>
                  <a:pt x="80010" y="214630"/>
                </a:lnTo>
                <a:lnTo>
                  <a:pt x="106680" y="214630"/>
                </a:lnTo>
                <a:lnTo>
                  <a:pt x="143510" y="196850"/>
                </a:lnTo>
                <a:lnTo>
                  <a:pt x="179070" y="177800"/>
                </a:lnTo>
                <a:lnTo>
                  <a:pt x="205740" y="151130"/>
                </a:lnTo>
                <a:lnTo>
                  <a:pt x="223520" y="124460"/>
                </a:lnTo>
                <a:lnTo>
                  <a:pt x="223520" y="97790"/>
                </a:lnTo>
                <a:lnTo>
                  <a:pt x="223520" y="80010"/>
                </a:lnTo>
                <a:lnTo>
                  <a:pt x="205740" y="53340"/>
                </a:lnTo>
                <a:lnTo>
                  <a:pt x="187960" y="35560"/>
                </a:lnTo>
                <a:lnTo>
                  <a:pt x="143510" y="26670"/>
                </a:lnTo>
                <a:lnTo>
                  <a:pt x="116840" y="17780"/>
                </a:lnTo>
                <a:lnTo>
                  <a:pt x="8890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4598670" y="2428240"/>
            <a:ext cx="179071" cy="259081"/>
          </a:xfrm>
          <a:custGeom>
            <a:avLst/>
            <a:gdLst/>
            <a:ahLst/>
            <a:cxnLst/>
            <a:rect l="0" t="0" r="0" b="0"/>
            <a:pathLst>
              <a:path w="179071" h="259081">
                <a:moveTo>
                  <a:pt x="170180" y="19050"/>
                </a:moveTo>
                <a:lnTo>
                  <a:pt x="143510" y="0"/>
                </a:lnTo>
                <a:lnTo>
                  <a:pt x="125730" y="0"/>
                </a:lnTo>
                <a:lnTo>
                  <a:pt x="106680" y="10160"/>
                </a:lnTo>
                <a:lnTo>
                  <a:pt x="88900" y="10160"/>
                </a:lnTo>
                <a:lnTo>
                  <a:pt x="53340" y="54610"/>
                </a:lnTo>
                <a:lnTo>
                  <a:pt x="17780" y="99060"/>
                </a:lnTo>
                <a:lnTo>
                  <a:pt x="0" y="134620"/>
                </a:lnTo>
                <a:lnTo>
                  <a:pt x="0" y="161290"/>
                </a:lnTo>
                <a:lnTo>
                  <a:pt x="0" y="205740"/>
                </a:lnTo>
                <a:lnTo>
                  <a:pt x="8890" y="223520"/>
                </a:lnTo>
                <a:lnTo>
                  <a:pt x="44450" y="259080"/>
                </a:lnTo>
                <a:lnTo>
                  <a:pt x="71120" y="259080"/>
                </a:lnTo>
                <a:lnTo>
                  <a:pt x="106680" y="259080"/>
                </a:lnTo>
                <a:lnTo>
                  <a:pt x="152400" y="250190"/>
                </a:lnTo>
                <a:lnTo>
                  <a:pt x="179070" y="214630"/>
                </a:lnTo>
                <a:lnTo>
                  <a:pt x="179070" y="196850"/>
                </a:lnTo>
                <a:lnTo>
                  <a:pt x="170180" y="179070"/>
                </a:lnTo>
                <a:lnTo>
                  <a:pt x="143510" y="161290"/>
                </a:lnTo>
                <a:lnTo>
                  <a:pt x="125730" y="161290"/>
                </a:lnTo>
                <a:lnTo>
                  <a:pt x="80010" y="161290"/>
                </a:lnTo>
                <a:lnTo>
                  <a:pt x="5334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4124960" y="2786380"/>
            <a:ext cx="857251" cy="26671"/>
          </a:xfrm>
          <a:custGeom>
            <a:avLst/>
            <a:gdLst/>
            <a:ahLst/>
            <a:cxnLst/>
            <a:rect l="0" t="0" r="0" b="0"/>
            <a:pathLst>
              <a:path w="857251" h="26671">
                <a:moveTo>
                  <a:pt x="0" y="26670"/>
                </a:moveTo>
                <a:lnTo>
                  <a:pt x="45720" y="17780"/>
                </a:lnTo>
                <a:lnTo>
                  <a:pt x="81280" y="17780"/>
                </a:lnTo>
                <a:lnTo>
                  <a:pt x="116840" y="17780"/>
                </a:lnTo>
                <a:lnTo>
                  <a:pt x="161290" y="8890"/>
                </a:lnTo>
                <a:lnTo>
                  <a:pt x="196850" y="8890"/>
                </a:lnTo>
                <a:lnTo>
                  <a:pt x="241300" y="8890"/>
                </a:lnTo>
                <a:lnTo>
                  <a:pt x="276860" y="8890"/>
                </a:lnTo>
                <a:lnTo>
                  <a:pt x="313690" y="0"/>
                </a:lnTo>
                <a:lnTo>
                  <a:pt x="358140" y="0"/>
                </a:lnTo>
                <a:lnTo>
                  <a:pt x="393700" y="0"/>
                </a:lnTo>
                <a:lnTo>
                  <a:pt x="429260" y="0"/>
                </a:lnTo>
                <a:lnTo>
                  <a:pt x="473710" y="0"/>
                </a:lnTo>
                <a:lnTo>
                  <a:pt x="509270" y="0"/>
                </a:lnTo>
                <a:lnTo>
                  <a:pt x="544830" y="0"/>
                </a:lnTo>
                <a:lnTo>
                  <a:pt x="580390" y="0"/>
                </a:lnTo>
                <a:lnTo>
                  <a:pt x="617220" y="0"/>
                </a:lnTo>
                <a:lnTo>
                  <a:pt x="652780" y="0"/>
                </a:lnTo>
                <a:lnTo>
                  <a:pt x="688340" y="0"/>
                </a:lnTo>
                <a:lnTo>
                  <a:pt x="723900" y="0"/>
                </a:lnTo>
                <a:lnTo>
                  <a:pt x="759460" y="0"/>
                </a:lnTo>
                <a:lnTo>
                  <a:pt x="803910" y="0"/>
                </a:lnTo>
                <a:lnTo>
                  <a:pt x="848360" y="0"/>
                </a:lnTo>
                <a:lnTo>
                  <a:pt x="8572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4429760" y="2901950"/>
            <a:ext cx="142241" cy="170181"/>
          </a:xfrm>
          <a:custGeom>
            <a:avLst/>
            <a:gdLst/>
            <a:ahLst/>
            <a:cxnLst/>
            <a:rect l="0" t="0" r="0" b="0"/>
            <a:pathLst>
              <a:path w="142241" h="170181">
                <a:moveTo>
                  <a:pt x="44450" y="0"/>
                </a:moveTo>
                <a:lnTo>
                  <a:pt x="26670" y="26670"/>
                </a:lnTo>
                <a:lnTo>
                  <a:pt x="17780" y="71120"/>
                </a:lnTo>
                <a:lnTo>
                  <a:pt x="0" y="116840"/>
                </a:lnTo>
                <a:lnTo>
                  <a:pt x="0" y="152400"/>
                </a:lnTo>
                <a:lnTo>
                  <a:pt x="17780" y="170180"/>
                </a:lnTo>
                <a:lnTo>
                  <a:pt x="53340" y="170180"/>
                </a:lnTo>
                <a:lnTo>
                  <a:pt x="71120" y="170180"/>
                </a:lnTo>
                <a:lnTo>
                  <a:pt x="115570" y="152400"/>
                </a:lnTo>
                <a:lnTo>
                  <a:pt x="14224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4536440" y="2893060"/>
            <a:ext cx="80011" cy="330201"/>
          </a:xfrm>
          <a:custGeom>
            <a:avLst/>
            <a:gdLst/>
            <a:ahLst/>
            <a:cxnLst/>
            <a:rect l="0" t="0" r="0" b="0"/>
            <a:pathLst>
              <a:path w="80011" h="330201">
                <a:moveTo>
                  <a:pt x="80010" y="0"/>
                </a:moveTo>
                <a:lnTo>
                  <a:pt x="62230" y="0"/>
                </a:lnTo>
                <a:lnTo>
                  <a:pt x="53340" y="26670"/>
                </a:lnTo>
                <a:lnTo>
                  <a:pt x="44450" y="44450"/>
                </a:lnTo>
                <a:lnTo>
                  <a:pt x="35560" y="80010"/>
                </a:lnTo>
                <a:lnTo>
                  <a:pt x="35560" y="106680"/>
                </a:lnTo>
                <a:lnTo>
                  <a:pt x="26670" y="125730"/>
                </a:lnTo>
                <a:lnTo>
                  <a:pt x="26670" y="152400"/>
                </a:lnTo>
                <a:lnTo>
                  <a:pt x="17780" y="187960"/>
                </a:lnTo>
                <a:lnTo>
                  <a:pt x="8890" y="223520"/>
                </a:lnTo>
                <a:lnTo>
                  <a:pt x="8890" y="267970"/>
                </a:lnTo>
                <a:lnTo>
                  <a:pt x="0" y="303530"/>
                </a:lnTo>
                <a:lnTo>
                  <a:pt x="889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4964430" y="2366010"/>
            <a:ext cx="250191" cy="947421"/>
          </a:xfrm>
          <a:custGeom>
            <a:avLst/>
            <a:gdLst/>
            <a:ahLst/>
            <a:cxnLst/>
            <a:rect l="0" t="0" r="0" b="0"/>
            <a:pathLst>
              <a:path w="250191" h="947421">
                <a:moveTo>
                  <a:pt x="0" y="0"/>
                </a:moveTo>
                <a:lnTo>
                  <a:pt x="26670" y="8890"/>
                </a:lnTo>
                <a:lnTo>
                  <a:pt x="63500" y="53340"/>
                </a:lnTo>
                <a:lnTo>
                  <a:pt x="81280" y="81280"/>
                </a:lnTo>
                <a:lnTo>
                  <a:pt x="99060" y="107950"/>
                </a:lnTo>
                <a:lnTo>
                  <a:pt x="107950" y="134620"/>
                </a:lnTo>
                <a:lnTo>
                  <a:pt x="134620" y="179070"/>
                </a:lnTo>
                <a:lnTo>
                  <a:pt x="152400" y="223520"/>
                </a:lnTo>
                <a:lnTo>
                  <a:pt x="170180" y="267970"/>
                </a:lnTo>
                <a:lnTo>
                  <a:pt x="187960" y="303530"/>
                </a:lnTo>
                <a:lnTo>
                  <a:pt x="205740" y="339090"/>
                </a:lnTo>
                <a:lnTo>
                  <a:pt x="214630" y="384810"/>
                </a:lnTo>
                <a:lnTo>
                  <a:pt x="232410" y="420370"/>
                </a:lnTo>
                <a:lnTo>
                  <a:pt x="232410" y="464820"/>
                </a:lnTo>
                <a:lnTo>
                  <a:pt x="241300" y="500380"/>
                </a:lnTo>
                <a:lnTo>
                  <a:pt x="250190" y="535940"/>
                </a:lnTo>
                <a:lnTo>
                  <a:pt x="250190" y="580390"/>
                </a:lnTo>
                <a:lnTo>
                  <a:pt x="250190" y="615950"/>
                </a:lnTo>
                <a:lnTo>
                  <a:pt x="250190" y="661670"/>
                </a:lnTo>
                <a:lnTo>
                  <a:pt x="241300" y="697230"/>
                </a:lnTo>
                <a:lnTo>
                  <a:pt x="241300" y="732790"/>
                </a:lnTo>
                <a:lnTo>
                  <a:pt x="232410" y="777240"/>
                </a:lnTo>
                <a:lnTo>
                  <a:pt x="214630" y="821690"/>
                </a:lnTo>
                <a:lnTo>
                  <a:pt x="187960" y="857250"/>
                </a:lnTo>
                <a:lnTo>
                  <a:pt x="170180" y="901700"/>
                </a:lnTo>
                <a:lnTo>
                  <a:pt x="143510" y="947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5285740" y="2366010"/>
            <a:ext cx="143511" cy="99061"/>
          </a:xfrm>
          <a:custGeom>
            <a:avLst/>
            <a:gdLst/>
            <a:ahLst/>
            <a:cxnLst/>
            <a:rect l="0" t="0" r="0" b="0"/>
            <a:pathLst>
              <a:path w="143511" h="99061">
                <a:moveTo>
                  <a:pt x="36830" y="0"/>
                </a:moveTo>
                <a:lnTo>
                  <a:pt x="10160" y="35560"/>
                </a:lnTo>
                <a:lnTo>
                  <a:pt x="0" y="62230"/>
                </a:lnTo>
                <a:lnTo>
                  <a:pt x="0" y="81280"/>
                </a:lnTo>
                <a:lnTo>
                  <a:pt x="19050" y="99060"/>
                </a:lnTo>
                <a:lnTo>
                  <a:pt x="36830" y="99060"/>
                </a:lnTo>
                <a:lnTo>
                  <a:pt x="81280" y="99060"/>
                </a:lnTo>
                <a:lnTo>
                  <a:pt x="116840" y="99060"/>
                </a:lnTo>
                <a:lnTo>
                  <a:pt x="143510" y="99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5438140" y="2321560"/>
            <a:ext cx="26671" cy="259081"/>
          </a:xfrm>
          <a:custGeom>
            <a:avLst/>
            <a:gdLst/>
            <a:ahLst/>
            <a:cxnLst/>
            <a:rect l="0" t="0" r="0" b="0"/>
            <a:pathLst>
              <a:path w="26671" h="259081">
                <a:moveTo>
                  <a:pt x="26670" y="0"/>
                </a:moveTo>
                <a:lnTo>
                  <a:pt x="17780" y="17780"/>
                </a:lnTo>
                <a:lnTo>
                  <a:pt x="17780" y="53340"/>
                </a:lnTo>
                <a:lnTo>
                  <a:pt x="8890" y="97790"/>
                </a:lnTo>
                <a:lnTo>
                  <a:pt x="8890" y="125730"/>
                </a:lnTo>
                <a:lnTo>
                  <a:pt x="0" y="170180"/>
                </a:lnTo>
                <a:lnTo>
                  <a:pt x="0" y="205740"/>
                </a:lnTo>
                <a:lnTo>
                  <a:pt x="0" y="232410"/>
                </a:lnTo>
                <a:lnTo>
                  <a:pt x="889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5581650" y="2286000"/>
            <a:ext cx="106681" cy="356871"/>
          </a:xfrm>
          <a:custGeom>
            <a:avLst/>
            <a:gdLst/>
            <a:ahLst/>
            <a:cxnLst/>
            <a:rect l="0" t="0" r="0" b="0"/>
            <a:pathLst>
              <a:path w="106681" h="356871">
                <a:moveTo>
                  <a:pt x="106680" y="0"/>
                </a:moveTo>
                <a:lnTo>
                  <a:pt x="80010" y="8890"/>
                </a:lnTo>
                <a:lnTo>
                  <a:pt x="44450" y="53340"/>
                </a:lnTo>
                <a:lnTo>
                  <a:pt x="26670" y="97790"/>
                </a:lnTo>
                <a:lnTo>
                  <a:pt x="8890" y="14224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8890" y="303530"/>
                </a:lnTo>
                <a:lnTo>
                  <a:pt x="26670" y="330200"/>
                </a:lnTo>
                <a:lnTo>
                  <a:pt x="6223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5750560" y="2401570"/>
            <a:ext cx="134621" cy="187961"/>
          </a:xfrm>
          <a:custGeom>
            <a:avLst/>
            <a:gdLst/>
            <a:ahLst/>
            <a:cxnLst/>
            <a:rect l="0" t="0" r="0" b="0"/>
            <a:pathLst>
              <a:path w="134621" h="187961">
                <a:moveTo>
                  <a:pt x="35560" y="0"/>
                </a:moveTo>
                <a:lnTo>
                  <a:pt x="17780" y="0"/>
                </a:lnTo>
                <a:lnTo>
                  <a:pt x="0" y="45720"/>
                </a:lnTo>
                <a:lnTo>
                  <a:pt x="0" y="63500"/>
                </a:lnTo>
                <a:lnTo>
                  <a:pt x="17780" y="81280"/>
                </a:lnTo>
                <a:lnTo>
                  <a:pt x="62230" y="90170"/>
                </a:lnTo>
                <a:lnTo>
                  <a:pt x="97790" y="99060"/>
                </a:lnTo>
                <a:lnTo>
                  <a:pt x="125730" y="116840"/>
                </a:lnTo>
                <a:lnTo>
                  <a:pt x="134620" y="143510"/>
                </a:lnTo>
                <a:lnTo>
                  <a:pt x="134620" y="170180"/>
                </a:lnTo>
                <a:lnTo>
                  <a:pt x="106680" y="187960"/>
                </a:lnTo>
                <a:lnTo>
                  <a:pt x="71120" y="187960"/>
                </a:lnTo>
                <a:lnTo>
                  <a:pt x="44450" y="187960"/>
                </a:lnTo>
                <a:lnTo>
                  <a:pt x="26670" y="179070"/>
                </a:lnTo>
                <a:lnTo>
                  <a:pt x="17780" y="161290"/>
                </a:lnTo>
                <a:lnTo>
                  <a:pt x="1778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5795010" y="2383790"/>
            <a:ext cx="161291" cy="26671"/>
          </a:xfrm>
          <a:custGeom>
            <a:avLst/>
            <a:gdLst/>
            <a:ahLst/>
            <a:cxnLst/>
            <a:rect l="0" t="0" r="0" b="0"/>
            <a:pathLst>
              <a:path w="161291" h="26671">
                <a:moveTo>
                  <a:pt x="0" y="26670"/>
                </a:moveTo>
                <a:lnTo>
                  <a:pt x="35560" y="17780"/>
                </a:lnTo>
                <a:lnTo>
                  <a:pt x="72390" y="8890"/>
                </a:lnTo>
                <a:lnTo>
                  <a:pt x="107950" y="8890"/>
                </a:lnTo>
                <a:lnTo>
                  <a:pt x="13462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5947410" y="2232660"/>
            <a:ext cx="142241" cy="454661"/>
          </a:xfrm>
          <a:custGeom>
            <a:avLst/>
            <a:gdLst/>
            <a:ahLst/>
            <a:cxnLst/>
            <a:rect l="0" t="0" r="0" b="0"/>
            <a:pathLst>
              <a:path w="142241" h="454661">
                <a:moveTo>
                  <a:pt x="0" y="0"/>
                </a:moveTo>
                <a:lnTo>
                  <a:pt x="17780" y="8890"/>
                </a:lnTo>
                <a:lnTo>
                  <a:pt x="35560" y="26670"/>
                </a:lnTo>
                <a:lnTo>
                  <a:pt x="53340" y="62230"/>
                </a:lnTo>
                <a:lnTo>
                  <a:pt x="88900" y="97790"/>
                </a:lnTo>
                <a:lnTo>
                  <a:pt x="106680" y="142240"/>
                </a:lnTo>
                <a:lnTo>
                  <a:pt x="124460" y="177800"/>
                </a:lnTo>
                <a:lnTo>
                  <a:pt x="133350" y="214630"/>
                </a:lnTo>
                <a:lnTo>
                  <a:pt x="142240" y="250190"/>
                </a:lnTo>
                <a:lnTo>
                  <a:pt x="142240" y="285750"/>
                </a:lnTo>
                <a:lnTo>
                  <a:pt x="133350" y="330200"/>
                </a:lnTo>
                <a:lnTo>
                  <a:pt x="124460" y="356870"/>
                </a:lnTo>
                <a:lnTo>
                  <a:pt x="106680" y="392430"/>
                </a:lnTo>
                <a:lnTo>
                  <a:pt x="71120" y="436880"/>
                </a:lnTo>
                <a:lnTo>
                  <a:pt x="53340" y="445770"/>
                </a:lnTo>
                <a:lnTo>
                  <a:pt x="4445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2804160" y="3643630"/>
            <a:ext cx="177801" cy="204471"/>
          </a:xfrm>
          <a:custGeom>
            <a:avLst/>
            <a:gdLst/>
            <a:ahLst/>
            <a:cxnLst/>
            <a:rect l="0" t="0" r="0" b="0"/>
            <a:pathLst>
              <a:path w="177801" h="204471">
                <a:moveTo>
                  <a:pt x="44450" y="0"/>
                </a:moveTo>
                <a:lnTo>
                  <a:pt x="26670" y="44450"/>
                </a:lnTo>
                <a:lnTo>
                  <a:pt x="8890" y="80010"/>
                </a:lnTo>
                <a:lnTo>
                  <a:pt x="8890" y="115570"/>
                </a:lnTo>
                <a:lnTo>
                  <a:pt x="0" y="160020"/>
                </a:lnTo>
                <a:lnTo>
                  <a:pt x="26670" y="186690"/>
                </a:lnTo>
                <a:lnTo>
                  <a:pt x="62230" y="195580"/>
                </a:lnTo>
                <a:lnTo>
                  <a:pt x="97790" y="195580"/>
                </a:lnTo>
                <a:lnTo>
                  <a:pt x="133350" y="195580"/>
                </a:lnTo>
                <a:lnTo>
                  <a:pt x="177800" y="204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2964180" y="3670300"/>
            <a:ext cx="26671" cy="356871"/>
          </a:xfrm>
          <a:custGeom>
            <a:avLst/>
            <a:gdLst/>
            <a:ahLst/>
            <a:cxnLst/>
            <a:rect l="0" t="0" r="0" b="0"/>
            <a:pathLst>
              <a:path w="26671" h="356871">
                <a:moveTo>
                  <a:pt x="26670" y="0"/>
                </a:moveTo>
                <a:lnTo>
                  <a:pt x="17780" y="26670"/>
                </a:lnTo>
                <a:lnTo>
                  <a:pt x="17780" y="71120"/>
                </a:lnTo>
                <a:lnTo>
                  <a:pt x="17780" y="106680"/>
                </a:lnTo>
                <a:lnTo>
                  <a:pt x="8890" y="151130"/>
                </a:lnTo>
                <a:lnTo>
                  <a:pt x="889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47980"/>
                </a:lnTo>
                <a:lnTo>
                  <a:pt x="1778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3063240" y="3679190"/>
            <a:ext cx="294641" cy="374651"/>
          </a:xfrm>
          <a:custGeom>
            <a:avLst/>
            <a:gdLst/>
            <a:ahLst/>
            <a:cxnLst/>
            <a:rect l="0" t="0" r="0" b="0"/>
            <a:pathLst>
              <a:path w="294641" h="374651">
                <a:moveTo>
                  <a:pt x="168910" y="26670"/>
                </a:moveTo>
                <a:lnTo>
                  <a:pt x="160020" y="8890"/>
                </a:lnTo>
                <a:lnTo>
                  <a:pt x="142240" y="0"/>
                </a:lnTo>
                <a:lnTo>
                  <a:pt x="88900" y="17780"/>
                </a:lnTo>
                <a:lnTo>
                  <a:pt x="44450" y="62230"/>
                </a:lnTo>
                <a:lnTo>
                  <a:pt x="17780" y="106680"/>
                </a:lnTo>
                <a:lnTo>
                  <a:pt x="8890" y="151130"/>
                </a:lnTo>
                <a:lnTo>
                  <a:pt x="0" y="179070"/>
                </a:lnTo>
                <a:lnTo>
                  <a:pt x="0" y="214630"/>
                </a:lnTo>
                <a:lnTo>
                  <a:pt x="0" y="241300"/>
                </a:lnTo>
                <a:lnTo>
                  <a:pt x="8890" y="276860"/>
                </a:lnTo>
                <a:lnTo>
                  <a:pt x="17780" y="312420"/>
                </a:lnTo>
                <a:lnTo>
                  <a:pt x="44450" y="356870"/>
                </a:lnTo>
                <a:lnTo>
                  <a:pt x="71120" y="374650"/>
                </a:lnTo>
                <a:lnTo>
                  <a:pt x="97790" y="374650"/>
                </a:lnTo>
                <a:lnTo>
                  <a:pt x="142240" y="374650"/>
                </a:lnTo>
                <a:lnTo>
                  <a:pt x="168910" y="365760"/>
                </a:lnTo>
                <a:lnTo>
                  <a:pt x="195580" y="356870"/>
                </a:lnTo>
                <a:lnTo>
                  <a:pt x="232410" y="321310"/>
                </a:lnTo>
                <a:lnTo>
                  <a:pt x="267970" y="285750"/>
                </a:lnTo>
                <a:lnTo>
                  <a:pt x="276860" y="267970"/>
                </a:lnTo>
                <a:lnTo>
                  <a:pt x="285750" y="232410"/>
                </a:lnTo>
                <a:lnTo>
                  <a:pt x="294640" y="196850"/>
                </a:lnTo>
                <a:lnTo>
                  <a:pt x="294640" y="160020"/>
                </a:lnTo>
                <a:lnTo>
                  <a:pt x="285750" y="115570"/>
                </a:lnTo>
                <a:lnTo>
                  <a:pt x="267970" y="80010"/>
                </a:lnTo>
                <a:lnTo>
                  <a:pt x="241300" y="53340"/>
                </a:lnTo>
                <a:lnTo>
                  <a:pt x="195580" y="17780"/>
                </a:lnTo>
                <a:lnTo>
                  <a:pt x="168910" y="8890"/>
                </a:lnTo>
                <a:lnTo>
                  <a:pt x="1422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3429000" y="3688080"/>
            <a:ext cx="142241" cy="187961"/>
          </a:xfrm>
          <a:custGeom>
            <a:avLst/>
            <a:gdLst/>
            <a:ahLst/>
            <a:cxnLst/>
            <a:rect l="0" t="0" r="0" b="0"/>
            <a:pathLst>
              <a:path w="142241" h="187961">
                <a:moveTo>
                  <a:pt x="35560" y="0"/>
                </a:moveTo>
                <a:lnTo>
                  <a:pt x="17780" y="3556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33350"/>
                </a:lnTo>
                <a:lnTo>
                  <a:pt x="17780" y="160020"/>
                </a:lnTo>
                <a:lnTo>
                  <a:pt x="26670" y="179070"/>
                </a:lnTo>
                <a:lnTo>
                  <a:pt x="44450" y="179070"/>
                </a:lnTo>
                <a:lnTo>
                  <a:pt x="80010" y="179070"/>
                </a:lnTo>
                <a:lnTo>
                  <a:pt x="124460" y="179070"/>
                </a:lnTo>
                <a:lnTo>
                  <a:pt x="14224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3535680" y="3688080"/>
            <a:ext cx="26671" cy="383541"/>
          </a:xfrm>
          <a:custGeom>
            <a:avLst/>
            <a:gdLst/>
            <a:ahLst/>
            <a:cxnLst/>
            <a:rect l="0" t="0" r="0" b="0"/>
            <a:pathLst>
              <a:path w="26671" h="383541">
                <a:moveTo>
                  <a:pt x="26670" y="0"/>
                </a:moveTo>
                <a:lnTo>
                  <a:pt x="17780" y="26670"/>
                </a:lnTo>
                <a:lnTo>
                  <a:pt x="17780" y="62230"/>
                </a:lnTo>
                <a:lnTo>
                  <a:pt x="8890" y="97790"/>
                </a:lnTo>
                <a:lnTo>
                  <a:pt x="8890" y="133350"/>
                </a:lnTo>
                <a:lnTo>
                  <a:pt x="8890" y="179070"/>
                </a:lnTo>
                <a:lnTo>
                  <a:pt x="8890" y="214630"/>
                </a:lnTo>
                <a:lnTo>
                  <a:pt x="0" y="250190"/>
                </a:lnTo>
                <a:lnTo>
                  <a:pt x="0" y="276860"/>
                </a:lnTo>
                <a:lnTo>
                  <a:pt x="0" y="312420"/>
                </a:lnTo>
                <a:lnTo>
                  <a:pt x="0" y="356870"/>
                </a:lnTo>
                <a:lnTo>
                  <a:pt x="889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3634740" y="3670300"/>
            <a:ext cx="276861" cy="392431"/>
          </a:xfrm>
          <a:custGeom>
            <a:avLst/>
            <a:gdLst/>
            <a:ahLst/>
            <a:cxnLst/>
            <a:rect l="0" t="0" r="0" b="0"/>
            <a:pathLst>
              <a:path w="276861" h="392431">
                <a:moveTo>
                  <a:pt x="142240" y="53340"/>
                </a:moveTo>
                <a:lnTo>
                  <a:pt x="151130" y="26670"/>
                </a:lnTo>
                <a:lnTo>
                  <a:pt x="151130" y="8890"/>
                </a:lnTo>
                <a:lnTo>
                  <a:pt x="133350" y="0"/>
                </a:lnTo>
                <a:lnTo>
                  <a:pt x="97790" y="8890"/>
                </a:lnTo>
                <a:lnTo>
                  <a:pt x="80010" y="17780"/>
                </a:lnTo>
                <a:lnTo>
                  <a:pt x="44450" y="62230"/>
                </a:lnTo>
                <a:lnTo>
                  <a:pt x="26670" y="106680"/>
                </a:lnTo>
                <a:lnTo>
                  <a:pt x="8890" y="142240"/>
                </a:lnTo>
                <a:lnTo>
                  <a:pt x="0" y="168910"/>
                </a:lnTo>
                <a:lnTo>
                  <a:pt x="0" y="214630"/>
                </a:lnTo>
                <a:lnTo>
                  <a:pt x="0" y="259080"/>
                </a:lnTo>
                <a:lnTo>
                  <a:pt x="0" y="294640"/>
                </a:lnTo>
                <a:lnTo>
                  <a:pt x="8890" y="312420"/>
                </a:lnTo>
                <a:lnTo>
                  <a:pt x="26670" y="347980"/>
                </a:lnTo>
                <a:lnTo>
                  <a:pt x="35560" y="365760"/>
                </a:lnTo>
                <a:lnTo>
                  <a:pt x="62230" y="374650"/>
                </a:lnTo>
                <a:lnTo>
                  <a:pt x="106680" y="392430"/>
                </a:lnTo>
                <a:lnTo>
                  <a:pt x="151130" y="383540"/>
                </a:lnTo>
                <a:lnTo>
                  <a:pt x="186690" y="374650"/>
                </a:lnTo>
                <a:lnTo>
                  <a:pt x="232410" y="339090"/>
                </a:lnTo>
                <a:lnTo>
                  <a:pt x="259080" y="294640"/>
                </a:lnTo>
                <a:lnTo>
                  <a:pt x="267970" y="267970"/>
                </a:lnTo>
                <a:lnTo>
                  <a:pt x="276860" y="223520"/>
                </a:lnTo>
                <a:lnTo>
                  <a:pt x="276860" y="187960"/>
                </a:lnTo>
                <a:lnTo>
                  <a:pt x="267970" y="151130"/>
                </a:lnTo>
                <a:lnTo>
                  <a:pt x="250190" y="115570"/>
                </a:lnTo>
                <a:lnTo>
                  <a:pt x="232410" y="88900"/>
                </a:lnTo>
                <a:lnTo>
                  <a:pt x="195580" y="53340"/>
                </a:lnTo>
                <a:lnTo>
                  <a:pt x="151130" y="17780"/>
                </a:lnTo>
                <a:lnTo>
                  <a:pt x="13335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3991610" y="403606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4142740" y="3732530"/>
            <a:ext cx="170181" cy="294641"/>
          </a:xfrm>
          <a:custGeom>
            <a:avLst/>
            <a:gdLst/>
            <a:ahLst/>
            <a:cxnLst/>
            <a:rect l="0" t="0" r="0" b="0"/>
            <a:pathLst>
              <a:path w="170181" h="294641">
                <a:moveTo>
                  <a:pt x="36830" y="0"/>
                </a:moveTo>
                <a:lnTo>
                  <a:pt x="10160" y="35560"/>
                </a:lnTo>
                <a:lnTo>
                  <a:pt x="10160" y="62230"/>
                </a:lnTo>
                <a:lnTo>
                  <a:pt x="10160" y="80010"/>
                </a:lnTo>
                <a:lnTo>
                  <a:pt x="19050" y="97790"/>
                </a:lnTo>
                <a:lnTo>
                  <a:pt x="54610" y="115570"/>
                </a:lnTo>
                <a:lnTo>
                  <a:pt x="90170" y="134620"/>
                </a:lnTo>
                <a:lnTo>
                  <a:pt x="125730" y="161290"/>
                </a:lnTo>
                <a:lnTo>
                  <a:pt x="152400" y="187960"/>
                </a:lnTo>
                <a:lnTo>
                  <a:pt x="170180" y="214630"/>
                </a:lnTo>
                <a:lnTo>
                  <a:pt x="161290" y="241300"/>
                </a:lnTo>
                <a:lnTo>
                  <a:pt x="161290" y="259080"/>
                </a:lnTo>
                <a:lnTo>
                  <a:pt x="107950" y="294640"/>
                </a:lnTo>
                <a:lnTo>
                  <a:pt x="81280" y="294640"/>
                </a:lnTo>
                <a:lnTo>
                  <a:pt x="54610" y="294640"/>
                </a:lnTo>
                <a:lnTo>
                  <a:pt x="36830" y="285750"/>
                </a:lnTo>
                <a:lnTo>
                  <a:pt x="19050" y="276860"/>
                </a:lnTo>
                <a:lnTo>
                  <a:pt x="0" y="259080"/>
                </a:lnTo>
                <a:lnTo>
                  <a:pt x="0" y="24130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4161790" y="3705860"/>
            <a:ext cx="303531" cy="26671"/>
          </a:xfrm>
          <a:custGeom>
            <a:avLst/>
            <a:gdLst/>
            <a:ahLst/>
            <a:cxnLst/>
            <a:rect l="0" t="0" r="0" b="0"/>
            <a:pathLst>
              <a:path w="303531" h="26671">
                <a:moveTo>
                  <a:pt x="0" y="26670"/>
                </a:moveTo>
                <a:lnTo>
                  <a:pt x="44450" y="17780"/>
                </a:lnTo>
                <a:lnTo>
                  <a:pt x="88900" y="8890"/>
                </a:lnTo>
                <a:lnTo>
                  <a:pt x="124460" y="8890"/>
                </a:lnTo>
                <a:lnTo>
                  <a:pt x="160020" y="0"/>
                </a:lnTo>
                <a:lnTo>
                  <a:pt x="186690" y="0"/>
                </a:lnTo>
                <a:lnTo>
                  <a:pt x="231140" y="0"/>
                </a:lnTo>
                <a:lnTo>
                  <a:pt x="276860" y="0"/>
                </a:lnTo>
                <a:lnTo>
                  <a:pt x="3035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4474210" y="3705860"/>
            <a:ext cx="231141" cy="347981"/>
          </a:xfrm>
          <a:custGeom>
            <a:avLst/>
            <a:gdLst/>
            <a:ahLst/>
            <a:cxnLst/>
            <a:rect l="0" t="0" r="0" b="0"/>
            <a:pathLst>
              <a:path w="231141" h="347981">
                <a:moveTo>
                  <a:pt x="168910" y="35560"/>
                </a:moveTo>
                <a:lnTo>
                  <a:pt x="160020" y="17780"/>
                </a:lnTo>
                <a:lnTo>
                  <a:pt x="133350" y="0"/>
                </a:lnTo>
                <a:lnTo>
                  <a:pt x="115570" y="0"/>
                </a:lnTo>
                <a:lnTo>
                  <a:pt x="97790" y="8890"/>
                </a:lnTo>
                <a:lnTo>
                  <a:pt x="53340" y="53340"/>
                </a:lnTo>
                <a:lnTo>
                  <a:pt x="26670" y="97790"/>
                </a:lnTo>
                <a:lnTo>
                  <a:pt x="8890" y="142240"/>
                </a:lnTo>
                <a:lnTo>
                  <a:pt x="0" y="179070"/>
                </a:lnTo>
                <a:lnTo>
                  <a:pt x="0" y="223520"/>
                </a:lnTo>
                <a:lnTo>
                  <a:pt x="0" y="267970"/>
                </a:lnTo>
                <a:lnTo>
                  <a:pt x="35560" y="321310"/>
                </a:lnTo>
                <a:lnTo>
                  <a:pt x="71120" y="339090"/>
                </a:lnTo>
                <a:lnTo>
                  <a:pt x="124460" y="347980"/>
                </a:lnTo>
                <a:lnTo>
                  <a:pt x="142240" y="347980"/>
                </a:lnTo>
                <a:lnTo>
                  <a:pt x="186690" y="330200"/>
                </a:lnTo>
                <a:lnTo>
                  <a:pt x="222250" y="312420"/>
                </a:lnTo>
                <a:lnTo>
                  <a:pt x="231140" y="285750"/>
                </a:lnTo>
                <a:lnTo>
                  <a:pt x="231140" y="267970"/>
                </a:lnTo>
                <a:lnTo>
                  <a:pt x="222250" y="241300"/>
                </a:lnTo>
                <a:lnTo>
                  <a:pt x="195580" y="223520"/>
                </a:lnTo>
                <a:lnTo>
                  <a:pt x="160020" y="214630"/>
                </a:lnTo>
                <a:lnTo>
                  <a:pt x="124460" y="214630"/>
                </a:lnTo>
                <a:lnTo>
                  <a:pt x="88900" y="223520"/>
                </a:lnTo>
                <a:lnTo>
                  <a:pt x="6223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2374900" y="3526790"/>
            <a:ext cx="241301" cy="562611"/>
          </a:xfrm>
          <a:custGeom>
            <a:avLst/>
            <a:gdLst/>
            <a:ahLst/>
            <a:cxnLst/>
            <a:rect l="0" t="0" r="0" b="0"/>
            <a:pathLst>
              <a:path w="241301" h="562611">
                <a:moveTo>
                  <a:pt x="241300" y="8890"/>
                </a:moveTo>
                <a:lnTo>
                  <a:pt x="223520" y="0"/>
                </a:lnTo>
                <a:lnTo>
                  <a:pt x="205740" y="0"/>
                </a:lnTo>
                <a:lnTo>
                  <a:pt x="179070" y="0"/>
                </a:lnTo>
                <a:lnTo>
                  <a:pt x="134620" y="26670"/>
                </a:lnTo>
                <a:lnTo>
                  <a:pt x="99060" y="63500"/>
                </a:lnTo>
                <a:lnTo>
                  <a:pt x="90170" y="90170"/>
                </a:lnTo>
                <a:lnTo>
                  <a:pt x="90170" y="107950"/>
                </a:lnTo>
                <a:lnTo>
                  <a:pt x="99060" y="143510"/>
                </a:lnTo>
                <a:lnTo>
                  <a:pt x="99060" y="161290"/>
                </a:lnTo>
                <a:lnTo>
                  <a:pt x="125730" y="205740"/>
                </a:lnTo>
                <a:lnTo>
                  <a:pt x="152400" y="241300"/>
                </a:lnTo>
                <a:lnTo>
                  <a:pt x="179070" y="285750"/>
                </a:lnTo>
                <a:lnTo>
                  <a:pt x="205740" y="331470"/>
                </a:lnTo>
                <a:lnTo>
                  <a:pt x="223520" y="375920"/>
                </a:lnTo>
                <a:lnTo>
                  <a:pt x="241300" y="420370"/>
                </a:lnTo>
                <a:lnTo>
                  <a:pt x="241300" y="447040"/>
                </a:lnTo>
                <a:lnTo>
                  <a:pt x="232410" y="482600"/>
                </a:lnTo>
                <a:lnTo>
                  <a:pt x="214630" y="509270"/>
                </a:lnTo>
                <a:lnTo>
                  <a:pt x="196850" y="527050"/>
                </a:lnTo>
                <a:lnTo>
                  <a:pt x="152400" y="553720"/>
                </a:lnTo>
                <a:lnTo>
                  <a:pt x="107950" y="562610"/>
                </a:lnTo>
                <a:lnTo>
                  <a:pt x="63500" y="562610"/>
                </a:lnTo>
                <a:lnTo>
                  <a:pt x="44450" y="562610"/>
                </a:lnTo>
                <a:lnTo>
                  <a:pt x="8890" y="518160"/>
                </a:lnTo>
                <a:lnTo>
                  <a:pt x="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2456180" y="3393440"/>
            <a:ext cx="53341" cy="722631"/>
          </a:xfrm>
          <a:custGeom>
            <a:avLst/>
            <a:gdLst/>
            <a:ahLst/>
            <a:cxnLst/>
            <a:rect l="0" t="0" r="0" b="0"/>
            <a:pathLst>
              <a:path w="53341" h="722631">
                <a:moveTo>
                  <a:pt x="53340" y="0"/>
                </a:moveTo>
                <a:lnTo>
                  <a:pt x="53340" y="35560"/>
                </a:lnTo>
                <a:lnTo>
                  <a:pt x="44450" y="80010"/>
                </a:lnTo>
                <a:lnTo>
                  <a:pt x="44450" y="124460"/>
                </a:lnTo>
                <a:lnTo>
                  <a:pt x="44450" y="160020"/>
                </a:lnTo>
                <a:lnTo>
                  <a:pt x="35560" y="196850"/>
                </a:lnTo>
                <a:lnTo>
                  <a:pt x="35560" y="232410"/>
                </a:lnTo>
                <a:lnTo>
                  <a:pt x="35560" y="267970"/>
                </a:lnTo>
                <a:lnTo>
                  <a:pt x="35560" y="303530"/>
                </a:lnTo>
                <a:lnTo>
                  <a:pt x="26670" y="339090"/>
                </a:lnTo>
                <a:lnTo>
                  <a:pt x="26670" y="374650"/>
                </a:lnTo>
                <a:lnTo>
                  <a:pt x="17780" y="410210"/>
                </a:lnTo>
                <a:lnTo>
                  <a:pt x="17780" y="445770"/>
                </a:lnTo>
                <a:lnTo>
                  <a:pt x="17780" y="482600"/>
                </a:lnTo>
                <a:lnTo>
                  <a:pt x="8890" y="518160"/>
                </a:lnTo>
                <a:lnTo>
                  <a:pt x="8890" y="553720"/>
                </a:lnTo>
                <a:lnTo>
                  <a:pt x="8890" y="589280"/>
                </a:lnTo>
                <a:lnTo>
                  <a:pt x="0" y="624840"/>
                </a:lnTo>
                <a:lnTo>
                  <a:pt x="0" y="660400"/>
                </a:lnTo>
                <a:lnTo>
                  <a:pt x="0" y="687070"/>
                </a:lnTo>
                <a:lnTo>
                  <a:pt x="8890" y="722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2518410" y="3393440"/>
            <a:ext cx="80011" cy="812801"/>
          </a:xfrm>
          <a:custGeom>
            <a:avLst/>
            <a:gdLst/>
            <a:ahLst/>
            <a:cxnLst/>
            <a:rect l="0" t="0" r="0" b="0"/>
            <a:pathLst>
              <a:path w="80011" h="812801">
                <a:moveTo>
                  <a:pt x="80010" y="17780"/>
                </a:moveTo>
                <a:lnTo>
                  <a:pt x="80010" y="0"/>
                </a:lnTo>
                <a:lnTo>
                  <a:pt x="62230" y="44450"/>
                </a:lnTo>
                <a:lnTo>
                  <a:pt x="62230" y="88900"/>
                </a:lnTo>
                <a:lnTo>
                  <a:pt x="53340" y="124460"/>
                </a:lnTo>
                <a:lnTo>
                  <a:pt x="53340" y="168910"/>
                </a:lnTo>
                <a:lnTo>
                  <a:pt x="44450" y="205740"/>
                </a:lnTo>
                <a:lnTo>
                  <a:pt x="44450" y="241300"/>
                </a:lnTo>
                <a:lnTo>
                  <a:pt x="35560" y="276860"/>
                </a:lnTo>
                <a:lnTo>
                  <a:pt x="35560" y="312420"/>
                </a:lnTo>
                <a:lnTo>
                  <a:pt x="35560" y="356870"/>
                </a:lnTo>
                <a:lnTo>
                  <a:pt x="26670" y="401320"/>
                </a:lnTo>
                <a:lnTo>
                  <a:pt x="26670" y="445770"/>
                </a:lnTo>
                <a:lnTo>
                  <a:pt x="17780" y="491490"/>
                </a:lnTo>
                <a:lnTo>
                  <a:pt x="17780" y="535940"/>
                </a:lnTo>
                <a:lnTo>
                  <a:pt x="17780" y="580390"/>
                </a:lnTo>
                <a:lnTo>
                  <a:pt x="8890" y="624840"/>
                </a:lnTo>
                <a:lnTo>
                  <a:pt x="8890" y="660400"/>
                </a:lnTo>
                <a:lnTo>
                  <a:pt x="8890" y="704850"/>
                </a:lnTo>
                <a:lnTo>
                  <a:pt x="0" y="740410"/>
                </a:lnTo>
                <a:lnTo>
                  <a:pt x="0" y="786130"/>
                </a:lnTo>
                <a:lnTo>
                  <a:pt x="0" y="812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17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ARTINK"/>
          <p:cNvSpPr/>
          <p:nvPr/>
        </p:nvSpPr>
        <p:spPr>
          <a:xfrm>
            <a:off x="955040" y="401320"/>
            <a:ext cx="312421" cy="331471"/>
          </a:xfrm>
          <a:custGeom>
            <a:avLst/>
            <a:gdLst/>
            <a:ahLst/>
            <a:cxnLst/>
            <a:rect l="0" t="0" r="0" b="0"/>
            <a:pathLst>
              <a:path w="312421" h="331471">
                <a:moveTo>
                  <a:pt x="0" y="0"/>
                </a:moveTo>
                <a:lnTo>
                  <a:pt x="17780" y="8890"/>
                </a:lnTo>
                <a:lnTo>
                  <a:pt x="54610" y="54610"/>
                </a:lnTo>
                <a:lnTo>
                  <a:pt x="90170" y="90170"/>
                </a:lnTo>
                <a:lnTo>
                  <a:pt x="116840" y="134620"/>
                </a:lnTo>
                <a:lnTo>
                  <a:pt x="134620" y="152400"/>
                </a:lnTo>
                <a:lnTo>
                  <a:pt x="170180" y="196850"/>
                </a:lnTo>
                <a:lnTo>
                  <a:pt x="205740" y="241300"/>
                </a:lnTo>
                <a:lnTo>
                  <a:pt x="250190" y="276860"/>
                </a:lnTo>
                <a:lnTo>
                  <a:pt x="285750" y="312420"/>
                </a:lnTo>
                <a:lnTo>
                  <a:pt x="312420" y="331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MARTINK"/>
          <p:cNvSpPr/>
          <p:nvPr/>
        </p:nvSpPr>
        <p:spPr>
          <a:xfrm>
            <a:off x="857250" y="392430"/>
            <a:ext cx="330201" cy="349251"/>
          </a:xfrm>
          <a:custGeom>
            <a:avLst/>
            <a:gdLst/>
            <a:ahLst/>
            <a:cxnLst/>
            <a:rect l="0" t="0" r="0" b="0"/>
            <a:pathLst>
              <a:path w="330201" h="349251">
                <a:moveTo>
                  <a:pt x="330200" y="0"/>
                </a:moveTo>
                <a:lnTo>
                  <a:pt x="303530" y="0"/>
                </a:lnTo>
                <a:lnTo>
                  <a:pt x="285750" y="17780"/>
                </a:lnTo>
                <a:lnTo>
                  <a:pt x="267970" y="45720"/>
                </a:lnTo>
                <a:lnTo>
                  <a:pt x="250190" y="54610"/>
                </a:lnTo>
                <a:lnTo>
                  <a:pt x="223520" y="99060"/>
                </a:lnTo>
                <a:lnTo>
                  <a:pt x="187960" y="134620"/>
                </a:lnTo>
                <a:lnTo>
                  <a:pt x="143510" y="179070"/>
                </a:lnTo>
                <a:lnTo>
                  <a:pt x="106680" y="223520"/>
                </a:lnTo>
                <a:lnTo>
                  <a:pt x="71120" y="259080"/>
                </a:lnTo>
                <a:lnTo>
                  <a:pt x="53340" y="276860"/>
                </a:lnTo>
                <a:lnTo>
                  <a:pt x="8890" y="331470"/>
                </a:lnTo>
                <a:lnTo>
                  <a:pt x="0" y="349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544830" y="830580"/>
            <a:ext cx="999491" cy="115571"/>
          </a:xfrm>
          <a:custGeom>
            <a:avLst/>
            <a:gdLst/>
            <a:ahLst/>
            <a:cxnLst/>
            <a:rect l="0" t="0" r="0" b="0"/>
            <a:pathLst>
              <a:path w="999491" h="115571">
                <a:moveTo>
                  <a:pt x="0" y="115570"/>
                </a:moveTo>
                <a:lnTo>
                  <a:pt x="26670" y="97790"/>
                </a:lnTo>
                <a:lnTo>
                  <a:pt x="62230" y="88900"/>
                </a:lnTo>
                <a:lnTo>
                  <a:pt x="80010" y="88900"/>
                </a:lnTo>
                <a:lnTo>
                  <a:pt x="115570" y="88900"/>
                </a:lnTo>
                <a:lnTo>
                  <a:pt x="151130" y="80010"/>
                </a:lnTo>
                <a:lnTo>
                  <a:pt x="187960" y="80010"/>
                </a:lnTo>
                <a:lnTo>
                  <a:pt x="232410" y="71120"/>
                </a:lnTo>
                <a:lnTo>
                  <a:pt x="267970" y="71120"/>
                </a:lnTo>
                <a:lnTo>
                  <a:pt x="303530" y="71120"/>
                </a:lnTo>
                <a:lnTo>
                  <a:pt x="339090" y="62230"/>
                </a:lnTo>
                <a:lnTo>
                  <a:pt x="383540" y="53340"/>
                </a:lnTo>
                <a:lnTo>
                  <a:pt x="419100" y="53340"/>
                </a:lnTo>
                <a:lnTo>
                  <a:pt x="464820" y="44450"/>
                </a:lnTo>
                <a:lnTo>
                  <a:pt x="500380" y="44450"/>
                </a:lnTo>
                <a:lnTo>
                  <a:pt x="544830" y="35560"/>
                </a:lnTo>
                <a:lnTo>
                  <a:pt x="589280" y="35560"/>
                </a:lnTo>
                <a:lnTo>
                  <a:pt x="633730" y="26670"/>
                </a:lnTo>
                <a:lnTo>
                  <a:pt x="678180" y="26670"/>
                </a:lnTo>
                <a:lnTo>
                  <a:pt x="722630" y="17780"/>
                </a:lnTo>
                <a:lnTo>
                  <a:pt x="768350" y="17780"/>
                </a:lnTo>
                <a:lnTo>
                  <a:pt x="803910" y="8890"/>
                </a:lnTo>
                <a:lnTo>
                  <a:pt x="839470" y="8890"/>
                </a:lnTo>
                <a:lnTo>
                  <a:pt x="875030" y="8890"/>
                </a:lnTo>
                <a:lnTo>
                  <a:pt x="910590" y="0"/>
                </a:lnTo>
                <a:lnTo>
                  <a:pt x="955040" y="0"/>
                </a:lnTo>
                <a:lnTo>
                  <a:pt x="9994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660400" y="1071880"/>
            <a:ext cx="259081" cy="259081"/>
          </a:xfrm>
          <a:custGeom>
            <a:avLst/>
            <a:gdLst/>
            <a:ahLst/>
            <a:cxnLst/>
            <a:rect l="0" t="0" r="0" b="0"/>
            <a:pathLst>
              <a:path w="259081" h="259081">
                <a:moveTo>
                  <a:pt x="0" y="0"/>
                </a:moveTo>
                <a:lnTo>
                  <a:pt x="35560" y="35560"/>
                </a:lnTo>
                <a:lnTo>
                  <a:pt x="81280" y="71120"/>
                </a:lnTo>
                <a:lnTo>
                  <a:pt x="99060" y="88900"/>
                </a:lnTo>
                <a:lnTo>
                  <a:pt x="125730" y="124460"/>
                </a:lnTo>
                <a:lnTo>
                  <a:pt x="143510" y="142240"/>
                </a:lnTo>
                <a:lnTo>
                  <a:pt x="170180" y="177800"/>
                </a:lnTo>
                <a:lnTo>
                  <a:pt x="214630" y="232410"/>
                </a:lnTo>
                <a:lnTo>
                  <a:pt x="232410" y="250190"/>
                </a:lnTo>
                <a:lnTo>
                  <a:pt x="25908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713740" y="1071880"/>
            <a:ext cx="125731" cy="223521"/>
          </a:xfrm>
          <a:custGeom>
            <a:avLst/>
            <a:gdLst/>
            <a:ahLst/>
            <a:cxnLst/>
            <a:rect l="0" t="0" r="0" b="0"/>
            <a:pathLst>
              <a:path w="125731" h="223521">
                <a:moveTo>
                  <a:pt x="125730" y="0"/>
                </a:moveTo>
                <a:lnTo>
                  <a:pt x="107950" y="0"/>
                </a:lnTo>
                <a:lnTo>
                  <a:pt x="72390" y="53340"/>
                </a:lnTo>
                <a:lnTo>
                  <a:pt x="45720" y="97790"/>
                </a:lnTo>
                <a:lnTo>
                  <a:pt x="27940" y="133350"/>
                </a:lnTo>
                <a:lnTo>
                  <a:pt x="0" y="17780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1027430" y="1036320"/>
            <a:ext cx="17781" cy="213361"/>
          </a:xfrm>
          <a:custGeom>
            <a:avLst/>
            <a:gdLst/>
            <a:ahLst/>
            <a:cxnLst/>
            <a:rect l="0" t="0" r="0" b="0"/>
            <a:pathLst>
              <a:path w="17781" h="21336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8890" y="168910"/>
                </a:lnTo>
                <a:lnTo>
                  <a:pt x="17780" y="213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946150" y="1143000"/>
            <a:ext cx="179071" cy="35561"/>
          </a:xfrm>
          <a:custGeom>
            <a:avLst/>
            <a:gdLst/>
            <a:ahLst/>
            <a:cxnLst/>
            <a:rect l="0" t="0" r="0" b="0"/>
            <a:pathLst>
              <a:path w="179071" h="35561">
                <a:moveTo>
                  <a:pt x="0" y="35560"/>
                </a:moveTo>
                <a:lnTo>
                  <a:pt x="26670" y="17780"/>
                </a:lnTo>
                <a:lnTo>
                  <a:pt x="72390" y="17780"/>
                </a:lnTo>
                <a:lnTo>
                  <a:pt x="107950" y="8890"/>
                </a:lnTo>
                <a:lnTo>
                  <a:pt x="14351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160780" y="1018540"/>
            <a:ext cx="187961" cy="231141"/>
          </a:xfrm>
          <a:custGeom>
            <a:avLst/>
            <a:gdLst/>
            <a:ahLst/>
            <a:cxnLst/>
            <a:rect l="0" t="0" r="0" b="0"/>
            <a:pathLst>
              <a:path w="187961" h="231141">
                <a:moveTo>
                  <a:pt x="0" y="71120"/>
                </a:moveTo>
                <a:lnTo>
                  <a:pt x="0" y="53340"/>
                </a:lnTo>
                <a:lnTo>
                  <a:pt x="17780" y="17780"/>
                </a:lnTo>
                <a:lnTo>
                  <a:pt x="35560" y="0"/>
                </a:lnTo>
                <a:lnTo>
                  <a:pt x="62230" y="0"/>
                </a:lnTo>
                <a:lnTo>
                  <a:pt x="80010" y="8890"/>
                </a:lnTo>
                <a:lnTo>
                  <a:pt x="97790" y="26670"/>
                </a:lnTo>
                <a:lnTo>
                  <a:pt x="97790" y="44450"/>
                </a:lnTo>
                <a:lnTo>
                  <a:pt x="88900" y="80010"/>
                </a:lnTo>
                <a:lnTo>
                  <a:pt x="71120" y="124460"/>
                </a:lnTo>
                <a:lnTo>
                  <a:pt x="53340" y="160020"/>
                </a:lnTo>
                <a:lnTo>
                  <a:pt x="53340" y="186690"/>
                </a:lnTo>
                <a:lnTo>
                  <a:pt x="62230" y="213360"/>
                </a:lnTo>
                <a:lnTo>
                  <a:pt x="97790" y="222250"/>
                </a:lnTo>
                <a:lnTo>
                  <a:pt x="134620" y="231140"/>
                </a:lnTo>
                <a:lnTo>
                  <a:pt x="152400" y="231140"/>
                </a:lnTo>
                <a:lnTo>
                  <a:pt x="187960" y="231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1526540" y="723900"/>
            <a:ext cx="267971" cy="294641"/>
          </a:xfrm>
          <a:custGeom>
            <a:avLst/>
            <a:gdLst/>
            <a:ahLst/>
            <a:cxnLst/>
            <a:rect l="0" t="0" r="0" b="0"/>
            <a:pathLst>
              <a:path w="267971" h="294641">
                <a:moveTo>
                  <a:pt x="0" y="0"/>
                </a:moveTo>
                <a:lnTo>
                  <a:pt x="35560" y="17780"/>
                </a:lnTo>
                <a:lnTo>
                  <a:pt x="72390" y="26670"/>
                </a:lnTo>
                <a:lnTo>
                  <a:pt x="116840" y="44450"/>
                </a:lnTo>
                <a:lnTo>
                  <a:pt x="152400" y="53340"/>
                </a:lnTo>
                <a:lnTo>
                  <a:pt x="196850" y="71120"/>
                </a:lnTo>
                <a:lnTo>
                  <a:pt x="232410" y="71120"/>
                </a:lnTo>
                <a:lnTo>
                  <a:pt x="267970" y="80010"/>
                </a:lnTo>
                <a:lnTo>
                  <a:pt x="267970" y="97790"/>
                </a:lnTo>
                <a:lnTo>
                  <a:pt x="250190" y="133350"/>
                </a:lnTo>
                <a:lnTo>
                  <a:pt x="205740" y="160020"/>
                </a:lnTo>
                <a:lnTo>
                  <a:pt x="170180" y="195580"/>
                </a:lnTo>
                <a:lnTo>
                  <a:pt x="134620" y="231140"/>
                </a:lnTo>
                <a:lnTo>
                  <a:pt x="99060" y="266700"/>
                </a:lnTo>
                <a:lnTo>
                  <a:pt x="9017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1902460" y="812800"/>
            <a:ext cx="133351" cy="8891"/>
          </a:xfrm>
          <a:custGeom>
            <a:avLst/>
            <a:gdLst/>
            <a:ahLst/>
            <a:cxnLst/>
            <a:rect l="0" t="0" r="0" b="0"/>
            <a:pathLst>
              <a:path w="13335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10668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170430" y="607060"/>
            <a:ext cx="1" cy="374651"/>
          </a:xfrm>
          <a:custGeom>
            <a:avLst/>
            <a:gdLst/>
            <a:ahLst/>
            <a:cxnLst/>
            <a:rect l="0" t="0" r="0" b="0"/>
            <a:pathLst>
              <a:path w="1" h="374651">
                <a:moveTo>
                  <a:pt x="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25730"/>
                </a:lnTo>
                <a:lnTo>
                  <a:pt x="0" y="17018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65760"/>
                </a:lnTo>
                <a:lnTo>
                  <a:pt x="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1428750" y="1741170"/>
            <a:ext cx="259081" cy="276861"/>
          </a:xfrm>
          <a:custGeom>
            <a:avLst/>
            <a:gdLst/>
            <a:ahLst/>
            <a:cxnLst/>
            <a:rect l="0" t="0" r="0" b="0"/>
            <a:pathLst>
              <a:path w="259081" h="276861">
                <a:moveTo>
                  <a:pt x="0" y="0"/>
                </a:moveTo>
                <a:lnTo>
                  <a:pt x="35560" y="35560"/>
                </a:lnTo>
                <a:lnTo>
                  <a:pt x="71120" y="80010"/>
                </a:lnTo>
                <a:lnTo>
                  <a:pt x="115570" y="125730"/>
                </a:lnTo>
                <a:lnTo>
                  <a:pt x="152400" y="170180"/>
                </a:lnTo>
                <a:lnTo>
                  <a:pt x="179070" y="196850"/>
                </a:lnTo>
                <a:lnTo>
                  <a:pt x="223520" y="250190"/>
                </a:lnTo>
                <a:lnTo>
                  <a:pt x="241300" y="267970"/>
                </a:lnTo>
                <a:lnTo>
                  <a:pt x="25908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1419860" y="1705610"/>
            <a:ext cx="196851" cy="267971"/>
          </a:xfrm>
          <a:custGeom>
            <a:avLst/>
            <a:gdLst/>
            <a:ahLst/>
            <a:cxnLst/>
            <a:rect l="0" t="0" r="0" b="0"/>
            <a:pathLst>
              <a:path w="196851" h="267971">
                <a:moveTo>
                  <a:pt x="196850" y="0"/>
                </a:moveTo>
                <a:lnTo>
                  <a:pt x="170180" y="8890"/>
                </a:lnTo>
                <a:lnTo>
                  <a:pt x="161290" y="26670"/>
                </a:lnTo>
                <a:lnTo>
                  <a:pt x="133350" y="62230"/>
                </a:lnTo>
                <a:lnTo>
                  <a:pt x="106680" y="106680"/>
                </a:lnTo>
                <a:lnTo>
                  <a:pt x="80010" y="151130"/>
                </a:lnTo>
                <a:lnTo>
                  <a:pt x="53340" y="187960"/>
                </a:lnTo>
                <a:lnTo>
                  <a:pt x="44450" y="205740"/>
                </a:lnTo>
                <a:lnTo>
                  <a:pt x="26670" y="22352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1151890" y="2062480"/>
            <a:ext cx="687071" cy="161291"/>
          </a:xfrm>
          <a:custGeom>
            <a:avLst/>
            <a:gdLst/>
            <a:ahLst/>
            <a:cxnLst/>
            <a:rect l="0" t="0" r="0" b="0"/>
            <a:pathLst>
              <a:path w="687071" h="161291">
                <a:moveTo>
                  <a:pt x="0" y="161290"/>
                </a:moveTo>
                <a:lnTo>
                  <a:pt x="35560" y="152400"/>
                </a:lnTo>
                <a:lnTo>
                  <a:pt x="71120" y="143510"/>
                </a:lnTo>
                <a:lnTo>
                  <a:pt x="106680" y="125730"/>
                </a:lnTo>
                <a:lnTo>
                  <a:pt x="143510" y="116840"/>
                </a:lnTo>
                <a:lnTo>
                  <a:pt x="179070" y="107950"/>
                </a:lnTo>
                <a:lnTo>
                  <a:pt x="223520" y="99060"/>
                </a:lnTo>
                <a:lnTo>
                  <a:pt x="267970" y="81280"/>
                </a:lnTo>
                <a:lnTo>
                  <a:pt x="303530" y="81280"/>
                </a:lnTo>
                <a:lnTo>
                  <a:pt x="339090" y="71120"/>
                </a:lnTo>
                <a:lnTo>
                  <a:pt x="374650" y="62230"/>
                </a:lnTo>
                <a:lnTo>
                  <a:pt x="410210" y="53340"/>
                </a:lnTo>
                <a:lnTo>
                  <a:pt x="447040" y="44450"/>
                </a:lnTo>
                <a:lnTo>
                  <a:pt x="482600" y="35560"/>
                </a:lnTo>
                <a:lnTo>
                  <a:pt x="518160" y="26670"/>
                </a:lnTo>
                <a:lnTo>
                  <a:pt x="553720" y="17780"/>
                </a:lnTo>
                <a:lnTo>
                  <a:pt x="589280" y="17780"/>
                </a:lnTo>
                <a:lnTo>
                  <a:pt x="624840" y="8890"/>
                </a:lnTo>
                <a:lnTo>
                  <a:pt x="669290" y="0"/>
                </a:lnTo>
                <a:lnTo>
                  <a:pt x="687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1267460" y="2339340"/>
            <a:ext cx="223521" cy="170181"/>
          </a:xfrm>
          <a:custGeom>
            <a:avLst/>
            <a:gdLst/>
            <a:ahLst/>
            <a:cxnLst/>
            <a:rect l="0" t="0" r="0" b="0"/>
            <a:pathLst>
              <a:path w="223521" h="170181">
                <a:moveTo>
                  <a:pt x="0" y="0"/>
                </a:moveTo>
                <a:lnTo>
                  <a:pt x="27940" y="8890"/>
                </a:lnTo>
                <a:lnTo>
                  <a:pt x="72390" y="44450"/>
                </a:lnTo>
                <a:lnTo>
                  <a:pt x="116840" y="80010"/>
                </a:lnTo>
                <a:lnTo>
                  <a:pt x="152400" y="116840"/>
                </a:lnTo>
                <a:lnTo>
                  <a:pt x="196850" y="152400"/>
                </a:lnTo>
                <a:lnTo>
                  <a:pt x="22352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1322070" y="2303780"/>
            <a:ext cx="97791" cy="223521"/>
          </a:xfrm>
          <a:custGeom>
            <a:avLst/>
            <a:gdLst/>
            <a:ahLst/>
            <a:cxnLst/>
            <a:rect l="0" t="0" r="0" b="0"/>
            <a:pathLst>
              <a:path w="97791" h="223521">
                <a:moveTo>
                  <a:pt x="97790" y="0"/>
                </a:moveTo>
                <a:lnTo>
                  <a:pt x="80010" y="35560"/>
                </a:lnTo>
                <a:lnTo>
                  <a:pt x="62230" y="80010"/>
                </a:lnTo>
                <a:lnTo>
                  <a:pt x="35560" y="124460"/>
                </a:lnTo>
                <a:lnTo>
                  <a:pt x="17780" y="161290"/>
                </a:lnTo>
                <a:lnTo>
                  <a:pt x="0" y="19685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1517650" y="2294890"/>
            <a:ext cx="26671" cy="196851"/>
          </a:xfrm>
          <a:custGeom>
            <a:avLst/>
            <a:gdLst/>
            <a:ahLst/>
            <a:cxnLst/>
            <a:rect l="0" t="0" r="0" b="0"/>
            <a:pathLst>
              <a:path w="26671" h="196851">
                <a:moveTo>
                  <a:pt x="0" y="0"/>
                </a:moveTo>
                <a:lnTo>
                  <a:pt x="17780" y="26670"/>
                </a:lnTo>
                <a:lnTo>
                  <a:pt x="17780" y="62230"/>
                </a:lnTo>
                <a:lnTo>
                  <a:pt x="17780" y="106680"/>
                </a:lnTo>
                <a:lnTo>
                  <a:pt x="17780" y="143510"/>
                </a:lnTo>
                <a:lnTo>
                  <a:pt x="17780" y="187960"/>
                </a:lnTo>
                <a:lnTo>
                  <a:pt x="2667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1499870" y="2374900"/>
            <a:ext cx="107951" cy="44451"/>
          </a:xfrm>
          <a:custGeom>
            <a:avLst/>
            <a:gdLst/>
            <a:ahLst/>
            <a:cxnLst/>
            <a:rect l="0" t="0" r="0" b="0"/>
            <a:pathLst>
              <a:path w="107951" h="44451">
                <a:moveTo>
                  <a:pt x="0" y="44450"/>
                </a:moveTo>
                <a:lnTo>
                  <a:pt x="35560" y="17780"/>
                </a:lnTo>
                <a:lnTo>
                  <a:pt x="72390" y="889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1652270" y="2241550"/>
            <a:ext cx="177801" cy="232411"/>
          </a:xfrm>
          <a:custGeom>
            <a:avLst/>
            <a:gdLst/>
            <a:ahLst/>
            <a:cxnLst/>
            <a:rect l="0" t="0" r="0" b="0"/>
            <a:pathLst>
              <a:path w="177801" h="232411">
                <a:moveTo>
                  <a:pt x="0" y="71120"/>
                </a:moveTo>
                <a:lnTo>
                  <a:pt x="0" y="44450"/>
                </a:lnTo>
                <a:lnTo>
                  <a:pt x="8890" y="17780"/>
                </a:lnTo>
                <a:lnTo>
                  <a:pt x="26670" y="0"/>
                </a:lnTo>
                <a:lnTo>
                  <a:pt x="53340" y="0"/>
                </a:lnTo>
                <a:lnTo>
                  <a:pt x="71120" y="8890"/>
                </a:lnTo>
                <a:lnTo>
                  <a:pt x="71120" y="35560"/>
                </a:lnTo>
                <a:lnTo>
                  <a:pt x="62230" y="80010"/>
                </a:lnTo>
                <a:lnTo>
                  <a:pt x="53340" y="115570"/>
                </a:lnTo>
                <a:lnTo>
                  <a:pt x="35560" y="160020"/>
                </a:lnTo>
                <a:lnTo>
                  <a:pt x="26670" y="205740"/>
                </a:lnTo>
                <a:lnTo>
                  <a:pt x="35560" y="223520"/>
                </a:lnTo>
                <a:lnTo>
                  <a:pt x="62230" y="232410"/>
                </a:lnTo>
                <a:lnTo>
                  <a:pt x="88900" y="223520"/>
                </a:lnTo>
                <a:lnTo>
                  <a:pt x="124460" y="214630"/>
                </a:lnTo>
                <a:lnTo>
                  <a:pt x="168910" y="205740"/>
                </a:lnTo>
                <a:lnTo>
                  <a:pt x="17780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2080260" y="1856740"/>
            <a:ext cx="35561" cy="267971"/>
          </a:xfrm>
          <a:custGeom>
            <a:avLst/>
            <a:gdLst/>
            <a:ahLst/>
            <a:cxnLst/>
            <a:rect l="0" t="0" r="0" b="0"/>
            <a:pathLst>
              <a:path w="35561" h="267971">
                <a:moveTo>
                  <a:pt x="0" y="0"/>
                </a:moveTo>
                <a:lnTo>
                  <a:pt x="8890" y="36830"/>
                </a:lnTo>
                <a:lnTo>
                  <a:pt x="26670" y="72390"/>
                </a:lnTo>
                <a:lnTo>
                  <a:pt x="26670" y="107950"/>
                </a:lnTo>
                <a:lnTo>
                  <a:pt x="26670" y="143510"/>
                </a:lnTo>
                <a:lnTo>
                  <a:pt x="35560" y="179070"/>
                </a:lnTo>
                <a:lnTo>
                  <a:pt x="35560" y="214630"/>
                </a:lnTo>
                <a:lnTo>
                  <a:pt x="35560" y="241300"/>
                </a:lnTo>
                <a:lnTo>
                  <a:pt x="3556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2026920" y="2009140"/>
            <a:ext cx="196851" cy="26671"/>
          </a:xfrm>
          <a:custGeom>
            <a:avLst/>
            <a:gdLst/>
            <a:ahLst/>
            <a:cxnLst/>
            <a:rect l="0" t="0" r="0" b="0"/>
            <a:pathLst>
              <a:path w="196851" h="26671">
                <a:moveTo>
                  <a:pt x="0" y="26670"/>
                </a:moveTo>
                <a:lnTo>
                  <a:pt x="44450" y="17780"/>
                </a:lnTo>
                <a:lnTo>
                  <a:pt x="80010" y="8890"/>
                </a:lnTo>
                <a:lnTo>
                  <a:pt x="125730" y="0"/>
                </a:lnTo>
                <a:lnTo>
                  <a:pt x="15240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2348230" y="1794510"/>
            <a:ext cx="62231" cy="339091"/>
          </a:xfrm>
          <a:custGeom>
            <a:avLst/>
            <a:gdLst/>
            <a:ahLst/>
            <a:cxnLst/>
            <a:rect l="0" t="0" r="0" b="0"/>
            <a:pathLst>
              <a:path w="62231" h="339091">
                <a:moveTo>
                  <a:pt x="0" y="0"/>
                </a:moveTo>
                <a:lnTo>
                  <a:pt x="8890" y="44450"/>
                </a:lnTo>
                <a:lnTo>
                  <a:pt x="8890" y="81280"/>
                </a:lnTo>
                <a:lnTo>
                  <a:pt x="17780" y="125730"/>
                </a:lnTo>
                <a:lnTo>
                  <a:pt x="26670" y="170180"/>
                </a:lnTo>
                <a:lnTo>
                  <a:pt x="35560" y="205740"/>
                </a:lnTo>
                <a:lnTo>
                  <a:pt x="35560" y="241300"/>
                </a:lnTo>
                <a:lnTo>
                  <a:pt x="44450" y="285750"/>
                </a:lnTo>
                <a:lnTo>
                  <a:pt x="53340" y="303530"/>
                </a:lnTo>
                <a:lnTo>
                  <a:pt x="6223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2536190" y="1884680"/>
            <a:ext cx="312421" cy="312421"/>
          </a:xfrm>
          <a:custGeom>
            <a:avLst/>
            <a:gdLst/>
            <a:ahLst/>
            <a:cxnLst/>
            <a:rect l="0" t="0" r="0" b="0"/>
            <a:pathLst>
              <a:path w="312421" h="312421">
                <a:moveTo>
                  <a:pt x="0" y="0"/>
                </a:moveTo>
                <a:lnTo>
                  <a:pt x="17780" y="8890"/>
                </a:lnTo>
                <a:lnTo>
                  <a:pt x="62230" y="26670"/>
                </a:lnTo>
                <a:lnTo>
                  <a:pt x="97790" y="44450"/>
                </a:lnTo>
                <a:lnTo>
                  <a:pt x="142240" y="44450"/>
                </a:lnTo>
                <a:lnTo>
                  <a:pt x="179070" y="53340"/>
                </a:lnTo>
                <a:lnTo>
                  <a:pt x="205740" y="62230"/>
                </a:lnTo>
                <a:lnTo>
                  <a:pt x="232410" y="62230"/>
                </a:lnTo>
                <a:lnTo>
                  <a:pt x="267970" y="62230"/>
                </a:lnTo>
                <a:lnTo>
                  <a:pt x="303530" y="71120"/>
                </a:lnTo>
                <a:lnTo>
                  <a:pt x="312420" y="88900"/>
                </a:lnTo>
                <a:lnTo>
                  <a:pt x="259080" y="124460"/>
                </a:lnTo>
                <a:lnTo>
                  <a:pt x="232410" y="142240"/>
                </a:lnTo>
                <a:lnTo>
                  <a:pt x="196850" y="168910"/>
                </a:lnTo>
                <a:lnTo>
                  <a:pt x="151130" y="195580"/>
                </a:lnTo>
                <a:lnTo>
                  <a:pt x="115570" y="213360"/>
                </a:lnTo>
                <a:lnTo>
                  <a:pt x="97790" y="231140"/>
                </a:lnTo>
                <a:lnTo>
                  <a:pt x="62230" y="267970"/>
                </a:lnTo>
                <a:lnTo>
                  <a:pt x="3556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3027680" y="1884680"/>
            <a:ext cx="231141" cy="204471"/>
          </a:xfrm>
          <a:custGeom>
            <a:avLst/>
            <a:gdLst/>
            <a:ahLst/>
            <a:cxnLst/>
            <a:rect l="0" t="0" r="0" b="0"/>
            <a:pathLst>
              <a:path w="231141" h="204471">
                <a:moveTo>
                  <a:pt x="168910" y="62230"/>
                </a:moveTo>
                <a:lnTo>
                  <a:pt x="142240" y="17780"/>
                </a:lnTo>
                <a:lnTo>
                  <a:pt x="124460" y="0"/>
                </a:lnTo>
                <a:lnTo>
                  <a:pt x="106680" y="0"/>
                </a:lnTo>
                <a:lnTo>
                  <a:pt x="62230" y="8890"/>
                </a:lnTo>
                <a:lnTo>
                  <a:pt x="26670" y="53340"/>
                </a:lnTo>
                <a:lnTo>
                  <a:pt x="8890" y="88900"/>
                </a:lnTo>
                <a:lnTo>
                  <a:pt x="0" y="106680"/>
                </a:lnTo>
                <a:lnTo>
                  <a:pt x="0" y="133350"/>
                </a:lnTo>
                <a:lnTo>
                  <a:pt x="0" y="151130"/>
                </a:lnTo>
                <a:lnTo>
                  <a:pt x="8890" y="168910"/>
                </a:lnTo>
                <a:lnTo>
                  <a:pt x="17780" y="186690"/>
                </a:lnTo>
                <a:lnTo>
                  <a:pt x="35560" y="195580"/>
                </a:lnTo>
                <a:lnTo>
                  <a:pt x="53340" y="204470"/>
                </a:lnTo>
                <a:lnTo>
                  <a:pt x="97790" y="204470"/>
                </a:lnTo>
                <a:lnTo>
                  <a:pt x="124460" y="204470"/>
                </a:lnTo>
                <a:lnTo>
                  <a:pt x="160020" y="186690"/>
                </a:lnTo>
                <a:lnTo>
                  <a:pt x="195580" y="168910"/>
                </a:lnTo>
                <a:lnTo>
                  <a:pt x="222250" y="133350"/>
                </a:lnTo>
                <a:lnTo>
                  <a:pt x="231140" y="115570"/>
                </a:lnTo>
                <a:lnTo>
                  <a:pt x="231140" y="88900"/>
                </a:lnTo>
                <a:lnTo>
                  <a:pt x="222250" y="71120"/>
                </a:lnTo>
                <a:lnTo>
                  <a:pt x="177800" y="35560"/>
                </a:lnTo>
                <a:lnTo>
                  <a:pt x="16002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1929130" y="1687830"/>
            <a:ext cx="8891" cy="1"/>
          </a:xfrm>
          <a:custGeom>
            <a:avLst/>
            <a:gdLst/>
            <a:ahLst/>
            <a:cxnLst/>
            <a:rect l="0" t="0" r="0" b="0"/>
            <a:pathLst>
              <a:path w="8891" h="1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1929130" y="1590040"/>
            <a:ext cx="195581" cy="62231"/>
          </a:xfrm>
          <a:custGeom>
            <a:avLst/>
            <a:gdLst/>
            <a:ahLst/>
            <a:cxnLst/>
            <a:rect l="0" t="0" r="0" b="0"/>
            <a:pathLst>
              <a:path w="195581" h="62231">
                <a:moveTo>
                  <a:pt x="0" y="0"/>
                </a:moveTo>
                <a:lnTo>
                  <a:pt x="17780" y="0"/>
                </a:lnTo>
                <a:lnTo>
                  <a:pt x="62230" y="8890"/>
                </a:lnTo>
                <a:lnTo>
                  <a:pt x="106680" y="26670"/>
                </a:lnTo>
                <a:lnTo>
                  <a:pt x="142240" y="44450"/>
                </a:lnTo>
                <a:lnTo>
                  <a:pt x="177800" y="62230"/>
                </a:lnTo>
                <a:lnTo>
                  <a:pt x="195580" y="53340"/>
                </a:lnTo>
                <a:lnTo>
                  <a:pt x="19558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2000250" y="1517650"/>
            <a:ext cx="44451" cy="223521"/>
          </a:xfrm>
          <a:custGeom>
            <a:avLst/>
            <a:gdLst/>
            <a:ahLst/>
            <a:cxnLst/>
            <a:rect l="0" t="0" r="0" b="0"/>
            <a:pathLst>
              <a:path w="44451" h="223521">
                <a:moveTo>
                  <a:pt x="44450" y="0"/>
                </a:moveTo>
                <a:lnTo>
                  <a:pt x="17780" y="35560"/>
                </a:lnTo>
                <a:lnTo>
                  <a:pt x="8890" y="72390"/>
                </a:lnTo>
                <a:lnTo>
                  <a:pt x="0" y="116840"/>
                </a:lnTo>
                <a:lnTo>
                  <a:pt x="0" y="161290"/>
                </a:lnTo>
                <a:lnTo>
                  <a:pt x="0" y="20574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2133600" y="1437640"/>
            <a:ext cx="54611" cy="152401"/>
          </a:xfrm>
          <a:custGeom>
            <a:avLst/>
            <a:gdLst/>
            <a:ahLst/>
            <a:cxnLst/>
            <a:rect l="0" t="0" r="0" b="0"/>
            <a:pathLst>
              <a:path w="54611" h="152401">
                <a:moveTo>
                  <a:pt x="0" y="0"/>
                </a:moveTo>
                <a:lnTo>
                  <a:pt x="19050" y="35560"/>
                </a:lnTo>
                <a:lnTo>
                  <a:pt x="36830" y="80010"/>
                </a:lnTo>
                <a:lnTo>
                  <a:pt x="45720" y="115570"/>
                </a:lnTo>
                <a:lnTo>
                  <a:pt x="54610" y="134620"/>
                </a:lnTo>
                <a:lnTo>
                  <a:pt x="5461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2124710" y="1482090"/>
            <a:ext cx="81281" cy="71121"/>
          </a:xfrm>
          <a:custGeom>
            <a:avLst/>
            <a:gdLst/>
            <a:ahLst/>
            <a:cxnLst/>
            <a:rect l="0" t="0" r="0" b="0"/>
            <a:pathLst>
              <a:path w="81281" h="71121">
                <a:moveTo>
                  <a:pt x="0" y="71120"/>
                </a:moveTo>
                <a:lnTo>
                  <a:pt x="19050" y="53340"/>
                </a:lnTo>
                <a:lnTo>
                  <a:pt x="54610" y="17780"/>
                </a:lnTo>
                <a:lnTo>
                  <a:pt x="812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2232660" y="1348740"/>
            <a:ext cx="168911" cy="195581"/>
          </a:xfrm>
          <a:custGeom>
            <a:avLst/>
            <a:gdLst/>
            <a:ahLst/>
            <a:cxnLst/>
            <a:rect l="0" t="0" r="0" b="0"/>
            <a:pathLst>
              <a:path w="168911" h="195581">
                <a:moveTo>
                  <a:pt x="0" y="115570"/>
                </a:moveTo>
                <a:lnTo>
                  <a:pt x="0" y="71120"/>
                </a:lnTo>
                <a:lnTo>
                  <a:pt x="0" y="53340"/>
                </a:lnTo>
                <a:lnTo>
                  <a:pt x="26670" y="17780"/>
                </a:lnTo>
                <a:lnTo>
                  <a:pt x="35560" y="0"/>
                </a:lnTo>
                <a:lnTo>
                  <a:pt x="62230" y="0"/>
                </a:lnTo>
                <a:lnTo>
                  <a:pt x="80010" y="17780"/>
                </a:lnTo>
                <a:lnTo>
                  <a:pt x="80010" y="44450"/>
                </a:lnTo>
                <a:lnTo>
                  <a:pt x="80010" y="80010"/>
                </a:lnTo>
                <a:lnTo>
                  <a:pt x="71120" y="124460"/>
                </a:lnTo>
                <a:lnTo>
                  <a:pt x="71120" y="160020"/>
                </a:lnTo>
                <a:lnTo>
                  <a:pt x="71120" y="186690"/>
                </a:lnTo>
                <a:lnTo>
                  <a:pt x="124460" y="195580"/>
                </a:lnTo>
                <a:lnTo>
                  <a:pt x="142240" y="186690"/>
                </a:lnTo>
                <a:lnTo>
                  <a:pt x="16891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2500630" y="1581150"/>
            <a:ext cx="151131" cy="71121"/>
          </a:xfrm>
          <a:custGeom>
            <a:avLst/>
            <a:gdLst/>
            <a:ahLst/>
            <a:cxnLst/>
            <a:rect l="0" t="0" r="0" b="0"/>
            <a:pathLst>
              <a:path w="151131" h="71121">
                <a:moveTo>
                  <a:pt x="0" y="0"/>
                </a:moveTo>
                <a:lnTo>
                  <a:pt x="35560" y="17780"/>
                </a:lnTo>
                <a:lnTo>
                  <a:pt x="71120" y="26670"/>
                </a:lnTo>
                <a:lnTo>
                  <a:pt x="115570" y="53340"/>
                </a:lnTo>
                <a:lnTo>
                  <a:pt x="15113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2580640" y="1526540"/>
            <a:ext cx="35561" cy="170181"/>
          </a:xfrm>
          <a:custGeom>
            <a:avLst/>
            <a:gdLst/>
            <a:ahLst/>
            <a:cxnLst/>
            <a:rect l="0" t="0" r="0" b="0"/>
            <a:pathLst>
              <a:path w="35561" h="170181">
                <a:moveTo>
                  <a:pt x="35560" y="0"/>
                </a:moveTo>
                <a:lnTo>
                  <a:pt x="17780" y="17780"/>
                </a:lnTo>
                <a:lnTo>
                  <a:pt x="17780" y="54610"/>
                </a:lnTo>
                <a:lnTo>
                  <a:pt x="0" y="99060"/>
                </a:lnTo>
                <a:lnTo>
                  <a:pt x="0" y="134620"/>
                </a:lnTo>
                <a:lnTo>
                  <a:pt x="0" y="161290"/>
                </a:lnTo>
                <a:lnTo>
                  <a:pt x="889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2669540" y="1473200"/>
            <a:ext cx="63501" cy="134621"/>
          </a:xfrm>
          <a:custGeom>
            <a:avLst/>
            <a:gdLst/>
            <a:ahLst/>
            <a:cxnLst/>
            <a:rect l="0" t="0" r="0" b="0"/>
            <a:pathLst>
              <a:path w="63501" h="13462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54610" y="125730"/>
                </a:lnTo>
                <a:lnTo>
                  <a:pt x="6350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2669540" y="1517650"/>
            <a:ext cx="45721" cy="54611"/>
          </a:xfrm>
          <a:custGeom>
            <a:avLst/>
            <a:gdLst/>
            <a:ahLst/>
            <a:cxnLst/>
            <a:rect l="0" t="0" r="0" b="0"/>
            <a:pathLst>
              <a:path w="45721" h="54611">
                <a:moveTo>
                  <a:pt x="0" y="54610"/>
                </a:moveTo>
                <a:lnTo>
                  <a:pt x="8890" y="35560"/>
                </a:lnTo>
                <a:lnTo>
                  <a:pt x="457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2750820" y="1419860"/>
            <a:ext cx="115571" cy="161291"/>
          </a:xfrm>
          <a:custGeom>
            <a:avLst/>
            <a:gdLst/>
            <a:ahLst/>
            <a:cxnLst/>
            <a:rect l="0" t="0" r="0" b="0"/>
            <a:pathLst>
              <a:path w="115571" h="161291">
                <a:moveTo>
                  <a:pt x="0" y="53340"/>
                </a:moveTo>
                <a:lnTo>
                  <a:pt x="8890" y="17780"/>
                </a:lnTo>
                <a:lnTo>
                  <a:pt x="17780" y="0"/>
                </a:lnTo>
                <a:lnTo>
                  <a:pt x="35560" y="0"/>
                </a:lnTo>
                <a:lnTo>
                  <a:pt x="53340" y="8890"/>
                </a:lnTo>
                <a:lnTo>
                  <a:pt x="53340" y="26670"/>
                </a:lnTo>
                <a:lnTo>
                  <a:pt x="44450" y="71120"/>
                </a:lnTo>
                <a:lnTo>
                  <a:pt x="26670" y="106680"/>
                </a:lnTo>
                <a:lnTo>
                  <a:pt x="26670" y="133350"/>
                </a:lnTo>
                <a:lnTo>
                  <a:pt x="44450" y="152400"/>
                </a:lnTo>
                <a:lnTo>
                  <a:pt x="62230" y="161290"/>
                </a:lnTo>
                <a:lnTo>
                  <a:pt x="80010" y="161290"/>
                </a:lnTo>
                <a:lnTo>
                  <a:pt x="11557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2277110" y="2143760"/>
            <a:ext cx="294641" cy="71121"/>
          </a:xfrm>
          <a:custGeom>
            <a:avLst/>
            <a:gdLst/>
            <a:ahLst/>
            <a:cxnLst/>
            <a:rect l="0" t="0" r="0" b="0"/>
            <a:pathLst>
              <a:path w="294641" h="71121">
                <a:moveTo>
                  <a:pt x="0" y="71120"/>
                </a:moveTo>
                <a:lnTo>
                  <a:pt x="17780" y="62230"/>
                </a:lnTo>
                <a:lnTo>
                  <a:pt x="53340" y="53340"/>
                </a:lnTo>
                <a:lnTo>
                  <a:pt x="88900" y="44450"/>
                </a:lnTo>
                <a:lnTo>
                  <a:pt x="133350" y="35560"/>
                </a:lnTo>
                <a:lnTo>
                  <a:pt x="170180" y="26670"/>
                </a:lnTo>
                <a:lnTo>
                  <a:pt x="214630" y="8890"/>
                </a:lnTo>
                <a:lnTo>
                  <a:pt x="232410" y="8890"/>
                </a:lnTo>
                <a:lnTo>
                  <a:pt x="267970" y="0"/>
                </a:lnTo>
                <a:lnTo>
                  <a:pt x="2946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2580640" y="1616710"/>
            <a:ext cx="276861" cy="142241"/>
          </a:xfrm>
          <a:custGeom>
            <a:avLst/>
            <a:gdLst/>
            <a:ahLst/>
            <a:cxnLst/>
            <a:rect l="0" t="0" r="0" b="0"/>
            <a:pathLst>
              <a:path w="276861" h="142241">
                <a:moveTo>
                  <a:pt x="0" y="142240"/>
                </a:moveTo>
                <a:lnTo>
                  <a:pt x="8890" y="124460"/>
                </a:lnTo>
                <a:lnTo>
                  <a:pt x="53340" y="106680"/>
                </a:lnTo>
                <a:lnTo>
                  <a:pt x="97790" y="88900"/>
                </a:lnTo>
                <a:lnTo>
                  <a:pt x="134620" y="62230"/>
                </a:lnTo>
                <a:lnTo>
                  <a:pt x="170180" y="44450"/>
                </a:lnTo>
                <a:lnTo>
                  <a:pt x="205740" y="26670"/>
                </a:lnTo>
                <a:lnTo>
                  <a:pt x="250190" y="8890"/>
                </a:lnTo>
                <a:lnTo>
                  <a:pt x="2768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2607310" y="1758950"/>
            <a:ext cx="152401" cy="88901"/>
          </a:xfrm>
          <a:custGeom>
            <a:avLst/>
            <a:gdLst/>
            <a:ahLst/>
            <a:cxnLst/>
            <a:rect l="0" t="0" r="0" b="0"/>
            <a:pathLst>
              <a:path w="152401" h="88901">
                <a:moveTo>
                  <a:pt x="0" y="0"/>
                </a:moveTo>
                <a:lnTo>
                  <a:pt x="35560" y="17780"/>
                </a:lnTo>
                <a:lnTo>
                  <a:pt x="71120" y="35560"/>
                </a:lnTo>
                <a:lnTo>
                  <a:pt x="97790" y="53340"/>
                </a:lnTo>
                <a:lnTo>
                  <a:pt x="116840" y="71120"/>
                </a:lnTo>
                <a:lnTo>
                  <a:pt x="134620" y="80010"/>
                </a:lnTo>
                <a:lnTo>
                  <a:pt x="15240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2660650" y="1741170"/>
            <a:ext cx="81281" cy="152401"/>
          </a:xfrm>
          <a:custGeom>
            <a:avLst/>
            <a:gdLst/>
            <a:ahLst/>
            <a:cxnLst/>
            <a:rect l="0" t="0" r="0" b="0"/>
            <a:pathLst>
              <a:path w="81281" h="152401">
                <a:moveTo>
                  <a:pt x="81280" y="0"/>
                </a:moveTo>
                <a:lnTo>
                  <a:pt x="63500" y="0"/>
                </a:lnTo>
                <a:lnTo>
                  <a:pt x="44450" y="17780"/>
                </a:lnTo>
                <a:lnTo>
                  <a:pt x="26670" y="62230"/>
                </a:lnTo>
                <a:lnTo>
                  <a:pt x="8890" y="106680"/>
                </a:lnTo>
                <a:lnTo>
                  <a:pt x="0" y="134620"/>
                </a:lnTo>
                <a:lnTo>
                  <a:pt x="889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2786380" y="1714500"/>
            <a:ext cx="35561" cy="106681"/>
          </a:xfrm>
          <a:custGeom>
            <a:avLst/>
            <a:gdLst/>
            <a:ahLst/>
            <a:cxnLst/>
            <a:rect l="0" t="0" r="0" b="0"/>
            <a:pathLst>
              <a:path w="35561" h="10668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3556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2777490" y="1732280"/>
            <a:ext cx="53341" cy="62231"/>
          </a:xfrm>
          <a:custGeom>
            <a:avLst/>
            <a:gdLst/>
            <a:ahLst/>
            <a:cxnLst/>
            <a:rect l="0" t="0" r="0" b="0"/>
            <a:pathLst>
              <a:path w="53341" h="62231">
                <a:moveTo>
                  <a:pt x="0" y="62230"/>
                </a:moveTo>
                <a:lnTo>
                  <a:pt x="8890" y="44450"/>
                </a:lnTo>
                <a:lnTo>
                  <a:pt x="44450" y="0"/>
                </a:ln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2857500" y="1678940"/>
            <a:ext cx="71121" cy="142241"/>
          </a:xfrm>
          <a:custGeom>
            <a:avLst/>
            <a:gdLst/>
            <a:ahLst/>
            <a:cxnLst/>
            <a:rect l="0" t="0" r="0" b="0"/>
            <a:pathLst>
              <a:path w="71121" h="142241">
                <a:moveTo>
                  <a:pt x="0" y="44450"/>
                </a:moveTo>
                <a:lnTo>
                  <a:pt x="8890" y="17780"/>
                </a:lnTo>
                <a:lnTo>
                  <a:pt x="17780" y="0"/>
                </a:lnTo>
                <a:lnTo>
                  <a:pt x="35560" y="8890"/>
                </a:lnTo>
                <a:lnTo>
                  <a:pt x="35560" y="26670"/>
                </a:lnTo>
                <a:lnTo>
                  <a:pt x="17780" y="71120"/>
                </a:lnTo>
                <a:lnTo>
                  <a:pt x="0" y="115570"/>
                </a:lnTo>
                <a:lnTo>
                  <a:pt x="0" y="133350"/>
                </a:lnTo>
                <a:lnTo>
                  <a:pt x="53340" y="142240"/>
                </a:lnTo>
                <a:lnTo>
                  <a:pt x="7112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1973580" y="1357630"/>
            <a:ext cx="312421" cy="339091"/>
          </a:xfrm>
          <a:custGeom>
            <a:avLst/>
            <a:gdLst/>
            <a:ahLst/>
            <a:cxnLst/>
            <a:rect l="0" t="0" r="0" b="0"/>
            <a:pathLst>
              <a:path w="312421" h="339091">
                <a:moveTo>
                  <a:pt x="26670" y="339090"/>
                </a:moveTo>
                <a:lnTo>
                  <a:pt x="62230" y="312420"/>
                </a:lnTo>
                <a:lnTo>
                  <a:pt x="106680" y="294640"/>
                </a:lnTo>
                <a:lnTo>
                  <a:pt x="151130" y="259080"/>
                </a:lnTo>
                <a:lnTo>
                  <a:pt x="196850" y="223520"/>
                </a:lnTo>
                <a:lnTo>
                  <a:pt x="232410" y="186690"/>
                </a:lnTo>
                <a:lnTo>
                  <a:pt x="276860" y="160020"/>
                </a:lnTo>
                <a:lnTo>
                  <a:pt x="294640" y="142240"/>
                </a:lnTo>
                <a:lnTo>
                  <a:pt x="294640" y="124460"/>
                </a:lnTo>
                <a:lnTo>
                  <a:pt x="250190" y="133350"/>
                </a:lnTo>
                <a:lnTo>
                  <a:pt x="223520" y="142240"/>
                </a:lnTo>
                <a:lnTo>
                  <a:pt x="187960" y="160020"/>
                </a:lnTo>
                <a:lnTo>
                  <a:pt x="142240" y="186690"/>
                </a:lnTo>
                <a:lnTo>
                  <a:pt x="106680" y="214630"/>
                </a:lnTo>
                <a:lnTo>
                  <a:pt x="80010" y="232410"/>
                </a:lnTo>
                <a:lnTo>
                  <a:pt x="62230" y="241300"/>
                </a:lnTo>
                <a:lnTo>
                  <a:pt x="26670" y="276860"/>
                </a:lnTo>
                <a:lnTo>
                  <a:pt x="44450" y="276860"/>
                </a:lnTo>
                <a:lnTo>
                  <a:pt x="88900" y="241300"/>
                </a:lnTo>
                <a:lnTo>
                  <a:pt x="124460" y="214630"/>
                </a:lnTo>
                <a:lnTo>
                  <a:pt x="160020" y="186690"/>
                </a:lnTo>
                <a:lnTo>
                  <a:pt x="196850" y="151130"/>
                </a:lnTo>
                <a:lnTo>
                  <a:pt x="241300" y="124460"/>
                </a:lnTo>
                <a:lnTo>
                  <a:pt x="285750" y="80010"/>
                </a:lnTo>
                <a:lnTo>
                  <a:pt x="232410" y="88900"/>
                </a:lnTo>
                <a:lnTo>
                  <a:pt x="187960" y="115570"/>
                </a:lnTo>
                <a:lnTo>
                  <a:pt x="151130" y="133350"/>
                </a:lnTo>
                <a:lnTo>
                  <a:pt x="115570" y="160020"/>
                </a:lnTo>
                <a:lnTo>
                  <a:pt x="80010" y="195580"/>
                </a:lnTo>
                <a:lnTo>
                  <a:pt x="35560" y="223520"/>
                </a:lnTo>
                <a:lnTo>
                  <a:pt x="0" y="259080"/>
                </a:lnTo>
                <a:lnTo>
                  <a:pt x="35560" y="223520"/>
                </a:lnTo>
                <a:lnTo>
                  <a:pt x="80010" y="177800"/>
                </a:lnTo>
                <a:lnTo>
                  <a:pt x="124460" y="142240"/>
                </a:lnTo>
                <a:lnTo>
                  <a:pt x="160020" y="115570"/>
                </a:lnTo>
                <a:lnTo>
                  <a:pt x="196850" y="88900"/>
                </a:lnTo>
                <a:lnTo>
                  <a:pt x="232410" y="62230"/>
                </a:lnTo>
                <a:lnTo>
                  <a:pt x="267970" y="35560"/>
                </a:lnTo>
                <a:lnTo>
                  <a:pt x="312420" y="0"/>
                </a:lnTo>
                <a:lnTo>
                  <a:pt x="276860" y="26670"/>
                </a:lnTo>
                <a:lnTo>
                  <a:pt x="241300" y="44450"/>
                </a:lnTo>
                <a:lnTo>
                  <a:pt x="205740" y="71120"/>
                </a:lnTo>
                <a:lnTo>
                  <a:pt x="160020" y="97790"/>
                </a:lnTo>
                <a:lnTo>
                  <a:pt x="124460" y="133350"/>
                </a:lnTo>
                <a:lnTo>
                  <a:pt x="88900" y="160020"/>
                </a:lnTo>
                <a:lnTo>
                  <a:pt x="53340" y="204470"/>
                </a:lnTo>
                <a:lnTo>
                  <a:pt x="17780" y="241300"/>
                </a:lnTo>
                <a:lnTo>
                  <a:pt x="44450" y="232410"/>
                </a:lnTo>
                <a:lnTo>
                  <a:pt x="80010" y="204470"/>
                </a:lnTo>
                <a:lnTo>
                  <a:pt x="124460" y="168910"/>
                </a:lnTo>
                <a:lnTo>
                  <a:pt x="160020" y="142240"/>
                </a:lnTo>
                <a:lnTo>
                  <a:pt x="196850" y="115570"/>
                </a:lnTo>
                <a:lnTo>
                  <a:pt x="241300" y="88900"/>
                </a:lnTo>
                <a:lnTo>
                  <a:pt x="285750" y="71120"/>
                </a:lnTo>
                <a:lnTo>
                  <a:pt x="259080" y="115570"/>
                </a:lnTo>
                <a:lnTo>
                  <a:pt x="232410" y="151130"/>
                </a:lnTo>
                <a:lnTo>
                  <a:pt x="196850" y="186690"/>
                </a:lnTo>
                <a:lnTo>
                  <a:pt x="170180" y="232410"/>
                </a:lnTo>
                <a:lnTo>
                  <a:pt x="151130" y="267970"/>
                </a:lnTo>
                <a:lnTo>
                  <a:pt x="124460" y="303530"/>
                </a:lnTo>
                <a:lnTo>
                  <a:pt x="11557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4250690" y="1678940"/>
            <a:ext cx="303531" cy="312421"/>
          </a:xfrm>
          <a:custGeom>
            <a:avLst/>
            <a:gdLst/>
            <a:ahLst/>
            <a:cxnLst/>
            <a:rect l="0" t="0" r="0" b="0"/>
            <a:pathLst>
              <a:path w="303531" h="312421">
                <a:moveTo>
                  <a:pt x="0" y="0"/>
                </a:moveTo>
                <a:lnTo>
                  <a:pt x="35560" y="17780"/>
                </a:lnTo>
                <a:lnTo>
                  <a:pt x="71120" y="53340"/>
                </a:lnTo>
                <a:lnTo>
                  <a:pt x="106680" y="97790"/>
                </a:lnTo>
                <a:lnTo>
                  <a:pt x="133350" y="115570"/>
                </a:lnTo>
                <a:lnTo>
                  <a:pt x="160020" y="151130"/>
                </a:lnTo>
                <a:lnTo>
                  <a:pt x="187960" y="187960"/>
                </a:lnTo>
                <a:lnTo>
                  <a:pt x="223520" y="223520"/>
                </a:lnTo>
                <a:lnTo>
                  <a:pt x="259080" y="267970"/>
                </a:lnTo>
                <a:lnTo>
                  <a:pt x="267970" y="285750"/>
                </a:lnTo>
                <a:lnTo>
                  <a:pt x="30353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4197350" y="1696720"/>
            <a:ext cx="267971" cy="276861"/>
          </a:xfrm>
          <a:custGeom>
            <a:avLst/>
            <a:gdLst/>
            <a:ahLst/>
            <a:cxnLst/>
            <a:rect l="0" t="0" r="0" b="0"/>
            <a:pathLst>
              <a:path w="267971" h="276861">
                <a:moveTo>
                  <a:pt x="267970" y="0"/>
                </a:moveTo>
                <a:lnTo>
                  <a:pt x="250190" y="0"/>
                </a:lnTo>
                <a:lnTo>
                  <a:pt x="241300" y="17780"/>
                </a:lnTo>
                <a:lnTo>
                  <a:pt x="195580" y="44450"/>
                </a:lnTo>
                <a:lnTo>
                  <a:pt x="160020" y="88900"/>
                </a:lnTo>
                <a:lnTo>
                  <a:pt x="115570" y="124460"/>
                </a:lnTo>
                <a:lnTo>
                  <a:pt x="80010" y="170180"/>
                </a:lnTo>
                <a:lnTo>
                  <a:pt x="44450" y="214630"/>
                </a:lnTo>
                <a:lnTo>
                  <a:pt x="26670" y="241300"/>
                </a:lnTo>
                <a:lnTo>
                  <a:pt x="8890" y="25908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4009390" y="2053590"/>
            <a:ext cx="669291" cy="125731"/>
          </a:xfrm>
          <a:custGeom>
            <a:avLst/>
            <a:gdLst/>
            <a:ahLst/>
            <a:cxnLst/>
            <a:rect l="0" t="0" r="0" b="0"/>
            <a:pathLst>
              <a:path w="669291" h="125731">
                <a:moveTo>
                  <a:pt x="0" y="125730"/>
                </a:moveTo>
                <a:lnTo>
                  <a:pt x="26670" y="125730"/>
                </a:lnTo>
                <a:lnTo>
                  <a:pt x="62230" y="116840"/>
                </a:lnTo>
                <a:lnTo>
                  <a:pt x="106680" y="107950"/>
                </a:lnTo>
                <a:lnTo>
                  <a:pt x="152400" y="107950"/>
                </a:lnTo>
                <a:lnTo>
                  <a:pt x="187960" y="99060"/>
                </a:lnTo>
                <a:lnTo>
                  <a:pt x="223520" y="90170"/>
                </a:lnTo>
                <a:lnTo>
                  <a:pt x="259080" y="71120"/>
                </a:lnTo>
                <a:lnTo>
                  <a:pt x="303530" y="62230"/>
                </a:lnTo>
                <a:lnTo>
                  <a:pt x="339090" y="53340"/>
                </a:lnTo>
                <a:lnTo>
                  <a:pt x="374650" y="44450"/>
                </a:lnTo>
                <a:lnTo>
                  <a:pt x="420370" y="35560"/>
                </a:lnTo>
                <a:lnTo>
                  <a:pt x="455930" y="26670"/>
                </a:lnTo>
                <a:lnTo>
                  <a:pt x="491490" y="17780"/>
                </a:lnTo>
                <a:lnTo>
                  <a:pt x="527050" y="17780"/>
                </a:lnTo>
                <a:lnTo>
                  <a:pt x="571500" y="8890"/>
                </a:lnTo>
                <a:lnTo>
                  <a:pt x="598170" y="0"/>
                </a:lnTo>
                <a:lnTo>
                  <a:pt x="633730" y="0"/>
                </a:lnTo>
                <a:lnTo>
                  <a:pt x="669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4116070" y="2294890"/>
            <a:ext cx="276861" cy="187961"/>
          </a:xfrm>
          <a:custGeom>
            <a:avLst/>
            <a:gdLst/>
            <a:ahLst/>
            <a:cxnLst/>
            <a:rect l="0" t="0" r="0" b="0"/>
            <a:pathLst>
              <a:path w="276861" h="187961">
                <a:moveTo>
                  <a:pt x="0" y="0"/>
                </a:moveTo>
                <a:lnTo>
                  <a:pt x="17780" y="8890"/>
                </a:lnTo>
                <a:lnTo>
                  <a:pt x="45720" y="26670"/>
                </a:lnTo>
                <a:lnTo>
                  <a:pt x="72390" y="44450"/>
                </a:lnTo>
                <a:lnTo>
                  <a:pt x="107950" y="80010"/>
                </a:lnTo>
                <a:lnTo>
                  <a:pt x="143510" y="97790"/>
                </a:lnTo>
                <a:lnTo>
                  <a:pt x="187960" y="143510"/>
                </a:lnTo>
                <a:lnTo>
                  <a:pt x="223520" y="170180"/>
                </a:lnTo>
                <a:lnTo>
                  <a:pt x="250190" y="187960"/>
                </a:lnTo>
                <a:lnTo>
                  <a:pt x="27686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4161790" y="2241550"/>
            <a:ext cx="213361" cy="303531"/>
          </a:xfrm>
          <a:custGeom>
            <a:avLst/>
            <a:gdLst/>
            <a:ahLst/>
            <a:cxnLst/>
            <a:rect l="0" t="0" r="0" b="0"/>
            <a:pathLst>
              <a:path w="213361" h="303531">
                <a:moveTo>
                  <a:pt x="213360" y="0"/>
                </a:moveTo>
                <a:lnTo>
                  <a:pt x="186690" y="8890"/>
                </a:lnTo>
                <a:lnTo>
                  <a:pt x="142240" y="53340"/>
                </a:lnTo>
                <a:lnTo>
                  <a:pt x="115570" y="88900"/>
                </a:lnTo>
                <a:lnTo>
                  <a:pt x="88900" y="133350"/>
                </a:lnTo>
                <a:lnTo>
                  <a:pt x="71120" y="151130"/>
                </a:lnTo>
                <a:lnTo>
                  <a:pt x="35560" y="196850"/>
                </a:lnTo>
                <a:lnTo>
                  <a:pt x="26670" y="214630"/>
                </a:lnTo>
                <a:lnTo>
                  <a:pt x="8890" y="259080"/>
                </a:lnTo>
                <a:lnTo>
                  <a:pt x="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4483100" y="2197100"/>
            <a:ext cx="26671" cy="231141"/>
          </a:xfrm>
          <a:custGeom>
            <a:avLst/>
            <a:gdLst/>
            <a:ahLst/>
            <a:cxnLst/>
            <a:rect l="0" t="0" r="0" b="0"/>
            <a:pathLst>
              <a:path w="26671" h="23114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8890" y="160020"/>
                </a:lnTo>
                <a:lnTo>
                  <a:pt x="17780" y="204470"/>
                </a:lnTo>
                <a:lnTo>
                  <a:pt x="17780" y="222250"/>
                </a:lnTo>
                <a:lnTo>
                  <a:pt x="26670" y="231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4429760" y="2188210"/>
            <a:ext cx="275591" cy="222251"/>
          </a:xfrm>
          <a:custGeom>
            <a:avLst/>
            <a:gdLst/>
            <a:ahLst/>
            <a:cxnLst/>
            <a:rect l="0" t="0" r="0" b="0"/>
            <a:pathLst>
              <a:path w="275591" h="222251">
                <a:moveTo>
                  <a:pt x="0" y="160020"/>
                </a:moveTo>
                <a:lnTo>
                  <a:pt x="8890" y="133350"/>
                </a:lnTo>
                <a:lnTo>
                  <a:pt x="26670" y="124460"/>
                </a:lnTo>
                <a:lnTo>
                  <a:pt x="62230" y="88900"/>
                </a:lnTo>
                <a:lnTo>
                  <a:pt x="106680" y="53340"/>
                </a:lnTo>
                <a:lnTo>
                  <a:pt x="151130" y="17780"/>
                </a:lnTo>
                <a:lnTo>
                  <a:pt x="186690" y="0"/>
                </a:lnTo>
                <a:lnTo>
                  <a:pt x="204470" y="0"/>
                </a:lnTo>
                <a:lnTo>
                  <a:pt x="222250" y="8890"/>
                </a:lnTo>
                <a:lnTo>
                  <a:pt x="222250" y="44450"/>
                </a:lnTo>
                <a:lnTo>
                  <a:pt x="204470" y="80010"/>
                </a:lnTo>
                <a:lnTo>
                  <a:pt x="186690" y="115570"/>
                </a:lnTo>
                <a:lnTo>
                  <a:pt x="168910" y="160020"/>
                </a:lnTo>
                <a:lnTo>
                  <a:pt x="160020" y="195580"/>
                </a:lnTo>
                <a:lnTo>
                  <a:pt x="168910" y="213360"/>
                </a:lnTo>
                <a:lnTo>
                  <a:pt x="186690" y="222250"/>
                </a:lnTo>
                <a:lnTo>
                  <a:pt x="204470" y="222250"/>
                </a:lnTo>
                <a:lnTo>
                  <a:pt x="240030" y="213360"/>
                </a:lnTo>
                <a:lnTo>
                  <a:pt x="275590" y="213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5001260" y="1830070"/>
            <a:ext cx="8891" cy="303531"/>
          </a:xfrm>
          <a:custGeom>
            <a:avLst/>
            <a:gdLst/>
            <a:ahLst/>
            <a:cxnLst/>
            <a:rect l="0" t="0" r="0" b="0"/>
            <a:pathLst>
              <a:path w="8891" h="303531">
                <a:moveTo>
                  <a:pt x="0" y="0"/>
                </a:moveTo>
                <a:lnTo>
                  <a:pt x="8890" y="45720"/>
                </a:lnTo>
                <a:lnTo>
                  <a:pt x="8890" y="63500"/>
                </a:lnTo>
                <a:lnTo>
                  <a:pt x="8890" y="99060"/>
                </a:lnTo>
                <a:lnTo>
                  <a:pt x="8890" y="134620"/>
                </a:lnTo>
                <a:lnTo>
                  <a:pt x="8890" y="170180"/>
                </a:lnTo>
                <a:lnTo>
                  <a:pt x="8890" y="214630"/>
                </a:lnTo>
                <a:lnTo>
                  <a:pt x="8890" y="250190"/>
                </a:lnTo>
                <a:lnTo>
                  <a:pt x="8890" y="276860"/>
                </a:lnTo>
                <a:lnTo>
                  <a:pt x="889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4857750" y="1991360"/>
            <a:ext cx="214631" cy="26671"/>
          </a:xfrm>
          <a:custGeom>
            <a:avLst/>
            <a:gdLst/>
            <a:ahLst/>
            <a:cxnLst/>
            <a:rect l="0" t="0" r="0" b="0"/>
            <a:pathLst>
              <a:path w="214631" h="26671">
                <a:moveTo>
                  <a:pt x="0" y="26670"/>
                </a:moveTo>
                <a:lnTo>
                  <a:pt x="26670" y="17780"/>
                </a:lnTo>
                <a:lnTo>
                  <a:pt x="71120" y="17780"/>
                </a:lnTo>
                <a:lnTo>
                  <a:pt x="106680" y="8890"/>
                </a:lnTo>
                <a:lnTo>
                  <a:pt x="152400" y="8890"/>
                </a:lnTo>
                <a:lnTo>
                  <a:pt x="18796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5340350" y="1678940"/>
            <a:ext cx="204471" cy="241301"/>
          </a:xfrm>
          <a:custGeom>
            <a:avLst/>
            <a:gdLst/>
            <a:ahLst/>
            <a:cxnLst/>
            <a:rect l="0" t="0" r="0" b="0"/>
            <a:pathLst>
              <a:path w="204471" h="241301">
                <a:moveTo>
                  <a:pt x="0" y="0"/>
                </a:moveTo>
                <a:lnTo>
                  <a:pt x="17780" y="17780"/>
                </a:lnTo>
                <a:lnTo>
                  <a:pt x="44450" y="44450"/>
                </a:lnTo>
                <a:lnTo>
                  <a:pt x="80010" y="80010"/>
                </a:lnTo>
                <a:lnTo>
                  <a:pt x="106680" y="124460"/>
                </a:lnTo>
                <a:lnTo>
                  <a:pt x="133350" y="160020"/>
                </a:lnTo>
                <a:lnTo>
                  <a:pt x="160020" y="187960"/>
                </a:lnTo>
                <a:lnTo>
                  <a:pt x="186690" y="232410"/>
                </a:lnTo>
                <a:lnTo>
                  <a:pt x="20447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5358130" y="1652270"/>
            <a:ext cx="133351" cy="259081"/>
          </a:xfrm>
          <a:custGeom>
            <a:avLst/>
            <a:gdLst/>
            <a:ahLst/>
            <a:cxnLst/>
            <a:rect l="0" t="0" r="0" b="0"/>
            <a:pathLst>
              <a:path w="133351" h="259081">
                <a:moveTo>
                  <a:pt x="133350" y="0"/>
                </a:moveTo>
                <a:lnTo>
                  <a:pt x="115570" y="17780"/>
                </a:lnTo>
                <a:lnTo>
                  <a:pt x="97790" y="44450"/>
                </a:lnTo>
                <a:lnTo>
                  <a:pt x="71120" y="88900"/>
                </a:lnTo>
                <a:lnTo>
                  <a:pt x="53340" y="124460"/>
                </a:lnTo>
                <a:lnTo>
                  <a:pt x="35560" y="168910"/>
                </a:lnTo>
                <a:lnTo>
                  <a:pt x="17780" y="214630"/>
                </a:lnTo>
                <a:lnTo>
                  <a:pt x="0" y="250190"/>
                </a:lnTo>
                <a:lnTo>
                  <a:pt x="889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5670550" y="1581150"/>
            <a:ext cx="17781" cy="285751"/>
          </a:xfrm>
          <a:custGeom>
            <a:avLst/>
            <a:gdLst/>
            <a:ahLst/>
            <a:cxnLst/>
            <a:rect l="0" t="0" r="0" b="0"/>
            <a:pathLst>
              <a:path w="17781" h="285751">
                <a:moveTo>
                  <a:pt x="17780" y="0"/>
                </a:moveTo>
                <a:lnTo>
                  <a:pt x="17780" y="26670"/>
                </a:lnTo>
                <a:lnTo>
                  <a:pt x="17780" y="62230"/>
                </a:lnTo>
                <a:lnTo>
                  <a:pt x="8890" y="97790"/>
                </a:lnTo>
                <a:lnTo>
                  <a:pt x="8890" y="124460"/>
                </a:lnTo>
                <a:lnTo>
                  <a:pt x="0" y="160020"/>
                </a:lnTo>
                <a:lnTo>
                  <a:pt x="0" y="195580"/>
                </a:lnTo>
                <a:lnTo>
                  <a:pt x="0" y="231140"/>
                </a:lnTo>
                <a:lnTo>
                  <a:pt x="0" y="26670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5553710" y="1714500"/>
            <a:ext cx="143511" cy="35561"/>
          </a:xfrm>
          <a:custGeom>
            <a:avLst/>
            <a:gdLst/>
            <a:ahLst/>
            <a:cxnLst/>
            <a:rect l="0" t="0" r="0" b="0"/>
            <a:pathLst>
              <a:path w="143511" h="35561">
                <a:moveTo>
                  <a:pt x="0" y="35560"/>
                </a:moveTo>
                <a:lnTo>
                  <a:pt x="45720" y="17780"/>
                </a:lnTo>
                <a:lnTo>
                  <a:pt x="81280" y="8890"/>
                </a:lnTo>
                <a:lnTo>
                  <a:pt x="125730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5750560" y="1572260"/>
            <a:ext cx="232411" cy="312421"/>
          </a:xfrm>
          <a:custGeom>
            <a:avLst/>
            <a:gdLst/>
            <a:ahLst/>
            <a:cxnLst/>
            <a:rect l="0" t="0" r="0" b="0"/>
            <a:pathLst>
              <a:path w="232411" h="312421">
                <a:moveTo>
                  <a:pt x="0" y="115570"/>
                </a:moveTo>
                <a:lnTo>
                  <a:pt x="0" y="97790"/>
                </a:lnTo>
                <a:lnTo>
                  <a:pt x="26670" y="44450"/>
                </a:lnTo>
                <a:lnTo>
                  <a:pt x="62230" y="17780"/>
                </a:lnTo>
                <a:lnTo>
                  <a:pt x="88900" y="0"/>
                </a:lnTo>
                <a:lnTo>
                  <a:pt x="116840" y="0"/>
                </a:lnTo>
                <a:lnTo>
                  <a:pt x="134620" y="0"/>
                </a:lnTo>
                <a:lnTo>
                  <a:pt x="152400" y="26670"/>
                </a:lnTo>
                <a:lnTo>
                  <a:pt x="152400" y="53340"/>
                </a:lnTo>
                <a:lnTo>
                  <a:pt x="152400" y="71120"/>
                </a:lnTo>
                <a:lnTo>
                  <a:pt x="134620" y="115570"/>
                </a:lnTo>
                <a:lnTo>
                  <a:pt x="116840" y="160020"/>
                </a:lnTo>
                <a:lnTo>
                  <a:pt x="80010" y="195580"/>
                </a:lnTo>
                <a:lnTo>
                  <a:pt x="53340" y="240030"/>
                </a:lnTo>
                <a:lnTo>
                  <a:pt x="44450" y="266700"/>
                </a:lnTo>
                <a:lnTo>
                  <a:pt x="62230" y="284480"/>
                </a:lnTo>
                <a:lnTo>
                  <a:pt x="80010" y="303530"/>
                </a:lnTo>
                <a:lnTo>
                  <a:pt x="116840" y="303530"/>
                </a:lnTo>
                <a:lnTo>
                  <a:pt x="161290" y="303530"/>
                </a:lnTo>
                <a:lnTo>
                  <a:pt x="196850" y="303530"/>
                </a:lnTo>
                <a:lnTo>
                  <a:pt x="23241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5223510" y="2026920"/>
            <a:ext cx="830581" cy="35561"/>
          </a:xfrm>
          <a:custGeom>
            <a:avLst/>
            <a:gdLst/>
            <a:ahLst/>
            <a:cxnLst/>
            <a:rect l="0" t="0" r="0" b="0"/>
            <a:pathLst>
              <a:path w="830581" h="35561">
                <a:moveTo>
                  <a:pt x="0" y="35560"/>
                </a:moveTo>
                <a:lnTo>
                  <a:pt x="26670" y="35560"/>
                </a:lnTo>
                <a:lnTo>
                  <a:pt x="72390" y="35560"/>
                </a:lnTo>
                <a:lnTo>
                  <a:pt x="116840" y="35560"/>
                </a:lnTo>
                <a:lnTo>
                  <a:pt x="143510" y="26670"/>
                </a:lnTo>
                <a:lnTo>
                  <a:pt x="179070" y="26670"/>
                </a:lnTo>
                <a:lnTo>
                  <a:pt x="223520" y="17780"/>
                </a:lnTo>
                <a:lnTo>
                  <a:pt x="267970" y="17780"/>
                </a:lnTo>
                <a:lnTo>
                  <a:pt x="312420" y="8890"/>
                </a:lnTo>
                <a:lnTo>
                  <a:pt x="358140" y="8890"/>
                </a:lnTo>
                <a:lnTo>
                  <a:pt x="384810" y="8890"/>
                </a:lnTo>
                <a:lnTo>
                  <a:pt x="420370" y="8890"/>
                </a:lnTo>
                <a:lnTo>
                  <a:pt x="455930" y="0"/>
                </a:lnTo>
                <a:lnTo>
                  <a:pt x="482600" y="0"/>
                </a:lnTo>
                <a:lnTo>
                  <a:pt x="518160" y="0"/>
                </a:lnTo>
                <a:lnTo>
                  <a:pt x="544830" y="0"/>
                </a:lnTo>
                <a:lnTo>
                  <a:pt x="580390" y="0"/>
                </a:lnTo>
                <a:lnTo>
                  <a:pt x="607060" y="0"/>
                </a:lnTo>
                <a:lnTo>
                  <a:pt x="643890" y="0"/>
                </a:lnTo>
                <a:lnTo>
                  <a:pt x="688340" y="0"/>
                </a:lnTo>
                <a:lnTo>
                  <a:pt x="723900" y="0"/>
                </a:lnTo>
                <a:lnTo>
                  <a:pt x="759460" y="0"/>
                </a:lnTo>
                <a:lnTo>
                  <a:pt x="795020" y="8890"/>
                </a:lnTo>
                <a:lnTo>
                  <a:pt x="83058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5393690" y="2205990"/>
            <a:ext cx="223521" cy="168911"/>
          </a:xfrm>
          <a:custGeom>
            <a:avLst/>
            <a:gdLst/>
            <a:ahLst/>
            <a:cxnLst/>
            <a:rect l="0" t="0" r="0" b="0"/>
            <a:pathLst>
              <a:path w="223521" h="168911">
                <a:moveTo>
                  <a:pt x="0" y="0"/>
                </a:moveTo>
                <a:lnTo>
                  <a:pt x="35560" y="17780"/>
                </a:lnTo>
                <a:lnTo>
                  <a:pt x="71120" y="35560"/>
                </a:lnTo>
                <a:lnTo>
                  <a:pt x="106680" y="71120"/>
                </a:lnTo>
                <a:lnTo>
                  <a:pt x="151130" y="106680"/>
                </a:lnTo>
                <a:lnTo>
                  <a:pt x="196850" y="142240"/>
                </a:lnTo>
                <a:lnTo>
                  <a:pt x="22352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5411470" y="2170430"/>
            <a:ext cx="196851" cy="213361"/>
          </a:xfrm>
          <a:custGeom>
            <a:avLst/>
            <a:gdLst/>
            <a:ahLst/>
            <a:cxnLst/>
            <a:rect l="0" t="0" r="0" b="0"/>
            <a:pathLst>
              <a:path w="196851" h="213361">
                <a:moveTo>
                  <a:pt x="196850" y="0"/>
                </a:moveTo>
                <a:lnTo>
                  <a:pt x="151130" y="17780"/>
                </a:lnTo>
                <a:lnTo>
                  <a:pt x="106680" y="62230"/>
                </a:lnTo>
                <a:lnTo>
                  <a:pt x="62230" y="106680"/>
                </a:lnTo>
                <a:lnTo>
                  <a:pt x="26670" y="151130"/>
                </a:lnTo>
                <a:lnTo>
                  <a:pt x="0" y="195580"/>
                </a:lnTo>
                <a:lnTo>
                  <a:pt x="0" y="213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5732780" y="2143760"/>
            <a:ext cx="1" cy="222251"/>
          </a:xfrm>
          <a:custGeom>
            <a:avLst/>
            <a:gdLst/>
            <a:ahLst/>
            <a:cxnLst/>
            <a:rect l="0" t="0" r="0" b="0"/>
            <a:pathLst>
              <a:path w="1" h="22225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86690"/>
                </a:lnTo>
                <a:lnTo>
                  <a:pt x="0" y="222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5670550" y="2214880"/>
            <a:ext cx="124461" cy="26671"/>
          </a:xfrm>
          <a:custGeom>
            <a:avLst/>
            <a:gdLst/>
            <a:ahLst/>
            <a:cxnLst/>
            <a:rect l="0" t="0" r="0" b="0"/>
            <a:pathLst>
              <a:path w="124461" h="26671">
                <a:moveTo>
                  <a:pt x="0" y="26670"/>
                </a:moveTo>
                <a:lnTo>
                  <a:pt x="26670" y="8890"/>
                </a:lnTo>
                <a:lnTo>
                  <a:pt x="62230" y="8890"/>
                </a:lnTo>
                <a:lnTo>
                  <a:pt x="9779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5876290" y="2115820"/>
            <a:ext cx="151131" cy="303531"/>
          </a:xfrm>
          <a:custGeom>
            <a:avLst/>
            <a:gdLst/>
            <a:ahLst/>
            <a:cxnLst/>
            <a:rect l="0" t="0" r="0" b="0"/>
            <a:pathLst>
              <a:path w="151131" h="303531">
                <a:moveTo>
                  <a:pt x="8890" y="81280"/>
                </a:moveTo>
                <a:lnTo>
                  <a:pt x="0" y="63500"/>
                </a:lnTo>
                <a:lnTo>
                  <a:pt x="53340" y="17780"/>
                </a:lnTo>
                <a:lnTo>
                  <a:pt x="8001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24460" y="27940"/>
                </a:lnTo>
                <a:lnTo>
                  <a:pt x="115570" y="63500"/>
                </a:lnTo>
                <a:lnTo>
                  <a:pt x="106680" y="81280"/>
                </a:lnTo>
                <a:lnTo>
                  <a:pt x="80010" y="116840"/>
                </a:lnTo>
                <a:lnTo>
                  <a:pt x="53340" y="161290"/>
                </a:lnTo>
                <a:lnTo>
                  <a:pt x="35560" y="196850"/>
                </a:lnTo>
                <a:lnTo>
                  <a:pt x="26670" y="223520"/>
                </a:lnTo>
                <a:lnTo>
                  <a:pt x="26670" y="241300"/>
                </a:lnTo>
                <a:lnTo>
                  <a:pt x="35560" y="259080"/>
                </a:lnTo>
                <a:lnTo>
                  <a:pt x="62230" y="276860"/>
                </a:lnTo>
                <a:lnTo>
                  <a:pt x="80010" y="285750"/>
                </a:lnTo>
                <a:lnTo>
                  <a:pt x="124460" y="294640"/>
                </a:lnTo>
                <a:lnTo>
                  <a:pt x="15113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98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319015"/>
              </p:ext>
            </p:extLst>
          </p:nvPr>
        </p:nvGraphicFramePr>
        <p:xfrm>
          <a:off x="912591" y="116056"/>
          <a:ext cx="2084938" cy="873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939800" imgH="393700" progId="Equation.3">
                  <p:embed/>
                </p:oleObj>
              </mc:Choice>
              <mc:Fallback>
                <p:oleObj name="Equation" r:id="rId3" imgW="9398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2591" y="116056"/>
                        <a:ext cx="2084938" cy="873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MARTINK"/>
          <p:cNvSpPr/>
          <p:nvPr/>
        </p:nvSpPr>
        <p:spPr>
          <a:xfrm>
            <a:off x="1785620" y="1455420"/>
            <a:ext cx="321311" cy="429261"/>
          </a:xfrm>
          <a:custGeom>
            <a:avLst/>
            <a:gdLst/>
            <a:ahLst/>
            <a:cxnLst/>
            <a:rect l="0" t="0" r="0" b="0"/>
            <a:pathLst>
              <a:path w="321311" h="429261">
                <a:moveTo>
                  <a:pt x="0" y="0"/>
                </a:moveTo>
                <a:lnTo>
                  <a:pt x="8890" y="17780"/>
                </a:lnTo>
                <a:lnTo>
                  <a:pt x="44450" y="62230"/>
                </a:lnTo>
                <a:lnTo>
                  <a:pt x="90170" y="106680"/>
                </a:lnTo>
                <a:lnTo>
                  <a:pt x="125730" y="143510"/>
                </a:lnTo>
                <a:lnTo>
                  <a:pt x="152400" y="187960"/>
                </a:lnTo>
                <a:lnTo>
                  <a:pt x="187960" y="232410"/>
                </a:lnTo>
                <a:lnTo>
                  <a:pt x="214630" y="267970"/>
                </a:lnTo>
                <a:lnTo>
                  <a:pt x="241300" y="312420"/>
                </a:lnTo>
                <a:lnTo>
                  <a:pt x="276860" y="356870"/>
                </a:lnTo>
                <a:lnTo>
                  <a:pt x="294640" y="401320"/>
                </a:lnTo>
                <a:lnTo>
                  <a:pt x="32131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1847850" y="1455420"/>
            <a:ext cx="205741" cy="267971"/>
          </a:xfrm>
          <a:custGeom>
            <a:avLst/>
            <a:gdLst/>
            <a:ahLst/>
            <a:cxnLst/>
            <a:rect l="0" t="0" r="0" b="0"/>
            <a:pathLst>
              <a:path w="205741" h="267971">
                <a:moveTo>
                  <a:pt x="205740" y="0"/>
                </a:moveTo>
                <a:lnTo>
                  <a:pt x="161290" y="35560"/>
                </a:lnTo>
                <a:lnTo>
                  <a:pt x="134620" y="80010"/>
                </a:lnTo>
                <a:lnTo>
                  <a:pt x="99060" y="125730"/>
                </a:lnTo>
                <a:lnTo>
                  <a:pt x="72390" y="161290"/>
                </a:lnTo>
                <a:lnTo>
                  <a:pt x="36830" y="205740"/>
                </a:lnTo>
                <a:lnTo>
                  <a:pt x="8890" y="25019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1482090" y="1902460"/>
            <a:ext cx="892811" cy="168911"/>
          </a:xfrm>
          <a:custGeom>
            <a:avLst/>
            <a:gdLst/>
            <a:ahLst/>
            <a:cxnLst/>
            <a:rect l="0" t="0" r="0" b="0"/>
            <a:pathLst>
              <a:path w="892811" h="168911">
                <a:moveTo>
                  <a:pt x="0" y="168910"/>
                </a:moveTo>
                <a:lnTo>
                  <a:pt x="35560" y="151130"/>
                </a:lnTo>
                <a:lnTo>
                  <a:pt x="80010" y="133350"/>
                </a:lnTo>
                <a:lnTo>
                  <a:pt x="116840" y="124460"/>
                </a:lnTo>
                <a:lnTo>
                  <a:pt x="152400" y="115570"/>
                </a:lnTo>
                <a:lnTo>
                  <a:pt x="196850" y="106680"/>
                </a:lnTo>
                <a:lnTo>
                  <a:pt x="241300" y="97790"/>
                </a:lnTo>
                <a:lnTo>
                  <a:pt x="276860" y="97790"/>
                </a:lnTo>
                <a:lnTo>
                  <a:pt x="321310" y="88900"/>
                </a:lnTo>
                <a:lnTo>
                  <a:pt x="365760" y="80010"/>
                </a:lnTo>
                <a:lnTo>
                  <a:pt x="402590" y="71120"/>
                </a:lnTo>
                <a:lnTo>
                  <a:pt x="438150" y="62230"/>
                </a:lnTo>
                <a:lnTo>
                  <a:pt x="473710" y="53340"/>
                </a:lnTo>
                <a:lnTo>
                  <a:pt x="509270" y="53340"/>
                </a:lnTo>
                <a:lnTo>
                  <a:pt x="544830" y="44450"/>
                </a:lnTo>
                <a:lnTo>
                  <a:pt x="580390" y="35560"/>
                </a:lnTo>
                <a:lnTo>
                  <a:pt x="615950" y="35560"/>
                </a:lnTo>
                <a:lnTo>
                  <a:pt x="651510" y="26670"/>
                </a:lnTo>
                <a:lnTo>
                  <a:pt x="688340" y="26670"/>
                </a:lnTo>
                <a:lnTo>
                  <a:pt x="723900" y="17780"/>
                </a:lnTo>
                <a:lnTo>
                  <a:pt x="768350" y="8890"/>
                </a:lnTo>
                <a:lnTo>
                  <a:pt x="795020" y="8890"/>
                </a:lnTo>
                <a:lnTo>
                  <a:pt x="839470" y="0"/>
                </a:lnTo>
                <a:lnTo>
                  <a:pt x="883920" y="0"/>
                </a:lnTo>
                <a:lnTo>
                  <a:pt x="8928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652270" y="2232660"/>
            <a:ext cx="285751" cy="232411"/>
          </a:xfrm>
          <a:custGeom>
            <a:avLst/>
            <a:gdLst/>
            <a:ahLst/>
            <a:cxnLst/>
            <a:rect l="0" t="0" r="0" b="0"/>
            <a:pathLst>
              <a:path w="285751" h="232411">
                <a:moveTo>
                  <a:pt x="0" y="0"/>
                </a:moveTo>
                <a:lnTo>
                  <a:pt x="35560" y="17780"/>
                </a:lnTo>
                <a:lnTo>
                  <a:pt x="53340" y="35560"/>
                </a:lnTo>
                <a:lnTo>
                  <a:pt x="97790" y="71120"/>
                </a:lnTo>
                <a:lnTo>
                  <a:pt x="133350" y="115570"/>
                </a:lnTo>
                <a:lnTo>
                  <a:pt x="168910" y="151130"/>
                </a:lnTo>
                <a:lnTo>
                  <a:pt x="223520" y="195580"/>
                </a:lnTo>
                <a:lnTo>
                  <a:pt x="259080" y="214630"/>
                </a:lnTo>
                <a:lnTo>
                  <a:pt x="28575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714500" y="2197100"/>
            <a:ext cx="161291" cy="303531"/>
          </a:xfrm>
          <a:custGeom>
            <a:avLst/>
            <a:gdLst/>
            <a:ahLst/>
            <a:cxnLst/>
            <a:rect l="0" t="0" r="0" b="0"/>
            <a:pathLst>
              <a:path w="161291" h="303531">
                <a:moveTo>
                  <a:pt x="161290" y="0"/>
                </a:moveTo>
                <a:lnTo>
                  <a:pt x="142240" y="0"/>
                </a:lnTo>
                <a:lnTo>
                  <a:pt x="133350" y="26670"/>
                </a:lnTo>
                <a:lnTo>
                  <a:pt x="115570" y="62230"/>
                </a:lnTo>
                <a:lnTo>
                  <a:pt x="88900" y="106680"/>
                </a:lnTo>
                <a:lnTo>
                  <a:pt x="62230" y="151130"/>
                </a:lnTo>
                <a:lnTo>
                  <a:pt x="44450" y="195580"/>
                </a:lnTo>
                <a:lnTo>
                  <a:pt x="26670" y="231140"/>
                </a:lnTo>
                <a:lnTo>
                  <a:pt x="8890" y="276860"/>
                </a:lnTo>
                <a:lnTo>
                  <a:pt x="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2044700" y="2161540"/>
            <a:ext cx="44451" cy="285751"/>
          </a:xfrm>
          <a:custGeom>
            <a:avLst/>
            <a:gdLst/>
            <a:ahLst/>
            <a:cxnLst/>
            <a:rect l="0" t="0" r="0" b="0"/>
            <a:pathLst>
              <a:path w="44451" h="285751">
                <a:moveTo>
                  <a:pt x="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17780" y="97790"/>
                </a:lnTo>
                <a:lnTo>
                  <a:pt x="17780" y="133350"/>
                </a:lnTo>
                <a:lnTo>
                  <a:pt x="17780" y="168910"/>
                </a:lnTo>
                <a:lnTo>
                  <a:pt x="26670" y="213360"/>
                </a:lnTo>
                <a:lnTo>
                  <a:pt x="35560" y="248920"/>
                </a:lnTo>
                <a:lnTo>
                  <a:pt x="4445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009140" y="2303780"/>
            <a:ext cx="124461" cy="44451"/>
          </a:xfrm>
          <a:custGeom>
            <a:avLst/>
            <a:gdLst/>
            <a:ahLst/>
            <a:cxnLst/>
            <a:rect l="0" t="0" r="0" b="0"/>
            <a:pathLst>
              <a:path w="124461" h="44451">
                <a:moveTo>
                  <a:pt x="0" y="44450"/>
                </a:moveTo>
                <a:lnTo>
                  <a:pt x="35560" y="26670"/>
                </a:lnTo>
                <a:lnTo>
                  <a:pt x="71120" y="8890"/>
                </a:lnTo>
                <a:lnTo>
                  <a:pt x="11557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214880" y="2062480"/>
            <a:ext cx="259081" cy="339091"/>
          </a:xfrm>
          <a:custGeom>
            <a:avLst/>
            <a:gdLst/>
            <a:ahLst/>
            <a:cxnLst/>
            <a:rect l="0" t="0" r="0" b="0"/>
            <a:pathLst>
              <a:path w="259081" h="339091">
                <a:moveTo>
                  <a:pt x="8890" y="107950"/>
                </a:moveTo>
                <a:lnTo>
                  <a:pt x="0" y="90170"/>
                </a:lnTo>
                <a:lnTo>
                  <a:pt x="17780" y="44450"/>
                </a:lnTo>
                <a:lnTo>
                  <a:pt x="26670" y="26670"/>
                </a:lnTo>
                <a:lnTo>
                  <a:pt x="53340" y="8890"/>
                </a:lnTo>
                <a:lnTo>
                  <a:pt x="71120" y="0"/>
                </a:lnTo>
                <a:lnTo>
                  <a:pt x="88900" y="0"/>
                </a:lnTo>
                <a:lnTo>
                  <a:pt x="115570" y="8890"/>
                </a:lnTo>
                <a:lnTo>
                  <a:pt x="124460" y="35560"/>
                </a:lnTo>
                <a:lnTo>
                  <a:pt x="124460" y="53340"/>
                </a:lnTo>
                <a:lnTo>
                  <a:pt x="115570" y="99060"/>
                </a:lnTo>
                <a:lnTo>
                  <a:pt x="115570" y="125730"/>
                </a:lnTo>
                <a:lnTo>
                  <a:pt x="106680" y="143510"/>
                </a:lnTo>
                <a:lnTo>
                  <a:pt x="97790" y="187960"/>
                </a:lnTo>
                <a:lnTo>
                  <a:pt x="80010" y="223520"/>
                </a:lnTo>
                <a:lnTo>
                  <a:pt x="71120" y="259080"/>
                </a:lnTo>
                <a:lnTo>
                  <a:pt x="71120" y="294640"/>
                </a:lnTo>
                <a:lnTo>
                  <a:pt x="71120" y="321310"/>
                </a:lnTo>
                <a:lnTo>
                  <a:pt x="115570" y="339090"/>
                </a:lnTo>
                <a:lnTo>
                  <a:pt x="142240" y="339090"/>
                </a:lnTo>
                <a:lnTo>
                  <a:pt x="186690" y="330200"/>
                </a:lnTo>
                <a:lnTo>
                  <a:pt x="223520" y="330200"/>
                </a:lnTo>
                <a:lnTo>
                  <a:pt x="25908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786380" y="1750060"/>
            <a:ext cx="35561" cy="303531"/>
          </a:xfrm>
          <a:custGeom>
            <a:avLst/>
            <a:gdLst/>
            <a:ahLst/>
            <a:cxnLst/>
            <a:rect l="0" t="0" r="0" b="0"/>
            <a:pathLst>
              <a:path w="35561" h="303531">
                <a:moveTo>
                  <a:pt x="0" y="0"/>
                </a:moveTo>
                <a:lnTo>
                  <a:pt x="8890" y="44450"/>
                </a:lnTo>
                <a:lnTo>
                  <a:pt x="17780" y="80010"/>
                </a:lnTo>
                <a:lnTo>
                  <a:pt x="17780" y="125730"/>
                </a:lnTo>
                <a:lnTo>
                  <a:pt x="26670" y="161290"/>
                </a:lnTo>
                <a:lnTo>
                  <a:pt x="35560" y="196850"/>
                </a:lnTo>
                <a:lnTo>
                  <a:pt x="35560" y="232410"/>
                </a:lnTo>
                <a:lnTo>
                  <a:pt x="35560" y="267970"/>
                </a:lnTo>
                <a:lnTo>
                  <a:pt x="3556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2705100" y="1856740"/>
            <a:ext cx="294641" cy="36831"/>
          </a:xfrm>
          <a:custGeom>
            <a:avLst/>
            <a:gdLst/>
            <a:ahLst/>
            <a:cxnLst/>
            <a:rect l="0" t="0" r="0" b="0"/>
            <a:pathLst>
              <a:path w="294641" h="36831">
                <a:moveTo>
                  <a:pt x="0" y="36830"/>
                </a:moveTo>
                <a:lnTo>
                  <a:pt x="36830" y="36830"/>
                </a:lnTo>
                <a:lnTo>
                  <a:pt x="81280" y="27940"/>
                </a:lnTo>
                <a:lnTo>
                  <a:pt x="116840" y="27940"/>
                </a:lnTo>
                <a:lnTo>
                  <a:pt x="152400" y="19050"/>
                </a:lnTo>
                <a:lnTo>
                  <a:pt x="196850" y="19050"/>
                </a:lnTo>
                <a:lnTo>
                  <a:pt x="232410" y="10160"/>
                </a:lnTo>
                <a:lnTo>
                  <a:pt x="267970" y="0"/>
                </a:lnTo>
                <a:lnTo>
                  <a:pt x="2946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098800" y="1590040"/>
            <a:ext cx="35561" cy="499111"/>
          </a:xfrm>
          <a:custGeom>
            <a:avLst/>
            <a:gdLst/>
            <a:ahLst/>
            <a:cxnLst/>
            <a:rect l="0" t="0" r="0" b="0"/>
            <a:pathLst>
              <a:path w="35561" h="499111">
                <a:moveTo>
                  <a:pt x="0" y="0"/>
                </a:moveTo>
                <a:lnTo>
                  <a:pt x="17780" y="26670"/>
                </a:lnTo>
                <a:lnTo>
                  <a:pt x="17780" y="71120"/>
                </a:lnTo>
                <a:lnTo>
                  <a:pt x="17780" y="106680"/>
                </a:lnTo>
                <a:lnTo>
                  <a:pt x="26670" y="142240"/>
                </a:lnTo>
                <a:lnTo>
                  <a:pt x="26670" y="177800"/>
                </a:lnTo>
                <a:lnTo>
                  <a:pt x="26670" y="213360"/>
                </a:lnTo>
                <a:lnTo>
                  <a:pt x="26670" y="248920"/>
                </a:lnTo>
                <a:lnTo>
                  <a:pt x="35560" y="285750"/>
                </a:lnTo>
                <a:lnTo>
                  <a:pt x="35560" y="330200"/>
                </a:lnTo>
                <a:lnTo>
                  <a:pt x="35560" y="356870"/>
                </a:lnTo>
                <a:lnTo>
                  <a:pt x="35560" y="392430"/>
                </a:lnTo>
                <a:lnTo>
                  <a:pt x="35560" y="436880"/>
                </a:lnTo>
                <a:lnTo>
                  <a:pt x="35560" y="472440"/>
                </a:lnTo>
                <a:lnTo>
                  <a:pt x="35560" y="4991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491230" y="1661160"/>
            <a:ext cx="402591" cy="427991"/>
          </a:xfrm>
          <a:custGeom>
            <a:avLst/>
            <a:gdLst/>
            <a:ahLst/>
            <a:cxnLst/>
            <a:rect l="0" t="0" r="0" b="0"/>
            <a:pathLst>
              <a:path w="402591" h="427991">
                <a:moveTo>
                  <a:pt x="0" y="0"/>
                </a:moveTo>
                <a:lnTo>
                  <a:pt x="17780" y="8890"/>
                </a:lnTo>
                <a:lnTo>
                  <a:pt x="53340" y="35560"/>
                </a:lnTo>
                <a:lnTo>
                  <a:pt x="90170" y="53340"/>
                </a:lnTo>
                <a:lnTo>
                  <a:pt x="134620" y="80010"/>
                </a:lnTo>
                <a:lnTo>
                  <a:pt x="179070" y="97790"/>
                </a:lnTo>
                <a:lnTo>
                  <a:pt x="214630" y="106680"/>
                </a:lnTo>
                <a:lnTo>
                  <a:pt x="232410" y="115570"/>
                </a:lnTo>
                <a:lnTo>
                  <a:pt x="276860" y="133350"/>
                </a:lnTo>
                <a:lnTo>
                  <a:pt x="294640" y="133350"/>
                </a:lnTo>
                <a:lnTo>
                  <a:pt x="339090" y="142240"/>
                </a:lnTo>
                <a:lnTo>
                  <a:pt x="384810" y="160020"/>
                </a:lnTo>
                <a:lnTo>
                  <a:pt x="402590" y="177800"/>
                </a:lnTo>
                <a:lnTo>
                  <a:pt x="347980" y="214630"/>
                </a:lnTo>
                <a:lnTo>
                  <a:pt x="312420" y="232410"/>
                </a:lnTo>
                <a:lnTo>
                  <a:pt x="267970" y="259080"/>
                </a:lnTo>
                <a:lnTo>
                  <a:pt x="241300" y="276860"/>
                </a:lnTo>
                <a:lnTo>
                  <a:pt x="214630" y="285750"/>
                </a:lnTo>
                <a:lnTo>
                  <a:pt x="196850" y="303530"/>
                </a:lnTo>
                <a:lnTo>
                  <a:pt x="152400" y="330200"/>
                </a:lnTo>
                <a:lnTo>
                  <a:pt x="134620" y="347980"/>
                </a:lnTo>
                <a:lnTo>
                  <a:pt x="90170" y="374650"/>
                </a:lnTo>
                <a:lnTo>
                  <a:pt x="53340" y="410210"/>
                </a:lnTo>
                <a:lnTo>
                  <a:pt x="5334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4107180" y="1687830"/>
            <a:ext cx="250191" cy="294641"/>
          </a:xfrm>
          <a:custGeom>
            <a:avLst/>
            <a:gdLst/>
            <a:ahLst/>
            <a:cxnLst/>
            <a:rect l="0" t="0" r="0" b="0"/>
            <a:pathLst>
              <a:path w="250191" h="294641">
                <a:moveTo>
                  <a:pt x="214630" y="62230"/>
                </a:moveTo>
                <a:lnTo>
                  <a:pt x="205740" y="44450"/>
                </a:lnTo>
                <a:lnTo>
                  <a:pt x="196850" y="26670"/>
                </a:lnTo>
                <a:lnTo>
                  <a:pt x="187960" y="8890"/>
                </a:lnTo>
                <a:lnTo>
                  <a:pt x="152400" y="0"/>
                </a:lnTo>
                <a:lnTo>
                  <a:pt x="125730" y="0"/>
                </a:lnTo>
                <a:lnTo>
                  <a:pt x="90170" y="17780"/>
                </a:lnTo>
                <a:lnTo>
                  <a:pt x="63500" y="26670"/>
                </a:lnTo>
                <a:lnTo>
                  <a:pt x="35560" y="62230"/>
                </a:lnTo>
                <a:lnTo>
                  <a:pt x="17780" y="106680"/>
                </a:lnTo>
                <a:lnTo>
                  <a:pt x="0" y="151130"/>
                </a:lnTo>
                <a:lnTo>
                  <a:pt x="0" y="187960"/>
                </a:lnTo>
                <a:lnTo>
                  <a:pt x="0" y="223520"/>
                </a:lnTo>
                <a:lnTo>
                  <a:pt x="8890" y="250190"/>
                </a:lnTo>
                <a:lnTo>
                  <a:pt x="17780" y="267970"/>
                </a:lnTo>
                <a:lnTo>
                  <a:pt x="63500" y="294640"/>
                </a:lnTo>
                <a:lnTo>
                  <a:pt x="90170" y="294640"/>
                </a:lnTo>
                <a:lnTo>
                  <a:pt x="125730" y="294640"/>
                </a:lnTo>
                <a:lnTo>
                  <a:pt x="161290" y="285750"/>
                </a:lnTo>
                <a:lnTo>
                  <a:pt x="196850" y="267970"/>
                </a:lnTo>
                <a:lnTo>
                  <a:pt x="214630" y="250190"/>
                </a:lnTo>
                <a:lnTo>
                  <a:pt x="241300" y="205740"/>
                </a:lnTo>
                <a:lnTo>
                  <a:pt x="250190" y="179070"/>
                </a:lnTo>
                <a:lnTo>
                  <a:pt x="241300" y="142240"/>
                </a:lnTo>
                <a:lnTo>
                  <a:pt x="232410" y="106680"/>
                </a:lnTo>
                <a:lnTo>
                  <a:pt x="205740" y="62230"/>
                </a:lnTo>
                <a:lnTo>
                  <a:pt x="196850" y="26670"/>
                </a:lnTo>
                <a:lnTo>
                  <a:pt x="18796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286760" y="1285240"/>
            <a:ext cx="17781" cy="10161"/>
          </a:xfrm>
          <a:custGeom>
            <a:avLst/>
            <a:gdLst/>
            <a:ahLst/>
            <a:cxnLst/>
            <a:rect l="0" t="0" r="0" b="0"/>
            <a:pathLst>
              <a:path w="17781" h="10161">
                <a:moveTo>
                  <a:pt x="17780" y="10160"/>
                </a:moveTo>
                <a:lnTo>
                  <a:pt x="0" y="0"/>
                </a:lnTo>
                <a:lnTo>
                  <a:pt x="8890" y="10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3340100" y="1214120"/>
            <a:ext cx="204471" cy="90171"/>
          </a:xfrm>
          <a:custGeom>
            <a:avLst/>
            <a:gdLst/>
            <a:ahLst/>
            <a:cxnLst/>
            <a:rect l="0" t="0" r="0" b="0"/>
            <a:pathLst>
              <a:path w="204471" h="90171">
                <a:moveTo>
                  <a:pt x="0" y="0"/>
                </a:moveTo>
                <a:lnTo>
                  <a:pt x="35560" y="17780"/>
                </a:lnTo>
                <a:lnTo>
                  <a:pt x="80010" y="35560"/>
                </a:lnTo>
                <a:lnTo>
                  <a:pt x="124460" y="62230"/>
                </a:lnTo>
                <a:lnTo>
                  <a:pt x="168910" y="81280"/>
                </a:lnTo>
                <a:lnTo>
                  <a:pt x="186690" y="90170"/>
                </a:lnTo>
                <a:lnTo>
                  <a:pt x="204470" y="90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3420110" y="1151890"/>
            <a:ext cx="53341" cy="214631"/>
          </a:xfrm>
          <a:custGeom>
            <a:avLst/>
            <a:gdLst/>
            <a:ahLst/>
            <a:cxnLst/>
            <a:rect l="0" t="0" r="0" b="0"/>
            <a:pathLst>
              <a:path w="53341" h="214631">
                <a:moveTo>
                  <a:pt x="53340" y="0"/>
                </a:moveTo>
                <a:lnTo>
                  <a:pt x="35560" y="8890"/>
                </a:lnTo>
                <a:lnTo>
                  <a:pt x="26670" y="35560"/>
                </a:lnTo>
                <a:lnTo>
                  <a:pt x="17780" y="71120"/>
                </a:lnTo>
                <a:lnTo>
                  <a:pt x="8890" y="106680"/>
                </a:lnTo>
                <a:lnTo>
                  <a:pt x="0" y="143510"/>
                </a:lnTo>
                <a:lnTo>
                  <a:pt x="0" y="179070"/>
                </a:lnTo>
                <a:lnTo>
                  <a:pt x="0" y="205740"/>
                </a:lnTo>
                <a:lnTo>
                  <a:pt x="889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3571240" y="1098550"/>
            <a:ext cx="63501" cy="151131"/>
          </a:xfrm>
          <a:custGeom>
            <a:avLst/>
            <a:gdLst/>
            <a:ahLst/>
            <a:cxnLst/>
            <a:rect l="0" t="0" r="0" b="0"/>
            <a:pathLst>
              <a:path w="63501" h="151131">
                <a:moveTo>
                  <a:pt x="0" y="0"/>
                </a:moveTo>
                <a:lnTo>
                  <a:pt x="19050" y="35560"/>
                </a:lnTo>
                <a:lnTo>
                  <a:pt x="27940" y="80010"/>
                </a:lnTo>
                <a:lnTo>
                  <a:pt x="45720" y="124460"/>
                </a:lnTo>
                <a:lnTo>
                  <a:pt x="54610" y="142240"/>
                </a:lnTo>
                <a:lnTo>
                  <a:pt x="6350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3553460" y="1160780"/>
            <a:ext cx="116841" cy="53341"/>
          </a:xfrm>
          <a:custGeom>
            <a:avLst/>
            <a:gdLst/>
            <a:ahLst/>
            <a:cxnLst/>
            <a:rect l="0" t="0" r="0" b="0"/>
            <a:pathLst>
              <a:path w="116841" h="53341">
                <a:moveTo>
                  <a:pt x="0" y="53340"/>
                </a:moveTo>
                <a:lnTo>
                  <a:pt x="36830" y="35560"/>
                </a:lnTo>
                <a:lnTo>
                  <a:pt x="81280" y="1778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3679190" y="1018540"/>
            <a:ext cx="214631" cy="195581"/>
          </a:xfrm>
          <a:custGeom>
            <a:avLst/>
            <a:gdLst/>
            <a:ahLst/>
            <a:cxnLst/>
            <a:rect l="0" t="0" r="0" b="0"/>
            <a:pathLst>
              <a:path w="214631" h="195581">
                <a:moveTo>
                  <a:pt x="0" y="71120"/>
                </a:moveTo>
                <a:lnTo>
                  <a:pt x="17780" y="26670"/>
                </a:lnTo>
                <a:lnTo>
                  <a:pt x="35560" y="8890"/>
                </a:lnTo>
                <a:lnTo>
                  <a:pt x="53340" y="0"/>
                </a:lnTo>
                <a:lnTo>
                  <a:pt x="71120" y="0"/>
                </a:lnTo>
                <a:lnTo>
                  <a:pt x="88900" y="0"/>
                </a:lnTo>
                <a:lnTo>
                  <a:pt x="97790" y="26670"/>
                </a:lnTo>
                <a:lnTo>
                  <a:pt x="97790" y="62230"/>
                </a:lnTo>
                <a:lnTo>
                  <a:pt x="97790" y="80010"/>
                </a:lnTo>
                <a:lnTo>
                  <a:pt x="88900" y="124460"/>
                </a:lnTo>
                <a:lnTo>
                  <a:pt x="80010" y="160020"/>
                </a:lnTo>
                <a:lnTo>
                  <a:pt x="80010" y="177800"/>
                </a:lnTo>
                <a:lnTo>
                  <a:pt x="88900" y="195580"/>
                </a:lnTo>
                <a:lnTo>
                  <a:pt x="106680" y="195580"/>
                </a:lnTo>
                <a:lnTo>
                  <a:pt x="151130" y="177800"/>
                </a:lnTo>
                <a:lnTo>
                  <a:pt x="179070" y="168910"/>
                </a:lnTo>
                <a:lnTo>
                  <a:pt x="196850" y="168910"/>
                </a:lnTo>
                <a:lnTo>
                  <a:pt x="21463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3420110" y="1276350"/>
            <a:ext cx="509271" cy="241301"/>
          </a:xfrm>
          <a:custGeom>
            <a:avLst/>
            <a:gdLst/>
            <a:ahLst/>
            <a:cxnLst/>
            <a:rect l="0" t="0" r="0" b="0"/>
            <a:pathLst>
              <a:path w="509271" h="241301">
                <a:moveTo>
                  <a:pt x="0" y="241300"/>
                </a:moveTo>
                <a:lnTo>
                  <a:pt x="35560" y="214630"/>
                </a:lnTo>
                <a:lnTo>
                  <a:pt x="80010" y="187960"/>
                </a:lnTo>
                <a:lnTo>
                  <a:pt x="115570" y="170180"/>
                </a:lnTo>
                <a:lnTo>
                  <a:pt x="161290" y="152400"/>
                </a:lnTo>
                <a:lnTo>
                  <a:pt x="196850" y="134620"/>
                </a:lnTo>
                <a:lnTo>
                  <a:pt x="241300" y="116840"/>
                </a:lnTo>
                <a:lnTo>
                  <a:pt x="285750" y="90170"/>
                </a:lnTo>
                <a:lnTo>
                  <a:pt x="330200" y="72390"/>
                </a:lnTo>
                <a:lnTo>
                  <a:pt x="374650" y="45720"/>
                </a:lnTo>
                <a:lnTo>
                  <a:pt x="410210" y="27940"/>
                </a:lnTo>
                <a:lnTo>
                  <a:pt x="447040" y="19050"/>
                </a:lnTo>
                <a:lnTo>
                  <a:pt x="491490" y="0"/>
                </a:lnTo>
                <a:lnTo>
                  <a:pt x="5092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3517900" y="1562100"/>
            <a:ext cx="205741" cy="81281"/>
          </a:xfrm>
          <a:custGeom>
            <a:avLst/>
            <a:gdLst/>
            <a:ahLst/>
            <a:cxnLst/>
            <a:rect l="0" t="0" r="0" b="0"/>
            <a:pathLst>
              <a:path w="205741" h="81281">
                <a:moveTo>
                  <a:pt x="0" y="0"/>
                </a:moveTo>
                <a:lnTo>
                  <a:pt x="35560" y="10160"/>
                </a:lnTo>
                <a:lnTo>
                  <a:pt x="72390" y="27940"/>
                </a:lnTo>
                <a:lnTo>
                  <a:pt x="116840" y="45720"/>
                </a:lnTo>
                <a:lnTo>
                  <a:pt x="152400" y="63500"/>
                </a:lnTo>
                <a:lnTo>
                  <a:pt x="170180" y="72390"/>
                </a:lnTo>
                <a:lnTo>
                  <a:pt x="205740" y="81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3599180" y="1499870"/>
            <a:ext cx="71121" cy="205741"/>
          </a:xfrm>
          <a:custGeom>
            <a:avLst/>
            <a:gdLst/>
            <a:ahLst/>
            <a:cxnLst/>
            <a:rect l="0" t="0" r="0" b="0"/>
            <a:pathLst>
              <a:path w="71121" h="205741">
                <a:moveTo>
                  <a:pt x="71120" y="0"/>
                </a:moveTo>
                <a:lnTo>
                  <a:pt x="44450" y="35560"/>
                </a:lnTo>
                <a:lnTo>
                  <a:pt x="26670" y="81280"/>
                </a:lnTo>
                <a:lnTo>
                  <a:pt x="17780" y="116840"/>
                </a:lnTo>
                <a:lnTo>
                  <a:pt x="0" y="161290"/>
                </a:lnTo>
                <a:lnTo>
                  <a:pt x="0" y="179070"/>
                </a:lnTo>
                <a:lnTo>
                  <a:pt x="0" y="196850"/>
                </a:lnTo>
                <a:lnTo>
                  <a:pt x="889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3768090" y="1464310"/>
            <a:ext cx="44451" cy="134621"/>
          </a:xfrm>
          <a:custGeom>
            <a:avLst/>
            <a:gdLst/>
            <a:ahLst/>
            <a:cxnLst/>
            <a:rect l="0" t="0" r="0" b="0"/>
            <a:pathLst>
              <a:path w="44451" h="134621">
                <a:moveTo>
                  <a:pt x="0" y="0"/>
                </a:moveTo>
                <a:lnTo>
                  <a:pt x="17780" y="35560"/>
                </a:lnTo>
                <a:lnTo>
                  <a:pt x="26670" y="80010"/>
                </a:lnTo>
                <a:lnTo>
                  <a:pt x="35560" y="116840"/>
                </a:lnTo>
                <a:lnTo>
                  <a:pt x="4445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3750310" y="1473200"/>
            <a:ext cx="107951" cy="88901"/>
          </a:xfrm>
          <a:custGeom>
            <a:avLst/>
            <a:gdLst/>
            <a:ahLst/>
            <a:cxnLst/>
            <a:rect l="0" t="0" r="0" b="0"/>
            <a:pathLst>
              <a:path w="107951" h="88901">
                <a:moveTo>
                  <a:pt x="0" y="88900"/>
                </a:moveTo>
                <a:lnTo>
                  <a:pt x="17780" y="71120"/>
                </a:lnTo>
                <a:lnTo>
                  <a:pt x="53340" y="35560"/>
                </a:lnTo>
                <a:lnTo>
                  <a:pt x="80010" y="889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3858260" y="1393190"/>
            <a:ext cx="168911" cy="160021"/>
          </a:xfrm>
          <a:custGeom>
            <a:avLst/>
            <a:gdLst/>
            <a:ahLst/>
            <a:cxnLst/>
            <a:rect l="0" t="0" r="0" b="0"/>
            <a:pathLst>
              <a:path w="168911" h="160021">
                <a:moveTo>
                  <a:pt x="0" y="71120"/>
                </a:moveTo>
                <a:lnTo>
                  <a:pt x="0" y="53340"/>
                </a:lnTo>
                <a:lnTo>
                  <a:pt x="17780" y="17780"/>
                </a:lnTo>
                <a:lnTo>
                  <a:pt x="35560" y="0"/>
                </a:lnTo>
                <a:lnTo>
                  <a:pt x="62230" y="0"/>
                </a:lnTo>
                <a:lnTo>
                  <a:pt x="80010" y="17780"/>
                </a:lnTo>
                <a:lnTo>
                  <a:pt x="80010" y="35560"/>
                </a:lnTo>
                <a:lnTo>
                  <a:pt x="71120" y="80010"/>
                </a:lnTo>
                <a:lnTo>
                  <a:pt x="62230" y="115570"/>
                </a:lnTo>
                <a:lnTo>
                  <a:pt x="62230" y="142240"/>
                </a:lnTo>
                <a:lnTo>
                  <a:pt x="80010" y="160020"/>
                </a:lnTo>
                <a:lnTo>
                  <a:pt x="97790" y="160020"/>
                </a:lnTo>
                <a:lnTo>
                  <a:pt x="124460" y="160020"/>
                </a:lnTo>
                <a:lnTo>
                  <a:pt x="16891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3054350" y="2669540"/>
            <a:ext cx="347981" cy="393701"/>
          </a:xfrm>
          <a:custGeom>
            <a:avLst/>
            <a:gdLst/>
            <a:ahLst/>
            <a:cxnLst/>
            <a:rect l="0" t="0" r="0" b="0"/>
            <a:pathLst>
              <a:path w="347981" h="393701">
                <a:moveTo>
                  <a:pt x="0" y="0"/>
                </a:moveTo>
                <a:lnTo>
                  <a:pt x="17780" y="8890"/>
                </a:lnTo>
                <a:lnTo>
                  <a:pt x="53340" y="45720"/>
                </a:lnTo>
                <a:lnTo>
                  <a:pt x="97790" y="81280"/>
                </a:lnTo>
                <a:lnTo>
                  <a:pt x="133350" y="116840"/>
                </a:lnTo>
                <a:lnTo>
                  <a:pt x="168910" y="161290"/>
                </a:lnTo>
                <a:lnTo>
                  <a:pt x="204470" y="205740"/>
                </a:lnTo>
                <a:lnTo>
                  <a:pt x="241300" y="250190"/>
                </a:lnTo>
                <a:lnTo>
                  <a:pt x="267970" y="285750"/>
                </a:lnTo>
                <a:lnTo>
                  <a:pt x="303530" y="330200"/>
                </a:lnTo>
                <a:lnTo>
                  <a:pt x="330200" y="375920"/>
                </a:lnTo>
                <a:lnTo>
                  <a:pt x="34798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3018790" y="2678430"/>
            <a:ext cx="356871" cy="285751"/>
          </a:xfrm>
          <a:custGeom>
            <a:avLst/>
            <a:gdLst/>
            <a:ahLst/>
            <a:cxnLst/>
            <a:rect l="0" t="0" r="0" b="0"/>
            <a:pathLst>
              <a:path w="356871" h="285751">
                <a:moveTo>
                  <a:pt x="356870" y="0"/>
                </a:moveTo>
                <a:lnTo>
                  <a:pt x="312420" y="17780"/>
                </a:lnTo>
                <a:lnTo>
                  <a:pt x="276860" y="36830"/>
                </a:lnTo>
                <a:lnTo>
                  <a:pt x="231140" y="63500"/>
                </a:lnTo>
                <a:lnTo>
                  <a:pt x="186690" y="99060"/>
                </a:lnTo>
                <a:lnTo>
                  <a:pt x="142240" y="134620"/>
                </a:lnTo>
                <a:lnTo>
                  <a:pt x="97790" y="179070"/>
                </a:lnTo>
                <a:lnTo>
                  <a:pt x="53340" y="214630"/>
                </a:lnTo>
                <a:lnTo>
                  <a:pt x="17780" y="25908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2777490" y="3178810"/>
            <a:ext cx="919481" cy="143511"/>
          </a:xfrm>
          <a:custGeom>
            <a:avLst/>
            <a:gdLst/>
            <a:ahLst/>
            <a:cxnLst/>
            <a:rect l="0" t="0" r="0" b="0"/>
            <a:pathLst>
              <a:path w="919481" h="143511">
                <a:moveTo>
                  <a:pt x="0" y="143510"/>
                </a:moveTo>
                <a:lnTo>
                  <a:pt x="35560" y="125730"/>
                </a:lnTo>
                <a:lnTo>
                  <a:pt x="71120" y="107950"/>
                </a:lnTo>
                <a:lnTo>
                  <a:pt x="106680" y="107950"/>
                </a:lnTo>
                <a:lnTo>
                  <a:pt x="151130" y="88900"/>
                </a:lnTo>
                <a:lnTo>
                  <a:pt x="177800" y="88900"/>
                </a:lnTo>
                <a:lnTo>
                  <a:pt x="213360" y="80010"/>
                </a:lnTo>
                <a:lnTo>
                  <a:pt x="250190" y="71120"/>
                </a:lnTo>
                <a:lnTo>
                  <a:pt x="294640" y="62230"/>
                </a:lnTo>
                <a:lnTo>
                  <a:pt x="330200" y="53340"/>
                </a:lnTo>
                <a:lnTo>
                  <a:pt x="365760" y="44450"/>
                </a:lnTo>
                <a:lnTo>
                  <a:pt x="401320" y="44450"/>
                </a:lnTo>
                <a:lnTo>
                  <a:pt x="445770" y="35560"/>
                </a:lnTo>
                <a:lnTo>
                  <a:pt x="490220" y="26670"/>
                </a:lnTo>
                <a:lnTo>
                  <a:pt x="527050" y="26670"/>
                </a:lnTo>
                <a:lnTo>
                  <a:pt x="571500" y="17780"/>
                </a:lnTo>
                <a:lnTo>
                  <a:pt x="615950" y="17780"/>
                </a:lnTo>
                <a:lnTo>
                  <a:pt x="651510" y="8890"/>
                </a:lnTo>
                <a:lnTo>
                  <a:pt x="695960" y="8890"/>
                </a:lnTo>
                <a:lnTo>
                  <a:pt x="731520" y="8890"/>
                </a:lnTo>
                <a:lnTo>
                  <a:pt x="767080" y="8890"/>
                </a:lnTo>
                <a:lnTo>
                  <a:pt x="812800" y="8890"/>
                </a:lnTo>
                <a:lnTo>
                  <a:pt x="848360" y="0"/>
                </a:lnTo>
                <a:lnTo>
                  <a:pt x="883920" y="0"/>
                </a:lnTo>
                <a:lnTo>
                  <a:pt x="91948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3018790" y="3429000"/>
            <a:ext cx="339091" cy="294641"/>
          </a:xfrm>
          <a:custGeom>
            <a:avLst/>
            <a:gdLst/>
            <a:ahLst/>
            <a:cxnLst/>
            <a:rect l="0" t="0" r="0" b="0"/>
            <a:pathLst>
              <a:path w="339091" h="294641">
                <a:moveTo>
                  <a:pt x="0" y="0"/>
                </a:moveTo>
                <a:lnTo>
                  <a:pt x="44450" y="26670"/>
                </a:lnTo>
                <a:lnTo>
                  <a:pt x="80010" y="53340"/>
                </a:lnTo>
                <a:lnTo>
                  <a:pt x="106680" y="71120"/>
                </a:lnTo>
                <a:lnTo>
                  <a:pt x="151130" y="115570"/>
                </a:lnTo>
                <a:lnTo>
                  <a:pt x="168910" y="133350"/>
                </a:lnTo>
                <a:lnTo>
                  <a:pt x="213360" y="170180"/>
                </a:lnTo>
                <a:lnTo>
                  <a:pt x="248920" y="214630"/>
                </a:lnTo>
                <a:lnTo>
                  <a:pt x="294640" y="259080"/>
                </a:lnTo>
                <a:lnTo>
                  <a:pt x="33909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3045460" y="3420110"/>
            <a:ext cx="250191" cy="339091"/>
          </a:xfrm>
          <a:custGeom>
            <a:avLst/>
            <a:gdLst/>
            <a:ahLst/>
            <a:cxnLst/>
            <a:rect l="0" t="0" r="0" b="0"/>
            <a:pathLst>
              <a:path w="250191" h="339091">
                <a:moveTo>
                  <a:pt x="250190" y="0"/>
                </a:moveTo>
                <a:lnTo>
                  <a:pt x="213360" y="8890"/>
                </a:lnTo>
                <a:lnTo>
                  <a:pt x="195580" y="17780"/>
                </a:lnTo>
                <a:lnTo>
                  <a:pt x="151130" y="62230"/>
                </a:lnTo>
                <a:lnTo>
                  <a:pt x="133350" y="97790"/>
                </a:lnTo>
                <a:lnTo>
                  <a:pt x="115570" y="115570"/>
                </a:lnTo>
                <a:lnTo>
                  <a:pt x="88900" y="161290"/>
                </a:lnTo>
                <a:lnTo>
                  <a:pt x="71120" y="179070"/>
                </a:lnTo>
                <a:lnTo>
                  <a:pt x="62230" y="205740"/>
                </a:lnTo>
                <a:lnTo>
                  <a:pt x="44450" y="223520"/>
                </a:lnTo>
                <a:lnTo>
                  <a:pt x="35560" y="250190"/>
                </a:lnTo>
                <a:lnTo>
                  <a:pt x="17780" y="285750"/>
                </a:lnTo>
                <a:lnTo>
                  <a:pt x="0" y="33020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3482340" y="3384550"/>
            <a:ext cx="35561" cy="303531"/>
          </a:xfrm>
          <a:custGeom>
            <a:avLst/>
            <a:gdLst/>
            <a:ahLst/>
            <a:cxnLst/>
            <a:rect l="0" t="0" r="0" b="0"/>
            <a:pathLst>
              <a:path w="35561" h="303531">
                <a:moveTo>
                  <a:pt x="0" y="0"/>
                </a:moveTo>
                <a:lnTo>
                  <a:pt x="8890" y="44450"/>
                </a:lnTo>
                <a:lnTo>
                  <a:pt x="8890" y="80010"/>
                </a:lnTo>
                <a:lnTo>
                  <a:pt x="17780" y="115570"/>
                </a:lnTo>
                <a:lnTo>
                  <a:pt x="17780" y="160020"/>
                </a:lnTo>
                <a:lnTo>
                  <a:pt x="17780" y="205740"/>
                </a:lnTo>
                <a:lnTo>
                  <a:pt x="26670" y="250190"/>
                </a:lnTo>
                <a:lnTo>
                  <a:pt x="26670" y="294640"/>
                </a:lnTo>
                <a:lnTo>
                  <a:pt x="3556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3437890" y="3491230"/>
            <a:ext cx="196851" cy="44451"/>
          </a:xfrm>
          <a:custGeom>
            <a:avLst/>
            <a:gdLst/>
            <a:ahLst/>
            <a:cxnLst/>
            <a:rect l="0" t="0" r="0" b="0"/>
            <a:pathLst>
              <a:path w="196851" h="44451">
                <a:moveTo>
                  <a:pt x="0" y="44450"/>
                </a:moveTo>
                <a:lnTo>
                  <a:pt x="26670" y="26670"/>
                </a:lnTo>
                <a:lnTo>
                  <a:pt x="62230" y="26670"/>
                </a:lnTo>
                <a:lnTo>
                  <a:pt x="106680" y="17780"/>
                </a:lnTo>
                <a:lnTo>
                  <a:pt x="143510" y="8890"/>
                </a:lnTo>
                <a:lnTo>
                  <a:pt x="18796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3634740" y="3402330"/>
            <a:ext cx="223521" cy="321311"/>
          </a:xfrm>
          <a:custGeom>
            <a:avLst/>
            <a:gdLst/>
            <a:ahLst/>
            <a:cxnLst/>
            <a:rect l="0" t="0" r="0" b="0"/>
            <a:pathLst>
              <a:path w="223521" h="321311">
                <a:moveTo>
                  <a:pt x="0" y="53340"/>
                </a:moveTo>
                <a:lnTo>
                  <a:pt x="8890" y="26670"/>
                </a:lnTo>
                <a:lnTo>
                  <a:pt x="26670" y="17780"/>
                </a:lnTo>
                <a:lnTo>
                  <a:pt x="44450" y="0"/>
                </a:lnTo>
                <a:lnTo>
                  <a:pt x="71120" y="0"/>
                </a:lnTo>
                <a:lnTo>
                  <a:pt x="106680" y="0"/>
                </a:lnTo>
                <a:lnTo>
                  <a:pt x="124460" y="0"/>
                </a:lnTo>
                <a:lnTo>
                  <a:pt x="133350" y="17780"/>
                </a:lnTo>
                <a:lnTo>
                  <a:pt x="142240" y="35560"/>
                </a:lnTo>
                <a:lnTo>
                  <a:pt x="133350" y="53340"/>
                </a:lnTo>
                <a:lnTo>
                  <a:pt x="124460" y="88900"/>
                </a:lnTo>
                <a:lnTo>
                  <a:pt x="106680" y="133350"/>
                </a:lnTo>
                <a:lnTo>
                  <a:pt x="80010" y="168910"/>
                </a:lnTo>
                <a:lnTo>
                  <a:pt x="62230" y="214630"/>
                </a:lnTo>
                <a:lnTo>
                  <a:pt x="44450" y="250190"/>
                </a:lnTo>
                <a:lnTo>
                  <a:pt x="35560" y="267970"/>
                </a:lnTo>
                <a:lnTo>
                  <a:pt x="35560" y="285750"/>
                </a:lnTo>
                <a:lnTo>
                  <a:pt x="35560" y="303530"/>
                </a:lnTo>
                <a:lnTo>
                  <a:pt x="44450" y="321310"/>
                </a:lnTo>
                <a:lnTo>
                  <a:pt x="62230" y="321310"/>
                </a:lnTo>
                <a:lnTo>
                  <a:pt x="97790" y="321310"/>
                </a:lnTo>
                <a:lnTo>
                  <a:pt x="133350" y="312420"/>
                </a:lnTo>
                <a:lnTo>
                  <a:pt x="168910" y="303530"/>
                </a:lnTo>
                <a:lnTo>
                  <a:pt x="213360" y="294640"/>
                </a:lnTo>
                <a:lnTo>
                  <a:pt x="22352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4071620" y="2999740"/>
            <a:ext cx="44451" cy="259081"/>
          </a:xfrm>
          <a:custGeom>
            <a:avLst/>
            <a:gdLst/>
            <a:ahLst/>
            <a:cxnLst/>
            <a:rect l="0" t="0" r="0" b="0"/>
            <a:pathLst>
              <a:path w="44451" h="259081">
                <a:moveTo>
                  <a:pt x="0" y="0"/>
                </a:moveTo>
                <a:lnTo>
                  <a:pt x="17780" y="10160"/>
                </a:lnTo>
                <a:lnTo>
                  <a:pt x="35560" y="54610"/>
                </a:lnTo>
                <a:lnTo>
                  <a:pt x="44450" y="99060"/>
                </a:lnTo>
                <a:lnTo>
                  <a:pt x="44450" y="134620"/>
                </a:lnTo>
                <a:lnTo>
                  <a:pt x="44450" y="170180"/>
                </a:lnTo>
                <a:lnTo>
                  <a:pt x="44450" y="205740"/>
                </a:lnTo>
                <a:lnTo>
                  <a:pt x="44450" y="232410"/>
                </a:lnTo>
                <a:lnTo>
                  <a:pt x="4445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4009390" y="3089910"/>
            <a:ext cx="267971" cy="1"/>
          </a:xfrm>
          <a:custGeom>
            <a:avLst/>
            <a:gdLst/>
            <a:ahLst/>
            <a:cxnLst/>
            <a:rect l="0" t="0" r="0" b="0"/>
            <a:pathLst>
              <a:path w="26797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52400" y="0"/>
                </a:lnTo>
                <a:lnTo>
                  <a:pt x="187960" y="0"/>
                </a:lnTo>
                <a:lnTo>
                  <a:pt x="232410" y="0"/>
                </a:lnTo>
                <a:lnTo>
                  <a:pt x="2679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4429760" y="2589530"/>
            <a:ext cx="257811" cy="267971"/>
          </a:xfrm>
          <a:custGeom>
            <a:avLst/>
            <a:gdLst/>
            <a:ahLst/>
            <a:cxnLst/>
            <a:rect l="0" t="0" r="0" b="0"/>
            <a:pathLst>
              <a:path w="257811" h="267971">
                <a:moveTo>
                  <a:pt x="0" y="0"/>
                </a:moveTo>
                <a:lnTo>
                  <a:pt x="17780" y="0"/>
                </a:lnTo>
                <a:lnTo>
                  <a:pt x="53340" y="35560"/>
                </a:lnTo>
                <a:lnTo>
                  <a:pt x="97790" y="71120"/>
                </a:lnTo>
                <a:lnTo>
                  <a:pt x="142240" y="115570"/>
                </a:lnTo>
                <a:lnTo>
                  <a:pt x="168910" y="161290"/>
                </a:lnTo>
                <a:lnTo>
                  <a:pt x="195580" y="205740"/>
                </a:lnTo>
                <a:lnTo>
                  <a:pt x="204470" y="223520"/>
                </a:lnTo>
                <a:lnTo>
                  <a:pt x="222250" y="241300"/>
                </a:lnTo>
                <a:lnTo>
                  <a:pt x="25781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4465320" y="2571750"/>
            <a:ext cx="240031" cy="267971"/>
          </a:xfrm>
          <a:custGeom>
            <a:avLst/>
            <a:gdLst/>
            <a:ahLst/>
            <a:cxnLst/>
            <a:rect l="0" t="0" r="0" b="0"/>
            <a:pathLst>
              <a:path w="240031" h="267971">
                <a:moveTo>
                  <a:pt x="240030" y="0"/>
                </a:moveTo>
                <a:lnTo>
                  <a:pt x="213360" y="8890"/>
                </a:lnTo>
                <a:lnTo>
                  <a:pt x="177800" y="44450"/>
                </a:lnTo>
                <a:lnTo>
                  <a:pt x="142240" y="80010"/>
                </a:lnTo>
                <a:lnTo>
                  <a:pt x="106680" y="124460"/>
                </a:lnTo>
                <a:lnTo>
                  <a:pt x="71120" y="170180"/>
                </a:lnTo>
                <a:lnTo>
                  <a:pt x="26670" y="214630"/>
                </a:lnTo>
                <a:lnTo>
                  <a:pt x="0" y="25908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4884420" y="2553970"/>
            <a:ext cx="44451" cy="267971"/>
          </a:xfrm>
          <a:custGeom>
            <a:avLst/>
            <a:gdLst/>
            <a:ahLst/>
            <a:cxnLst/>
            <a:rect l="0" t="0" r="0" b="0"/>
            <a:pathLst>
              <a:path w="44451" h="267971">
                <a:moveTo>
                  <a:pt x="0" y="8890"/>
                </a:moveTo>
                <a:lnTo>
                  <a:pt x="17780" y="0"/>
                </a:lnTo>
                <a:lnTo>
                  <a:pt x="35560" y="8890"/>
                </a:lnTo>
                <a:lnTo>
                  <a:pt x="35560" y="26670"/>
                </a:lnTo>
                <a:lnTo>
                  <a:pt x="35560" y="62230"/>
                </a:lnTo>
                <a:lnTo>
                  <a:pt x="35560" y="97790"/>
                </a:lnTo>
                <a:lnTo>
                  <a:pt x="35560" y="133350"/>
                </a:lnTo>
                <a:lnTo>
                  <a:pt x="44450" y="179070"/>
                </a:lnTo>
                <a:lnTo>
                  <a:pt x="44450" y="223520"/>
                </a:lnTo>
                <a:lnTo>
                  <a:pt x="44450" y="241300"/>
                </a:lnTo>
                <a:lnTo>
                  <a:pt x="4445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4848860" y="2660650"/>
            <a:ext cx="196851" cy="35561"/>
          </a:xfrm>
          <a:custGeom>
            <a:avLst/>
            <a:gdLst/>
            <a:ahLst/>
            <a:cxnLst/>
            <a:rect l="0" t="0" r="0" b="0"/>
            <a:pathLst>
              <a:path w="196851" h="35561">
                <a:moveTo>
                  <a:pt x="0" y="35560"/>
                </a:moveTo>
                <a:lnTo>
                  <a:pt x="26670" y="26670"/>
                </a:lnTo>
                <a:lnTo>
                  <a:pt x="62230" y="17780"/>
                </a:lnTo>
                <a:lnTo>
                  <a:pt x="97790" y="8890"/>
                </a:lnTo>
                <a:lnTo>
                  <a:pt x="133350" y="8890"/>
                </a:lnTo>
                <a:lnTo>
                  <a:pt x="17907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5081270" y="2482850"/>
            <a:ext cx="294641" cy="347981"/>
          </a:xfrm>
          <a:custGeom>
            <a:avLst/>
            <a:gdLst/>
            <a:ahLst/>
            <a:cxnLst/>
            <a:rect l="0" t="0" r="0" b="0"/>
            <a:pathLst>
              <a:path w="294641" h="347981">
                <a:moveTo>
                  <a:pt x="0" y="71120"/>
                </a:moveTo>
                <a:lnTo>
                  <a:pt x="0" y="53340"/>
                </a:lnTo>
                <a:lnTo>
                  <a:pt x="44450" y="17780"/>
                </a:lnTo>
                <a:lnTo>
                  <a:pt x="88900" y="8890"/>
                </a:lnTo>
                <a:lnTo>
                  <a:pt x="124460" y="0"/>
                </a:lnTo>
                <a:lnTo>
                  <a:pt x="151130" y="0"/>
                </a:lnTo>
                <a:lnTo>
                  <a:pt x="168910" y="0"/>
                </a:lnTo>
                <a:lnTo>
                  <a:pt x="186690" y="8890"/>
                </a:lnTo>
                <a:lnTo>
                  <a:pt x="195580" y="35560"/>
                </a:lnTo>
                <a:lnTo>
                  <a:pt x="195580" y="53340"/>
                </a:lnTo>
                <a:lnTo>
                  <a:pt x="177800" y="88900"/>
                </a:lnTo>
                <a:lnTo>
                  <a:pt x="142240" y="124460"/>
                </a:lnTo>
                <a:lnTo>
                  <a:pt x="106680" y="168910"/>
                </a:lnTo>
                <a:lnTo>
                  <a:pt x="80010" y="213360"/>
                </a:lnTo>
                <a:lnTo>
                  <a:pt x="53340" y="250190"/>
                </a:lnTo>
                <a:lnTo>
                  <a:pt x="35560" y="276860"/>
                </a:lnTo>
                <a:lnTo>
                  <a:pt x="44450" y="294640"/>
                </a:lnTo>
                <a:lnTo>
                  <a:pt x="62230" y="312420"/>
                </a:lnTo>
                <a:lnTo>
                  <a:pt x="80010" y="321310"/>
                </a:lnTo>
                <a:lnTo>
                  <a:pt x="124460" y="330200"/>
                </a:lnTo>
                <a:lnTo>
                  <a:pt x="168910" y="330200"/>
                </a:lnTo>
                <a:lnTo>
                  <a:pt x="204470" y="330200"/>
                </a:lnTo>
                <a:lnTo>
                  <a:pt x="241300" y="339090"/>
                </a:lnTo>
                <a:lnTo>
                  <a:pt x="276860" y="339090"/>
                </a:lnTo>
                <a:lnTo>
                  <a:pt x="29464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4392930" y="2981960"/>
            <a:ext cx="1045211" cy="27941"/>
          </a:xfrm>
          <a:custGeom>
            <a:avLst/>
            <a:gdLst/>
            <a:ahLst/>
            <a:cxnLst/>
            <a:rect l="0" t="0" r="0" b="0"/>
            <a:pathLst>
              <a:path w="1045211" h="27941">
                <a:moveTo>
                  <a:pt x="0" y="27940"/>
                </a:moveTo>
                <a:lnTo>
                  <a:pt x="36830" y="27940"/>
                </a:lnTo>
                <a:lnTo>
                  <a:pt x="72390" y="17780"/>
                </a:lnTo>
                <a:lnTo>
                  <a:pt x="107950" y="17780"/>
                </a:lnTo>
                <a:lnTo>
                  <a:pt x="152400" y="17780"/>
                </a:lnTo>
                <a:lnTo>
                  <a:pt x="179070" y="17780"/>
                </a:lnTo>
                <a:lnTo>
                  <a:pt x="214630" y="8890"/>
                </a:lnTo>
                <a:lnTo>
                  <a:pt x="250190" y="8890"/>
                </a:lnTo>
                <a:lnTo>
                  <a:pt x="294640" y="8890"/>
                </a:lnTo>
                <a:lnTo>
                  <a:pt x="331470" y="8890"/>
                </a:lnTo>
                <a:lnTo>
                  <a:pt x="375920" y="8890"/>
                </a:lnTo>
                <a:lnTo>
                  <a:pt x="411480" y="8890"/>
                </a:lnTo>
                <a:lnTo>
                  <a:pt x="438150" y="8890"/>
                </a:lnTo>
                <a:lnTo>
                  <a:pt x="473710" y="0"/>
                </a:lnTo>
                <a:lnTo>
                  <a:pt x="509270" y="0"/>
                </a:lnTo>
                <a:lnTo>
                  <a:pt x="544830" y="0"/>
                </a:lnTo>
                <a:lnTo>
                  <a:pt x="571500" y="0"/>
                </a:lnTo>
                <a:lnTo>
                  <a:pt x="608330" y="0"/>
                </a:lnTo>
                <a:lnTo>
                  <a:pt x="643890" y="0"/>
                </a:lnTo>
                <a:lnTo>
                  <a:pt x="679450" y="0"/>
                </a:lnTo>
                <a:lnTo>
                  <a:pt x="715010" y="0"/>
                </a:lnTo>
                <a:lnTo>
                  <a:pt x="741680" y="0"/>
                </a:lnTo>
                <a:lnTo>
                  <a:pt x="777240" y="0"/>
                </a:lnTo>
                <a:lnTo>
                  <a:pt x="803910" y="0"/>
                </a:lnTo>
                <a:lnTo>
                  <a:pt x="830580" y="0"/>
                </a:lnTo>
                <a:lnTo>
                  <a:pt x="875030" y="0"/>
                </a:lnTo>
                <a:lnTo>
                  <a:pt x="911860" y="8890"/>
                </a:lnTo>
                <a:lnTo>
                  <a:pt x="947420" y="8890"/>
                </a:lnTo>
                <a:lnTo>
                  <a:pt x="991870" y="8890"/>
                </a:lnTo>
                <a:lnTo>
                  <a:pt x="1036320" y="8890"/>
                </a:lnTo>
                <a:lnTo>
                  <a:pt x="104521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4634230" y="3205480"/>
            <a:ext cx="276861" cy="347981"/>
          </a:xfrm>
          <a:custGeom>
            <a:avLst/>
            <a:gdLst/>
            <a:ahLst/>
            <a:cxnLst/>
            <a:rect l="0" t="0" r="0" b="0"/>
            <a:pathLst>
              <a:path w="276861" h="347981">
                <a:moveTo>
                  <a:pt x="0" y="0"/>
                </a:moveTo>
                <a:lnTo>
                  <a:pt x="8890" y="17780"/>
                </a:lnTo>
                <a:lnTo>
                  <a:pt x="44450" y="53340"/>
                </a:lnTo>
                <a:lnTo>
                  <a:pt x="62230" y="71120"/>
                </a:lnTo>
                <a:lnTo>
                  <a:pt x="99060" y="107950"/>
                </a:lnTo>
                <a:lnTo>
                  <a:pt x="134620" y="161290"/>
                </a:lnTo>
                <a:lnTo>
                  <a:pt x="161290" y="196850"/>
                </a:lnTo>
                <a:lnTo>
                  <a:pt x="196850" y="241300"/>
                </a:lnTo>
                <a:lnTo>
                  <a:pt x="223520" y="285750"/>
                </a:lnTo>
                <a:lnTo>
                  <a:pt x="259080" y="321310"/>
                </a:lnTo>
                <a:lnTo>
                  <a:pt x="27686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4607560" y="3249930"/>
            <a:ext cx="259081" cy="331471"/>
          </a:xfrm>
          <a:custGeom>
            <a:avLst/>
            <a:gdLst/>
            <a:ahLst/>
            <a:cxnLst/>
            <a:rect l="0" t="0" r="0" b="0"/>
            <a:pathLst>
              <a:path w="259081" h="331471">
                <a:moveTo>
                  <a:pt x="259080" y="0"/>
                </a:moveTo>
                <a:lnTo>
                  <a:pt x="232410" y="8890"/>
                </a:lnTo>
                <a:lnTo>
                  <a:pt x="205740" y="36830"/>
                </a:lnTo>
                <a:lnTo>
                  <a:pt x="187960" y="54610"/>
                </a:lnTo>
                <a:lnTo>
                  <a:pt x="152400" y="99060"/>
                </a:lnTo>
                <a:lnTo>
                  <a:pt x="116840" y="143510"/>
                </a:lnTo>
                <a:lnTo>
                  <a:pt x="80010" y="187960"/>
                </a:lnTo>
                <a:lnTo>
                  <a:pt x="53340" y="232410"/>
                </a:lnTo>
                <a:lnTo>
                  <a:pt x="26670" y="267970"/>
                </a:lnTo>
                <a:lnTo>
                  <a:pt x="0" y="312420"/>
                </a:lnTo>
                <a:lnTo>
                  <a:pt x="0" y="331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5081270" y="3214370"/>
            <a:ext cx="53341" cy="339091"/>
          </a:xfrm>
          <a:custGeom>
            <a:avLst/>
            <a:gdLst/>
            <a:ahLst/>
            <a:cxnLst/>
            <a:rect l="0" t="0" r="0" b="0"/>
            <a:pathLst>
              <a:path w="53341" h="339091">
                <a:moveTo>
                  <a:pt x="0" y="0"/>
                </a:moveTo>
                <a:lnTo>
                  <a:pt x="17780" y="8890"/>
                </a:lnTo>
                <a:lnTo>
                  <a:pt x="17780" y="35560"/>
                </a:lnTo>
                <a:lnTo>
                  <a:pt x="26670" y="72390"/>
                </a:lnTo>
                <a:lnTo>
                  <a:pt x="26670" y="116840"/>
                </a:lnTo>
                <a:lnTo>
                  <a:pt x="26670" y="161290"/>
                </a:lnTo>
                <a:lnTo>
                  <a:pt x="26670" y="196850"/>
                </a:lnTo>
                <a:lnTo>
                  <a:pt x="35560" y="232410"/>
                </a:lnTo>
                <a:lnTo>
                  <a:pt x="44450" y="276860"/>
                </a:lnTo>
                <a:lnTo>
                  <a:pt x="44450" y="321310"/>
                </a:lnTo>
                <a:lnTo>
                  <a:pt x="5334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5063490" y="3331210"/>
            <a:ext cx="133351" cy="26671"/>
          </a:xfrm>
          <a:custGeom>
            <a:avLst/>
            <a:gdLst/>
            <a:ahLst/>
            <a:cxnLst/>
            <a:rect l="0" t="0" r="0" b="0"/>
            <a:pathLst>
              <a:path w="133351" h="26671">
                <a:moveTo>
                  <a:pt x="0" y="26670"/>
                </a:moveTo>
                <a:lnTo>
                  <a:pt x="35560" y="26670"/>
                </a:lnTo>
                <a:lnTo>
                  <a:pt x="80010" y="8890"/>
                </a:lnTo>
                <a:lnTo>
                  <a:pt x="12446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5259070" y="3196590"/>
            <a:ext cx="223521" cy="374651"/>
          </a:xfrm>
          <a:custGeom>
            <a:avLst/>
            <a:gdLst/>
            <a:ahLst/>
            <a:cxnLst/>
            <a:rect l="0" t="0" r="0" b="0"/>
            <a:pathLst>
              <a:path w="223521" h="374651">
                <a:moveTo>
                  <a:pt x="0" y="44450"/>
                </a:moveTo>
                <a:lnTo>
                  <a:pt x="0" y="26670"/>
                </a:lnTo>
                <a:lnTo>
                  <a:pt x="45720" y="8890"/>
                </a:lnTo>
                <a:lnTo>
                  <a:pt x="81280" y="0"/>
                </a:lnTo>
                <a:lnTo>
                  <a:pt x="107950" y="0"/>
                </a:lnTo>
                <a:lnTo>
                  <a:pt x="125730" y="8890"/>
                </a:lnTo>
                <a:lnTo>
                  <a:pt x="143510" y="35560"/>
                </a:lnTo>
                <a:lnTo>
                  <a:pt x="134620" y="71120"/>
                </a:lnTo>
                <a:lnTo>
                  <a:pt x="107950" y="116840"/>
                </a:lnTo>
                <a:lnTo>
                  <a:pt x="81280" y="152400"/>
                </a:lnTo>
                <a:lnTo>
                  <a:pt x="54610" y="196850"/>
                </a:lnTo>
                <a:lnTo>
                  <a:pt x="26670" y="232410"/>
                </a:lnTo>
                <a:lnTo>
                  <a:pt x="8890" y="267970"/>
                </a:lnTo>
                <a:lnTo>
                  <a:pt x="0" y="285750"/>
                </a:lnTo>
                <a:lnTo>
                  <a:pt x="0" y="303530"/>
                </a:lnTo>
                <a:lnTo>
                  <a:pt x="0" y="321310"/>
                </a:lnTo>
                <a:lnTo>
                  <a:pt x="8890" y="339090"/>
                </a:lnTo>
                <a:lnTo>
                  <a:pt x="45720" y="356870"/>
                </a:lnTo>
                <a:lnTo>
                  <a:pt x="90170" y="365760"/>
                </a:lnTo>
                <a:lnTo>
                  <a:pt x="125730" y="365760"/>
                </a:lnTo>
                <a:lnTo>
                  <a:pt x="161290" y="365760"/>
                </a:lnTo>
                <a:lnTo>
                  <a:pt x="205740" y="365760"/>
                </a:lnTo>
                <a:lnTo>
                  <a:pt x="22352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6339840" y="2401570"/>
            <a:ext cx="294641" cy="491491"/>
          </a:xfrm>
          <a:custGeom>
            <a:avLst/>
            <a:gdLst/>
            <a:ahLst/>
            <a:cxnLst/>
            <a:rect l="0" t="0" r="0" b="0"/>
            <a:pathLst>
              <a:path w="294641" h="491491">
                <a:moveTo>
                  <a:pt x="17780" y="161290"/>
                </a:moveTo>
                <a:lnTo>
                  <a:pt x="0" y="134620"/>
                </a:lnTo>
                <a:lnTo>
                  <a:pt x="0" y="116840"/>
                </a:lnTo>
                <a:lnTo>
                  <a:pt x="17780" y="81280"/>
                </a:lnTo>
                <a:lnTo>
                  <a:pt x="17780" y="63500"/>
                </a:lnTo>
                <a:lnTo>
                  <a:pt x="44450" y="36830"/>
                </a:lnTo>
                <a:lnTo>
                  <a:pt x="88900" y="17780"/>
                </a:lnTo>
                <a:lnTo>
                  <a:pt x="125730" y="0"/>
                </a:lnTo>
                <a:lnTo>
                  <a:pt x="152400" y="0"/>
                </a:lnTo>
                <a:lnTo>
                  <a:pt x="179070" y="0"/>
                </a:lnTo>
                <a:lnTo>
                  <a:pt x="196850" y="8890"/>
                </a:lnTo>
                <a:lnTo>
                  <a:pt x="205740" y="26670"/>
                </a:lnTo>
                <a:lnTo>
                  <a:pt x="205740" y="45720"/>
                </a:lnTo>
                <a:lnTo>
                  <a:pt x="196850" y="81280"/>
                </a:lnTo>
                <a:lnTo>
                  <a:pt x="187960" y="107950"/>
                </a:lnTo>
                <a:lnTo>
                  <a:pt x="170180" y="143510"/>
                </a:lnTo>
                <a:lnTo>
                  <a:pt x="143510" y="179070"/>
                </a:lnTo>
                <a:lnTo>
                  <a:pt x="116840" y="223520"/>
                </a:lnTo>
                <a:lnTo>
                  <a:pt x="88900" y="259080"/>
                </a:lnTo>
                <a:lnTo>
                  <a:pt x="62230" y="303530"/>
                </a:lnTo>
                <a:lnTo>
                  <a:pt x="44450" y="340360"/>
                </a:lnTo>
                <a:lnTo>
                  <a:pt x="26670" y="375920"/>
                </a:lnTo>
                <a:lnTo>
                  <a:pt x="17780" y="411480"/>
                </a:lnTo>
                <a:lnTo>
                  <a:pt x="17780" y="438150"/>
                </a:lnTo>
                <a:lnTo>
                  <a:pt x="17780" y="455930"/>
                </a:lnTo>
                <a:lnTo>
                  <a:pt x="44450" y="482600"/>
                </a:lnTo>
                <a:lnTo>
                  <a:pt x="88900" y="491490"/>
                </a:lnTo>
                <a:lnTo>
                  <a:pt x="125730" y="491490"/>
                </a:lnTo>
                <a:lnTo>
                  <a:pt x="161290" y="491490"/>
                </a:lnTo>
                <a:lnTo>
                  <a:pt x="196850" y="491490"/>
                </a:lnTo>
                <a:lnTo>
                  <a:pt x="232410" y="491490"/>
                </a:lnTo>
                <a:lnTo>
                  <a:pt x="267970" y="482600"/>
                </a:lnTo>
                <a:lnTo>
                  <a:pt x="29464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6634480" y="2625090"/>
            <a:ext cx="294641" cy="259081"/>
          </a:xfrm>
          <a:custGeom>
            <a:avLst/>
            <a:gdLst/>
            <a:ahLst/>
            <a:cxnLst/>
            <a:rect l="0" t="0" r="0" b="0"/>
            <a:pathLst>
              <a:path w="294641" h="259081">
                <a:moveTo>
                  <a:pt x="0" y="0"/>
                </a:moveTo>
                <a:lnTo>
                  <a:pt x="35560" y="17780"/>
                </a:lnTo>
                <a:lnTo>
                  <a:pt x="71120" y="44450"/>
                </a:lnTo>
                <a:lnTo>
                  <a:pt x="107950" y="62230"/>
                </a:lnTo>
                <a:lnTo>
                  <a:pt x="152400" y="99060"/>
                </a:lnTo>
                <a:lnTo>
                  <a:pt x="187960" y="143510"/>
                </a:lnTo>
                <a:lnTo>
                  <a:pt x="223520" y="179070"/>
                </a:lnTo>
                <a:lnTo>
                  <a:pt x="250190" y="223520"/>
                </a:lnTo>
                <a:lnTo>
                  <a:pt x="29464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6625590" y="2589530"/>
            <a:ext cx="223521" cy="259081"/>
          </a:xfrm>
          <a:custGeom>
            <a:avLst/>
            <a:gdLst/>
            <a:ahLst/>
            <a:cxnLst/>
            <a:rect l="0" t="0" r="0" b="0"/>
            <a:pathLst>
              <a:path w="223521" h="259081">
                <a:moveTo>
                  <a:pt x="223520" y="0"/>
                </a:moveTo>
                <a:lnTo>
                  <a:pt x="187960" y="8890"/>
                </a:lnTo>
                <a:lnTo>
                  <a:pt x="152400" y="53340"/>
                </a:lnTo>
                <a:lnTo>
                  <a:pt x="107950" y="97790"/>
                </a:lnTo>
                <a:lnTo>
                  <a:pt x="71120" y="134620"/>
                </a:lnTo>
                <a:lnTo>
                  <a:pt x="44450" y="179070"/>
                </a:lnTo>
                <a:lnTo>
                  <a:pt x="17780" y="214630"/>
                </a:lnTo>
                <a:lnTo>
                  <a:pt x="0" y="24130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7161530" y="2545080"/>
            <a:ext cx="8891" cy="285751"/>
          </a:xfrm>
          <a:custGeom>
            <a:avLst/>
            <a:gdLst/>
            <a:ahLst/>
            <a:cxnLst/>
            <a:rect l="0" t="0" r="0" b="0"/>
            <a:pathLst>
              <a:path w="8891" h="28575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33350"/>
                </a:lnTo>
                <a:lnTo>
                  <a:pt x="0" y="160020"/>
                </a:lnTo>
                <a:lnTo>
                  <a:pt x="0" y="205740"/>
                </a:lnTo>
                <a:lnTo>
                  <a:pt x="0" y="241300"/>
                </a:lnTo>
                <a:lnTo>
                  <a:pt x="889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7090410" y="2678430"/>
            <a:ext cx="250191" cy="8891"/>
          </a:xfrm>
          <a:custGeom>
            <a:avLst/>
            <a:gdLst/>
            <a:ahLst/>
            <a:cxnLst/>
            <a:rect l="0" t="0" r="0" b="0"/>
            <a:pathLst>
              <a:path w="250191" h="8891">
                <a:moveTo>
                  <a:pt x="0" y="889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8890"/>
                </a:lnTo>
                <a:lnTo>
                  <a:pt x="151130" y="8890"/>
                </a:lnTo>
                <a:lnTo>
                  <a:pt x="177800" y="0"/>
                </a:lnTo>
                <a:lnTo>
                  <a:pt x="214630" y="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7331710" y="2438400"/>
            <a:ext cx="285751" cy="383541"/>
          </a:xfrm>
          <a:custGeom>
            <a:avLst/>
            <a:gdLst/>
            <a:ahLst/>
            <a:cxnLst/>
            <a:rect l="0" t="0" r="0" b="0"/>
            <a:pathLst>
              <a:path w="285751" h="383541">
                <a:moveTo>
                  <a:pt x="0" y="53340"/>
                </a:moveTo>
                <a:lnTo>
                  <a:pt x="0" y="35560"/>
                </a:lnTo>
                <a:lnTo>
                  <a:pt x="53340" y="8890"/>
                </a:lnTo>
                <a:lnTo>
                  <a:pt x="80010" y="0"/>
                </a:lnTo>
                <a:lnTo>
                  <a:pt x="115570" y="0"/>
                </a:lnTo>
                <a:lnTo>
                  <a:pt x="142240" y="0"/>
                </a:lnTo>
                <a:lnTo>
                  <a:pt x="160020" y="0"/>
                </a:lnTo>
                <a:lnTo>
                  <a:pt x="177800" y="17780"/>
                </a:lnTo>
                <a:lnTo>
                  <a:pt x="186690" y="35560"/>
                </a:lnTo>
                <a:lnTo>
                  <a:pt x="177800" y="88900"/>
                </a:lnTo>
                <a:lnTo>
                  <a:pt x="160020" y="133350"/>
                </a:lnTo>
                <a:lnTo>
                  <a:pt x="124460" y="177800"/>
                </a:lnTo>
                <a:lnTo>
                  <a:pt x="97790" y="222250"/>
                </a:lnTo>
                <a:lnTo>
                  <a:pt x="62230" y="266700"/>
                </a:lnTo>
                <a:lnTo>
                  <a:pt x="44450" y="303530"/>
                </a:lnTo>
                <a:lnTo>
                  <a:pt x="35560" y="321310"/>
                </a:lnTo>
                <a:lnTo>
                  <a:pt x="44450" y="339090"/>
                </a:lnTo>
                <a:lnTo>
                  <a:pt x="71120" y="365760"/>
                </a:lnTo>
                <a:lnTo>
                  <a:pt x="115570" y="365760"/>
                </a:lnTo>
                <a:lnTo>
                  <a:pt x="151130" y="365760"/>
                </a:lnTo>
                <a:lnTo>
                  <a:pt x="186690" y="365760"/>
                </a:lnTo>
                <a:lnTo>
                  <a:pt x="222250" y="374650"/>
                </a:lnTo>
                <a:lnTo>
                  <a:pt x="259080" y="374650"/>
                </a:lnTo>
                <a:lnTo>
                  <a:pt x="28575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6250940" y="2919730"/>
            <a:ext cx="1517651" cy="143511"/>
          </a:xfrm>
          <a:custGeom>
            <a:avLst/>
            <a:gdLst/>
            <a:ahLst/>
            <a:cxnLst/>
            <a:rect l="0" t="0" r="0" b="0"/>
            <a:pathLst>
              <a:path w="1517651" h="143511">
                <a:moveTo>
                  <a:pt x="0" y="143510"/>
                </a:moveTo>
                <a:lnTo>
                  <a:pt x="17780" y="134620"/>
                </a:lnTo>
                <a:lnTo>
                  <a:pt x="53340" y="134620"/>
                </a:lnTo>
                <a:lnTo>
                  <a:pt x="97790" y="125730"/>
                </a:lnTo>
                <a:lnTo>
                  <a:pt x="133350" y="116840"/>
                </a:lnTo>
                <a:lnTo>
                  <a:pt x="177800" y="116840"/>
                </a:lnTo>
                <a:lnTo>
                  <a:pt x="223520" y="107950"/>
                </a:lnTo>
                <a:lnTo>
                  <a:pt x="250190" y="99060"/>
                </a:lnTo>
                <a:lnTo>
                  <a:pt x="285750" y="99060"/>
                </a:lnTo>
                <a:lnTo>
                  <a:pt x="321310" y="90170"/>
                </a:lnTo>
                <a:lnTo>
                  <a:pt x="356870" y="90170"/>
                </a:lnTo>
                <a:lnTo>
                  <a:pt x="401320" y="80010"/>
                </a:lnTo>
                <a:lnTo>
                  <a:pt x="436880" y="80010"/>
                </a:lnTo>
                <a:lnTo>
                  <a:pt x="482600" y="71120"/>
                </a:lnTo>
                <a:lnTo>
                  <a:pt x="509270" y="71120"/>
                </a:lnTo>
                <a:lnTo>
                  <a:pt x="544830" y="62230"/>
                </a:lnTo>
                <a:lnTo>
                  <a:pt x="580390" y="62230"/>
                </a:lnTo>
                <a:lnTo>
                  <a:pt x="615950" y="53340"/>
                </a:lnTo>
                <a:lnTo>
                  <a:pt x="642620" y="53340"/>
                </a:lnTo>
                <a:lnTo>
                  <a:pt x="678180" y="53340"/>
                </a:lnTo>
                <a:lnTo>
                  <a:pt x="713740" y="44450"/>
                </a:lnTo>
                <a:lnTo>
                  <a:pt x="749300" y="35560"/>
                </a:lnTo>
                <a:lnTo>
                  <a:pt x="786130" y="35560"/>
                </a:lnTo>
                <a:lnTo>
                  <a:pt x="821690" y="35560"/>
                </a:lnTo>
                <a:lnTo>
                  <a:pt x="857250" y="26670"/>
                </a:lnTo>
                <a:lnTo>
                  <a:pt x="892810" y="26670"/>
                </a:lnTo>
                <a:lnTo>
                  <a:pt x="928370" y="26670"/>
                </a:lnTo>
                <a:lnTo>
                  <a:pt x="963930" y="17780"/>
                </a:lnTo>
                <a:lnTo>
                  <a:pt x="999490" y="17780"/>
                </a:lnTo>
                <a:lnTo>
                  <a:pt x="1036320" y="17780"/>
                </a:lnTo>
                <a:lnTo>
                  <a:pt x="1071880" y="8890"/>
                </a:lnTo>
                <a:lnTo>
                  <a:pt x="1098550" y="8890"/>
                </a:lnTo>
                <a:lnTo>
                  <a:pt x="1134110" y="8890"/>
                </a:lnTo>
                <a:lnTo>
                  <a:pt x="1160780" y="8890"/>
                </a:lnTo>
                <a:lnTo>
                  <a:pt x="1196340" y="8890"/>
                </a:lnTo>
                <a:lnTo>
                  <a:pt x="1223010" y="8890"/>
                </a:lnTo>
                <a:lnTo>
                  <a:pt x="1249680" y="8890"/>
                </a:lnTo>
                <a:lnTo>
                  <a:pt x="1294130" y="8890"/>
                </a:lnTo>
                <a:lnTo>
                  <a:pt x="1339850" y="8890"/>
                </a:lnTo>
                <a:lnTo>
                  <a:pt x="1375410" y="8890"/>
                </a:lnTo>
                <a:lnTo>
                  <a:pt x="1419860" y="8890"/>
                </a:lnTo>
                <a:lnTo>
                  <a:pt x="1455420" y="8890"/>
                </a:lnTo>
                <a:lnTo>
                  <a:pt x="1499870" y="0"/>
                </a:lnTo>
                <a:lnTo>
                  <a:pt x="15176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6625590" y="3169920"/>
            <a:ext cx="276861" cy="330201"/>
          </a:xfrm>
          <a:custGeom>
            <a:avLst/>
            <a:gdLst/>
            <a:ahLst/>
            <a:cxnLst/>
            <a:rect l="0" t="0" r="0" b="0"/>
            <a:pathLst>
              <a:path w="276861" h="330201">
                <a:moveTo>
                  <a:pt x="0" y="0"/>
                </a:moveTo>
                <a:lnTo>
                  <a:pt x="35560" y="35560"/>
                </a:lnTo>
                <a:lnTo>
                  <a:pt x="53340" y="71120"/>
                </a:lnTo>
                <a:lnTo>
                  <a:pt x="80010" y="116840"/>
                </a:lnTo>
                <a:lnTo>
                  <a:pt x="107950" y="152400"/>
                </a:lnTo>
                <a:lnTo>
                  <a:pt x="134620" y="196850"/>
                </a:lnTo>
                <a:lnTo>
                  <a:pt x="161290" y="232410"/>
                </a:lnTo>
                <a:lnTo>
                  <a:pt x="196850" y="267970"/>
                </a:lnTo>
                <a:lnTo>
                  <a:pt x="214630" y="276860"/>
                </a:lnTo>
                <a:lnTo>
                  <a:pt x="241300" y="303530"/>
                </a:lnTo>
                <a:lnTo>
                  <a:pt x="27686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6616700" y="3143250"/>
            <a:ext cx="276861" cy="339091"/>
          </a:xfrm>
          <a:custGeom>
            <a:avLst/>
            <a:gdLst/>
            <a:ahLst/>
            <a:cxnLst/>
            <a:rect l="0" t="0" r="0" b="0"/>
            <a:pathLst>
              <a:path w="276861" h="339091">
                <a:moveTo>
                  <a:pt x="276860" y="0"/>
                </a:moveTo>
                <a:lnTo>
                  <a:pt x="232410" y="35560"/>
                </a:lnTo>
                <a:lnTo>
                  <a:pt x="205740" y="80010"/>
                </a:lnTo>
                <a:lnTo>
                  <a:pt x="161290" y="124460"/>
                </a:lnTo>
                <a:lnTo>
                  <a:pt x="125730" y="170180"/>
                </a:lnTo>
                <a:lnTo>
                  <a:pt x="88900" y="205740"/>
                </a:lnTo>
                <a:lnTo>
                  <a:pt x="62230" y="250190"/>
                </a:lnTo>
                <a:lnTo>
                  <a:pt x="26670" y="29464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7134860" y="3169920"/>
            <a:ext cx="26671" cy="303531"/>
          </a:xfrm>
          <a:custGeom>
            <a:avLst/>
            <a:gdLst/>
            <a:ahLst/>
            <a:cxnLst/>
            <a:rect l="0" t="0" r="0" b="0"/>
            <a:pathLst>
              <a:path w="26671" h="303531">
                <a:moveTo>
                  <a:pt x="0" y="0"/>
                </a:moveTo>
                <a:lnTo>
                  <a:pt x="8890" y="44450"/>
                </a:lnTo>
                <a:lnTo>
                  <a:pt x="8890" y="80010"/>
                </a:lnTo>
                <a:lnTo>
                  <a:pt x="17780" y="125730"/>
                </a:lnTo>
                <a:lnTo>
                  <a:pt x="17780" y="152400"/>
                </a:lnTo>
                <a:lnTo>
                  <a:pt x="17780" y="187960"/>
                </a:lnTo>
                <a:lnTo>
                  <a:pt x="17780" y="232410"/>
                </a:lnTo>
                <a:lnTo>
                  <a:pt x="17780" y="276860"/>
                </a:lnTo>
                <a:lnTo>
                  <a:pt x="2667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7063740" y="3313430"/>
            <a:ext cx="312421" cy="8891"/>
          </a:xfrm>
          <a:custGeom>
            <a:avLst/>
            <a:gdLst/>
            <a:ahLst/>
            <a:cxnLst/>
            <a:rect l="0" t="0" r="0" b="0"/>
            <a:pathLst>
              <a:path w="312421" h="8891">
                <a:moveTo>
                  <a:pt x="0" y="8890"/>
                </a:moveTo>
                <a:lnTo>
                  <a:pt x="26670" y="8890"/>
                </a:lnTo>
                <a:lnTo>
                  <a:pt x="62230" y="8890"/>
                </a:lnTo>
                <a:lnTo>
                  <a:pt x="106680" y="8890"/>
                </a:lnTo>
                <a:lnTo>
                  <a:pt x="151130" y="8890"/>
                </a:lnTo>
                <a:lnTo>
                  <a:pt x="186690" y="0"/>
                </a:lnTo>
                <a:lnTo>
                  <a:pt x="232410" y="0"/>
                </a:lnTo>
                <a:lnTo>
                  <a:pt x="267970" y="0"/>
                </a:lnTo>
                <a:lnTo>
                  <a:pt x="3124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7385050" y="3116580"/>
            <a:ext cx="250191" cy="347981"/>
          </a:xfrm>
          <a:custGeom>
            <a:avLst/>
            <a:gdLst/>
            <a:ahLst/>
            <a:cxnLst/>
            <a:rect l="0" t="0" r="0" b="0"/>
            <a:pathLst>
              <a:path w="250191" h="347981">
                <a:moveTo>
                  <a:pt x="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88900" y="0"/>
                </a:lnTo>
                <a:lnTo>
                  <a:pt x="124460" y="17780"/>
                </a:lnTo>
                <a:lnTo>
                  <a:pt x="142240" y="35560"/>
                </a:lnTo>
                <a:lnTo>
                  <a:pt x="142240" y="53340"/>
                </a:lnTo>
                <a:lnTo>
                  <a:pt x="133350" y="88900"/>
                </a:lnTo>
                <a:lnTo>
                  <a:pt x="115570" y="133350"/>
                </a:lnTo>
                <a:lnTo>
                  <a:pt x="97790" y="179070"/>
                </a:lnTo>
                <a:lnTo>
                  <a:pt x="71120" y="214630"/>
                </a:lnTo>
                <a:lnTo>
                  <a:pt x="35560" y="259080"/>
                </a:lnTo>
                <a:lnTo>
                  <a:pt x="0" y="303530"/>
                </a:lnTo>
                <a:lnTo>
                  <a:pt x="0" y="321310"/>
                </a:lnTo>
                <a:lnTo>
                  <a:pt x="8890" y="339090"/>
                </a:lnTo>
                <a:lnTo>
                  <a:pt x="44450" y="347980"/>
                </a:lnTo>
                <a:lnTo>
                  <a:pt x="80010" y="347980"/>
                </a:lnTo>
                <a:lnTo>
                  <a:pt x="124460" y="347980"/>
                </a:lnTo>
                <a:lnTo>
                  <a:pt x="160020" y="347980"/>
                </a:lnTo>
                <a:lnTo>
                  <a:pt x="196850" y="347980"/>
                </a:lnTo>
                <a:lnTo>
                  <a:pt x="232410" y="347980"/>
                </a:lnTo>
                <a:lnTo>
                  <a:pt x="25019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7786370" y="2768600"/>
            <a:ext cx="223521" cy="321311"/>
          </a:xfrm>
          <a:custGeom>
            <a:avLst/>
            <a:gdLst/>
            <a:ahLst/>
            <a:cxnLst/>
            <a:rect l="0" t="0" r="0" b="0"/>
            <a:pathLst>
              <a:path w="223521" h="321311">
                <a:moveTo>
                  <a:pt x="0" y="0"/>
                </a:moveTo>
                <a:lnTo>
                  <a:pt x="35560" y="17780"/>
                </a:lnTo>
                <a:lnTo>
                  <a:pt x="81280" y="35560"/>
                </a:lnTo>
                <a:lnTo>
                  <a:pt x="125730" y="62230"/>
                </a:lnTo>
                <a:lnTo>
                  <a:pt x="161290" y="88900"/>
                </a:lnTo>
                <a:lnTo>
                  <a:pt x="205740" y="106680"/>
                </a:lnTo>
                <a:lnTo>
                  <a:pt x="223520" y="115570"/>
                </a:lnTo>
                <a:lnTo>
                  <a:pt x="223520" y="133350"/>
                </a:lnTo>
                <a:lnTo>
                  <a:pt x="223520" y="160020"/>
                </a:lnTo>
                <a:lnTo>
                  <a:pt x="196850" y="186690"/>
                </a:lnTo>
                <a:lnTo>
                  <a:pt x="152400" y="222250"/>
                </a:lnTo>
                <a:lnTo>
                  <a:pt x="116840" y="250190"/>
                </a:lnTo>
                <a:lnTo>
                  <a:pt x="99060" y="259080"/>
                </a:lnTo>
                <a:lnTo>
                  <a:pt x="72390" y="294640"/>
                </a:lnTo>
                <a:lnTo>
                  <a:pt x="7239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8188960" y="2848610"/>
            <a:ext cx="177801" cy="196851"/>
          </a:xfrm>
          <a:custGeom>
            <a:avLst/>
            <a:gdLst/>
            <a:ahLst/>
            <a:cxnLst/>
            <a:rect l="0" t="0" r="0" b="0"/>
            <a:pathLst>
              <a:path w="177801" h="196851">
                <a:moveTo>
                  <a:pt x="80010" y="35560"/>
                </a:moveTo>
                <a:lnTo>
                  <a:pt x="80010" y="17780"/>
                </a:lnTo>
                <a:lnTo>
                  <a:pt x="62230" y="8890"/>
                </a:lnTo>
                <a:lnTo>
                  <a:pt x="44450" y="17780"/>
                </a:lnTo>
                <a:lnTo>
                  <a:pt x="26670" y="26670"/>
                </a:lnTo>
                <a:lnTo>
                  <a:pt x="8890" y="53340"/>
                </a:lnTo>
                <a:lnTo>
                  <a:pt x="0" y="71120"/>
                </a:lnTo>
                <a:lnTo>
                  <a:pt x="0" y="106680"/>
                </a:lnTo>
                <a:lnTo>
                  <a:pt x="0" y="124460"/>
                </a:lnTo>
                <a:lnTo>
                  <a:pt x="8890" y="151130"/>
                </a:lnTo>
                <a:lnTo>
                  <a:pt x="26670" y="161290"/>
                </a:lnTo>
                <a:lnTo>
                  <a:pt x="62230" y="187960"/>
                </a:lnTo>
                <a:lnTo>
                  <a:pt x="80010" y="196850"/>
                </a:lnTo>
                <a:lnTo>
                  <a:pt x="97790" y="196850"/>
                </a:lnTo>
                <a:lnTo>
                  <a:pt x="133350" y="187960"/>
                </a:lnTo>
                <a:lnTo>
                  <a:pt x="160020" y="179070"/>
                </a:lnTo>
                <a:lnTo>
                  <a:pt x="177800" y="170180"/>
                </a:lnTo>
                <a:lnTo>
                  <a:pt x="177800" y="151130"/>
                </a:lnTo>
                <a:lnTo>
                  <a:pt x="177800" y="133350"/>
                </a:lnTo>
                <a:lnTo>
                  <a:pt x="168910" y="106680"/>
                </a:lnTo>
                <a:lnTo>
                  <a:pt x="160020" y="71120"/>
                </a:lnTo>
                <a:lnTo>
                  <a:pt x="124460" y="2667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7733030" y="2438400"/>
            <a:ext cx="26671" cy="17781"/>
          </a:xfrm>
          <a:custGeom>
            <a:avLst/>
            <a:gdLst/>
            <a:ahLst/>
            <a:cxnLst/>
            <a:rect l="0" t="0" r="0" b="0"/>
            <a:pathLst>
              <a:path w="26671" h="17781">
                <a:moveTo>
                  <a:pt x="26670" y="0"/>
                </a:moveTo>
                <a:lnTo>
                  <a:pt x="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7821930" y="2268220"/>
            <a:ext cx="267971" cy="151131"/>
          </a:xfrm>
          <a:custGeom>
            <a:avLst/>
            <a:gdLst/>
            <a:ahLst/>
            <a:cxnLst/>
            <a:rect l="0" t="0" r="0" b="0"/>
            <a:pathLst>
              <a:path w="267971" h="151131">
                <a:moveTo>
                  <a:pt x="0" y="0"/>
                </a:moveTo>
                <a:lnTo>
                  <a:pt x="36830" y="17780"/>
                </a:lnTo>
                <a:lnTo>
                  <a:pt x="81280" y="35560"/>
                </a:lnTo>
                <a:lnTo>
                  <a:pt x="116840" y="53340"/>
                </a:lnTo>
                <a:lnTo>
                  <a:pt x="134620" y="71120"/>
                </a:lnTo>
                <a:lnTo>
                  <a:pt x="179070" y="97790"/>
                </a:lnTo>
                <a:lnTo>
                  <a:pt x="223520" y="115570"/>
                </a:lnTo>
                <a:lnTo>
                  <a:pt x="26797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7903210" y="2152650"/>
            <a:ext cx="88901" cy="294641"/>
          </a:xfrm>
          <a:custGeom>
            <a:avLst/>
            <a:gdLst/>
            <a:ahLst/>
            <a:cxnLst/>
            <a:rect l="0" t="0" r="0" b="0"/>
            <a:pathLst>
              <a:path w="88901" h="294641">
                <a:moveTo>
                  <a:pt x="88900" y="0"/>
                </a:moveTo>
                <a:lnTo>
                  <a:pt x="71120" y="0"/>
                </a:lnTo>
                <a:lnTo>
                  <a:pt x="53340" y="53340"/>
                </a:lnTo>
                <a:lnTo>
                  <a:pt x="44450" y="88900"/>
                </a:lnTo>
                <a:lnTo>
                  <a:pt x="35560" y="124460"/>
                </a:lnTo>
                <a:lnTo>
                  <a:pt x="26670" y="142240"/>
                </a:lnTo>
                <a:lnTo>
                  <a:pt x="17780" y="177800"/>
                </a:lnTo>
                <a:lnTo>
                  <a:pt x="8890" y="213360"/>
                </a:lnTo>
                <a:lnTo>
                  <a:pt x="0" y="25781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8081010" y="2062480"/>
            <a:ext cx="107951" cy="232411"/>
          </a:xfrm>
          <a:custGeom>
            <a:avLst/>
            <a:gdLst/>
            <a:ahLst/>
            <a:cxnLst/>
            <a:rect l="0" t="0" r="0" b="0"/>
            <a:pathLst>
              <a:path w="107951" h="232411">
                <a:moveTo>
                  <a:pt x="0" y="0"/>
                </a:moveTo>
                <a:lnTo>
                  <a:pt x="17780" y="35560"/>
                </a:lnTo>
                <a:lnTo>
                  <a:pt x="35560" y="81280"/>
                </a:lnTo>
                <a:lnTo>
                  <a:pt x="53340" y="125730"/>
                </a:lnTo>
                <a:lnTo>
                  <a:pt x="72390" y="170180"/>
                </a:lnTo>
                <a:lnTo>
                  <a:pt x="90170" y="214630"/>
                </a:lnTo>
                <a:lnTo>
                  <a:pt x="10795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8081010" y="2124710"/>
            <a:ext cx="116841" cy="116841"/>
          </a:xfrm>
          <a:custGeom>
            <a:avLst/>
            <a:gdLst/>
            <a:ahLst/>
            <a:cxnLst/>
            <a:rect l="0" t="0" r="0" b="0"/>
            <a:pathLst>
              <a:path w="116841" h="116841">
                <a:moveTo>
                  <a:pt x="0" y="116840"/>
                </a:moveTo>
                <a:lnTo>
                  <a:pt x="0" y="99060"/>
                </a:lnTo>
                <a:lnTo>
                  <a:pt x="17780" y="90170"/>
                </a:lnTo>
                <a:lnTo>
                  <a:pt x="35560" y="72390"/>
                </a:lnTo>
                <a:lnTo>
                  <a:pt x="72390" y="3683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8206740" y="1946910"/>
            <a:ext cx="241301" cy="276861"/>
          </a:xfrm>
          <a:custGeom>
            <a:avLst/>
            <a:gdLst/>
            <a:ahLst/>
            <a:cxnLst/>
            <a:rect l="0" t="0" r="0" b="0"/>
            <a:pathLst>
              <a:path w="241301" h="276861">
                <a:moveTo>
                  <a:pt x="0" y="106680"/>
                </a:moveTo>
                <a:lnTo>
                  <a:pt x="8890" y="80010"/>
                </a:lnTo>
                <a:lnTo>
                  <a:pt x="53340" y="44450"/>
                </a:lnTo>
                <a:lnTo>
                  <a:pt x="88900" y="17780"/>
                </a:lnTo>
                <a:lnTo>
                  <a:pt x="115570" y="0"/>
                </a:lnTo>
                <a:lnTo>
                  <a:pt x="133350" y="0"/>
                </a:lnTo>
                <a:lnTo>
                  <a:pt x="151130" y="17780"/>
                </a:lnTo>
                <a:lnTo>
                  <a:pt x="151130" y="35560"/>
                </a:lnTo>
                <a:lnTo>
                  <a:pt x="142240" y="53340"/>
                </a:lnTo>
                <a:lnTo>
                  <a:pt x="133350" y="97790"/>
                </a:lnTo>
                <a:lnTo>
                  <a:pt x="115570" y="142240"/>
                </a:lnTo>
                <a:lnTo>
                  <a:pt x="97790" y="177800"/>
                </a:lnTo>
                <a:lnTo>
                  <a:pt x="88900" y="214630"/>
                </a:lnTo>
                <a:lnTo>
                  <a:pt x="88900" y="232410"/>
                </a:lnTo>
                <a:lnTo>
                  <a:pt x="97790" y="259080"/>
                </a:lnTo>
                <a:lnTo>
                  <a:pt x="106680" y="276860"/>
                </a:lnTo>
                <a:lnTo>
                  <a:pt x="124460" y="276860"/>
                </a:lnTo>
                <a:lnTo>
                  <a:pt x="160020" y="276860"/>
                </a:lnTo>
                <a:lnTo>
                  <a:pt x="195580" y="267970"/>
                </a:lnTo>
                <a:lnTo>
                  <a:pt x="24130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6911340" y="2026920"/>
            <a:ext cx="1554481" cy="1473201"/>
          </a:xfrm>
          <a:custGeom>
            <a:avLst/>
            <a:gdLst/>
            <a:ahLst/>
            <a:cxnLst/>
            <a:rect l="0" t="0" r="0" b="0"/>
            <a:pathLst>
              <a:path w="1554481" h="1473201">
                <a:moveTo>
                  <a:pt x="0" y="1473200"/>
                </a:moveTo>
                <a:lnTo>
                  <a:pt x="53340" y="1419860"/>
                </a:lnTo>
                <a:lnTo>
                  <a:pt x="88900" y="1384300"/>
                </a:lnTo>
                <a:lnTo>
                  <a:pt x="125730" y="1339850"/>
                </a:lnTo>
                <a:lnTo>
                  <a:pt x="170180" y="1295400"/>
                </a:lnTo>
                <a:lnTo>
                  <a:pt x="214630" y="1249680"/>
                </a:lnTo>
                <a:lnTo>
                  <a:pt x="250190" y="1214120"/>
                </a:lnTo>
                <a:lnTo>
                  <a:pt x="285750" y="1169670"/>
                </a:lnTo>
                <a:lnTo>
                  <a:pt x="312420" y="1134110"/>
                </a:lnTo>
                <a:lnTo>
                  <a:pt x="347980" y="1098550"/>
                </a:lnTo>
                <a:lnTo>
                  <a:pt x="375920" y="1062990"/>
                </a:lnTo>
                <a:lnTo>
                  <a:pt x="411480" y="1027430"/>
                </a:lnTo>
                <a:lnTo>
                  <a:pt x="447040" y="991870"/>
                </a:lnTo>
                <a:lnTo>
                  <a:pt x="482600" y="955040"/>
                </a:lnTo>
                <a:lnTo>
                  <a:pt x="518160" y="919480"/>
                </a:lnTo>
                <a:lnTo>
                  <a:pt x="553720" y="875030"/>
                </a:lnTo>
                <a:lnTo>
                  <a:pt x="589280" y="839470"/>
                </a:lnTo>
                <a:lnTo>
                  <a:pt x="633730" y="795020"/>
                </a:lnTo>
                <a:lnTo>
                  <a:pt x="670560" y="750570"/>
                </a:lnTo>
                <a:lnTo>
                  <a:pt x="715010" y="706120"/>
                </a:lnTo>
                <a:lnTo>
                  <a:pt x="759460" y="660400"/>
                </a:lnTo>
                <a:lnTo>
                  <a:pt x="803910" y="615950"/>
                </a:lnTo>
                <a:lnTo>
                  <a:pt x="848360" y="571500"/>
                </a:lnTo>
                <a:lnTo>
                  <a:pt x="892810" y="527050"/>
                </a:lnTo>
                <a:lnTo>
                  <a:pt x="919480" y="500380"/>
                </a:lnTo>
                <a:lnTo>
                  <a:pt x="956310" y="473710"/>
                </a:lnTo>
                <a:lnTo>
                  <a:pt x="982980" y="447040"/>
                </a:lnTo>
                <a:lnTo>
                  <a:pt x="1018540" y="411480"/>
                </a:lnTo>
                <a:lnTo>
                  <a:pt x="1054100" y="383540"/>
                </a:lnTo>
                <a:lnTo>
                  <a:pt x="1080770" y="356870"/>
                </a:lnTo>
                <a:lnTo>
                  <a:pt x="1116330" y="321310"/>
                </a:lnTo>
                <a:lnTo>
                  <a:pt x="1151890" y="294640"/>
                </a:lnTo>
                <a:lnTo>
                  <a:pt x="1178560" y="267970"/>
                </a:lnTo>
                <a:lnTo>
                  <a:pt x="1214120" y="241300"/>
                </a:lnTo>
                <a:lnTo>
                  <a:pt x="1250950" y="214630"/>
                </a:lnTo>
                <a:lnTo>
                  <a:pt x="1277620" y="196850"/>
                </a:lnTo>
                <a:lnTo>
                  <a:pt x="1313180" y="170180"/>
                </a:lnTo>
                <a:lnTo>
                  <a:pt x="1339850" y="143510"/>
                </a:lnTo>
                <a:lnTo>
                  <a:pt x="1375410" y="116840"/>
                </a:lnTo>
                <a:lnTo>
                  <a:pt x="1410970" y="97790"/>
                </a:lnTo>
                <a:lnTo>
                  <a:pt x="1437640" y="71120"/>
                </a:lnTo>
                <a:lnTo>
                  <a:pt x="1464310" y="53340"/>
                </a:lnTo>
                <a:lnTo>
                  <a:pt x="1508760" y="26670"/>
                </a:lnTo>
                <a:lnTo>
                  <a:pt x="15544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8483600" y="2500630"/>
            <a:ext cx="186691" cy="62231"/>
          </a:xfrm>
          <a:custGeom>
            <a:avLst/>
            <a:gdLst/>
            <a:ahLst/>
            <a:cxnLst/>
            <a:rect l="0" t="0" r="0" b="0"/>
            <a:pathLst>
              <a:path w="186691" h="62231">
                <a:moveTo>
                  <a:pt x="0" y="0"/>
                </a:moveTo>
                <a:lnTo>
                  <a:pt x="35560" y="8890"/>
                </a:lnTo>
                <a:lnTo>
                  <a:pt x="71120" y="26670"/>
                </a:lnTo>
                <a:lnTo>
                  <a:pt x="115570" y="35560"/>
                </a:lnTo>
                <a:lnTo>
                  <a:pt x="160020" y="53340"/>
                </a:lnTo>
                <a:lnTo>
                  <a:pt x="18669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8545830" y="2419350"/>
            <a:ext cx="88901" cy="250191"/>
          </a:xfrm>
          <a:custGeom>
            <a:avLst/>
            <a:gdLst/>
            <a:ahLst/>
            <a:cxnLst/>
            <a:rect l="0" t="0" r="0" b="0"/>
            <a:pathLst>
              <a:path w="88901" h="250191">
                <a:moveTo>
                  <a:pt x="88900" y="0"/>
                </a:moveTo>
                <a:lnTo>
                  <a:pt x="71120" y="19050"/>
                </a:lnTo>
                <a:lnTo>
                  <a:pt x="44450" y="72390"/>
                </a:lnTo>
                <a:lnTo>
                  <a:pt x="26670" y="116840"/>
                </a:lnTo>
                <a:lnTo>
                  <a:pt x="17780" y="161290"/>
                </a:lnTo>
                <a:lnTo>
                  <a:pt x="0" y="196850"/>
                </a:lnTo>
                <a:lnTo>
                  <a:pt x="0" y="241300"/>
                </a:lnTo>
                <a:lnTo>
                  <a:pt x="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8705850" y="2330450"/>
            <a:ext cx="81281" cy="179071"/>
          </a:xfrm>
          <a:custGeom>
            <a:avLst/>
            <a:gdLst/>
            <a:ahLst/>
            <a:cxnLst/>
            <a:rect l="0" t="0" r="0" b="0"/>
            <a:pathLst>
              <a:path w="81281" h="179071">
                <a:moveTo>
                  <a:pt x="0" y="0"/>
                </a:moveTo>
                <a:lnTo>
                  <a:pt x="19050" y="35560"/>
                </a:lnTo>
                <a:lnTo>
                  <a:pt x="27940" y="71120"/>
                </a:lnTo>
                <a:lnTo>
                  <a:pt x="45720" y="116840"/>
                </a:lnTo>
                <a:lnTo>
                  <a:pt x="54610" y="134620"/>
                </a:lnTo>
                <a:lnTo>
                  <a:pt x="81280" y="161290"/>
                </a:lnTo>
                <a:lnTo>
                  <a:pt x="8128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8679180" y="2401570"/>
            <a:ext cx="152401" cy="90171"/>
          </a:xfrm>
          <a:custGeom>
            <a:avLst/>
            <a:gdLst/>
            <a:ahLst/>
            <a:cxnLst/>
            <a:rect l="0" t="0" r="0" b="0"/>
            <a:pathLst>
              <a:path w="152401" h="90171">
                <a:moveTo>
                  <a:pt x="0" y="90170"/>
                </a:moveTo>
                <a:lnTo>
                  <a:pt x="35560" y="72390"/>
                </a:lnTo>
                <a:lnTo>
                  <a:pt x="72390" y="45720"/>
                </a:lnTo>
                <a:lnTo>
                  <a:pt x="116840" y="1778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8822690" y="2232660"/>
            <a:ext cx="142241" cy="232411"/>
          </a:xfrm>
          <a:custGeom>
            <a:avLst/>
            <a:gdLst/>
            <a:ahLst/>
            <a:cxnLst/>
            <a:rect l="0" t="0" r="0" b="0"/>
            <a:pathLst>
              <a:path w="142241" h="232411">
                <a:moveTo>
                  <a:pt x="0" y="71120"/>
                </a:moveTo>
                <a:lnTo>
                  <a:pt x="0" y="53340"/>
                </a:lnTo>
                <a:lnTo>
                  <a:pt x="17780" y="17780"/>
                </a:lnTo>
                <a:lnTo>
                  <a:pt x="35560" y="8890"/>
                </a:lnTo>
                <a:lnTo>
                  <a:pt x="53340" y="0"/>
                </a:lnTo>
                <a:lnTo>
                  <a:pt x="71120" y="0"/>
                </a:lnTo>
                <a:lnTo>
                  <a:pt x="80010" y="17780"/>
                </a:lnTo>
                <a:lnTo>
                  <a:pt x="62230" y="71120"/>
                </a:lnTo>
                <a:lnTo>
                  <a:pt x="62230" y="88900"/>
                </a:lnTo>
                <a:lnTo>
                  <a:pt x="53340" y="133350"/>
                </a:lnTo>
                <a:lnTo>
                  <a:pt x="44450" y="151130"/>
                </a:lnTo>
                <a:lnTo>
                  <a:pt x="44450" y="177800"/>
                </a:lnTo>
                <a:lnTo>
                  <a:pt x="44450" y="195580"/>
                </a:lnTo>
                <a:lnTo>
                  <a:pt x="53340" y="214630"/>
                </a:lnTo>
                <a:lnTo>
                  <a:pt x="71120" y="223520"/>
                </a:lnTo>
                <a:lnTo>
                  <a:pt x="97790" y="232410"/>
                </a:lnTo>
                <a:lnTo>
                  <a:pt x="14224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8402320" y="2259330"/>
            <a:ext cx="580391" cy="660401"/>
          </a:xfrm>
          <a:custGeom>
            <a:avLst/>
            <a:gdLst/>
            <a:ahLst/>
            <a:cxnLst/>
            <a:rect l="0" t="0" r="0" b="0"/>
            <a:pathLst>
              <a:path w="580391" h="660401">
                <a:moveTo>
                  <a:pt x="580390" y="0"/>
                </a:moveTo>
                <a:lnTo>
                  <a:pt x="562610" y="8890"/>
                </a:lnTo>
                <a:lnTo>
                  <a:pt x="544830" y="17780"/>
                </a:lnTo>
                <a:lnTo>
                  <a:pt x="509270" y="53340"/>
                </a:lnTo>
                <a:lnTo>
                  <a:pt x="464820" y="88900"/>
                </a:lnTo>
                <a:lnTo>
                  <a:pt x="429260" y="124460"/>
                </a:lnTo>
                <a:lnTo>
                  <a:pt x="393700" y="160020"/>
                </a:lnTo>
                <a:lnTo>
                  <a:pt x="358140" y="196850"/>
                </a:lnTo>
                <a:lnTo>
                  <a:pt x="322580" y="232410"/>
                </a:lnTo>
                <a:lnTo>
                  <a:pt x="285750" y="267970"/>
                </a:lnTo>
                <a:lnTo>
                  <a:pt x="241300" y="312420"/>
                </a:lnTo>
                <a:lnTo>
                  <a:pt x="205740" y="356870"/>
                </a:lnTo>
                <a:lnTo>
                  <a:pt x="179070" y="392430"/>
                </a:lnTo>
                <a:lnTo>
                  <a:pt x="152400" y="427990"/>
                </a:lnTo>
                <a:lnTo>
                  <a:pt x="125730" y="464820"/>
                </a:lnTo>
                <a:lnTo>
                  <a:pt x="99060" y="500380"/>
                </a:lnTo>
                <a:lnTo>
                  <a:pt x="72390" y="535940"/>
                </a:lnTo>
                <a:lnTo>
                  <a:pt x="45720" y="571500"/>
                </a:lnTo>
                <a:lnTo>
                  <a:pt x="27940" y="607060"/>
                </a:lnTo>
                <a:lnTo>
                  <a:pt x="0" y="651510"/>
                </a:lnTo>
                <a:lnTo>
                  <a:pt x="0" y="660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6339840" y="3608070"/>
            <a:ext cx="294641" cy="499111"/>
          </a:xfrm>
          <a:custGeom>
            <a:avLst/>
            <a:gdLst/>
            <a:ahLst/>
            <a:cxnLst/>
            <a:rect l="0" t="0" r="0" b="0"/>
            <a:pathLst>
              <a:path w="294641" h="499111">
                <a:moveTo>
                  <a:pt x="107950" y="62230"/>
                </a:moveTo>
                <a:lnTo>
                  <a:pt x="107950" y="44450"/>
                </a:lnTo>
                <a:lnTo>
                  <a:pt x="161290" y="8890"/>
                </a:lnTo>
                <a:lnTo>
                  <a:pt x="196850" y="0"/>
                </a:lnTo>
                <a:lnTo>
                  <a:pt x="232410" y="0"/>
                </a:lnTo>
                <a:lnTo>
                  <a:pt x="250190" y="0"/>
                </a:lnTo>
                <a:lnTo>
                  <a:pt x="267970" y="8890"/>
                </a:lnTo>
                <a:lnTo>
                  <a:pt x="285750" y="26670"/>
                </a:lnTo>
                <a:lnTo>
                  <a:pt x="294640" y="44450"/>
                </a:lnTo>
                <a:lnTo>
                  <a:pt x="294640" y="71120"/>
                </a:lnTo>
                <a:lnTo>
                  <a:pt x="285750" y="115570"/>
                </a:lnTo>
                <a:lnTo>
                  <a:pt x="276860" y="160020"/>
                </a:lnTo>
                <a:lnTo>
                  <a:pt x="241300" y="204470"/>
                </a:lnTo>
                <a:lnTo>
                  <a:pt x="205740" y="250190"/>
                </a:lnTo>
                <a:lnTo>
                  <a:pt x="161290" y="294640"/>
                </a:lnTo>
                <a:lnTo>
                  <a:pt x="116840" y="339090"/>
                </a:lnTo>
                <a:lnTo>
                  <a:pt x="71120" y="374650"/>
                </a:lnTo>
                <a:lnTo>
                  <a:pt x="53340" y="401320"/>
                </a:lnTo>
                <a:lnTo>
                  <a:pt x="17780" y="436880"/>
                </a:lnTo>
                <a:lnTo>
                  <a:pt x="0" y="463550"/>
                </a:lnTo>
                <a:lnTo>
                  <a:pt x="0" y="481330"/>
                </a:lnTo>
                <a:lnTo>
                  <a:pt x="17780" y="499110"/>
                </a:lnTo>
                <a:lnTo>
                  <a:pt x="53340" y="499110"/>
                </a:lnTo>
                <a:lnTo>
                  <a:pt x="80010" y="499110"/>
                </a:lnTo>
                <a:lnTo>
                  <a:pt x="125730" y="499110"/>
                </a:lnTo>
                <a:lnTo>
                  <a:pt x="161290" y="490220"/>
                </a:lnTo>
                <a:lnTo>
                  <a:pt x="196850" y="472440"/>
                </a:lnTo>
                <a:lnTo>
                  <a:pt x="241300" y="463550"/>
                </a:lnTo>
                <a:lnTo>
                  <a:pt x="26797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6687820" y="3839210"/>
            <a:ext cx="214631" cy="294641"/>
          </a:xfrm>
          <a:custGeom>
            <a:avLst/>
            <a:gdLst/>
            <a:ahLst/>
            <a:cxnLst/>
            <a:rect l="0" t="0" r="0" b="0"/>
            <a:pathLst>
              <a:path w="214631" h="294641">
                <a:moveTo>
                  <a:pt x="0" y="0"/>
                </a:moveTo>
                <a:lnTo>
                  <a:pt x="17780" y="8890"/>
                </a:lnTo>
                <a:lnTo>
                  <a:pt x="45720" y="27940"/>
                </a:lnTo>
                <a:lnTo>
                  <a:pt x="81280" y="72390"/>
                </a:lnTo>
                <a:lnTo>
                  <a:pt x="107950" y="116840"/>
                </a:lnTo>
                <a:lnTo>
                  <a:pt x="134620" y="161290"/>
                </a:lnTo>
                <a:lnTo>
                  <a:pt x="152400" y="196850"/>
                </a:lnTo>
                <a:lnTo>
                  <a:pt x="170180" y="241300"/>
                </a:lnTo>
                <a:lnTo>
                  <a:pt x="187960" y="259080"/>
                </a:lnTo>
                <a:lnTo>
                  <a:pt x="21463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6696710" y="3858260"/>
            <a:ext cx="214631" cy="204471"/>
          </a:xfrm>
          <a:custGeom>
            <a:avLst/>
            <a:gdLst/>
            <a:ahLst/>
            <a:cxnLst/>
            <a:rect l="0" t="0" r="0" b="0"/>
            <a:pathLst>
              <a:path w="214631" h="204471">
                <a:moveTo>
                  <a:pt x="214630" y="0"/>
                </a:moveTo>
                <a:lnTo>
                  <a:pt x="196850" y="8890"/>
                </a:lnTo>
                <a:lnTo>
                  <a:pt x="152400" y="44450"/>
                </a:lnTo>
                <a:lnTo>
                  <a:pt x="107950" y="80010"/>
                </a:lnTo>
                <a:lnTo>
                  <a:pt x="72390" y="124460"/>
                </a:lnTo>
                <a:lnTo>
                  <a:pt x="36830" y="160020"/>
                </a:lnTo>
                <a:lnTo>
                  <a:pt x="0" y="204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7170420" y="3803650"/>
            <a:ext cx="8891" cy="321311"/>
          </a:xfrm>
          <a:custGeom>
            <a:avLst/>
            <a:gdLst/>
            <a:ahLst/>
            <a:cxnLst/>
            <a:rect l="0" t="0" r="0" b="0"/>
            <a:pathLst>
              <a:path w="8891" h="321311">
                <a:moveTo>
                  <a:pt x="0" y="0"/>
                </a:moveTo>
                <a:lnTo>
                  <a:pt x="0" y="35560"/>
                </a:lnTo>
                <a:lnTo>
                  <a:pt x="0" y="72390"/>
                </a:lnTo>
                <a:lnTo>
                  <a:pt x="0" y="9906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94640"/>
                </a:lnTo>
                <a:lnTo>
                  <a:pt x="889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7099300" y="3929380"/>
            <a:ext cx="205741" cy="8891"/>
          </a:xfrm>
          <a:custGeom>
            <a:avLst/>
            <a:gdLst/>
            <a:ahLst/>
            <a:cxnLst/>
            <a:rect l="0" t="0" r="0" b="0"/>
            <a:pathLst>
              <a:path w="205741" h="8891">
                <a:moveTo>
                  <a:pt x="0" y="8890"/>
                </a:moveTo>
                <a:lnTo>
                  <a:pt x="35560" y="8890"/>
                </a:lnTo>
                <a:lnTo>
                  <a:pt x="71120" y="8890"/>
                </a:lnTo>
                <a:lnTo>
                  <a:pt x="115570" y="8890"/>
                </a:lnTo>
                <a:lnTo>
                  <a:pt x="151130" y="8890"/>
                </a:lnTo>
                <a:lnTo>
                  <a:pt x="17780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7313930" y="3759200"/>
            <a:ext cx="213361" cy="347981"/>
          </a:xfrm>
          <a:custGeom>
            <a:avLst/>
            <a:gdLst/>
            <a:ahLst/>
            <a:cxnLst/>
            <a:rect l="0" t="0" r="0" b="0"/>
            <a:pathLst>
              <a:path w="213361" h="347981">
                <a:moveTo>
                  <a:pt x="0" y="71120"/>
                </a:moveTo>
                <a:lnTo>
                  <a:pt x="0" y="53340"/>
                </a:lnTo>
                <a:lnTo>
                  <a:pt x="53340" y="26670"/>
                </a:lnTo>
                <a:lnTo>
                  <a:pt x="88900" y="8890"/>
                </a:lnTo>
                <a:lnTo>
                  <a:pt x="115570" y="8890"/>
                </a:lnTo>
                <a:lnTo>
                  <a:pt x="133350" y="0"/>
                </a:lnTo>
                <a:lnTo>
                  <a:pt x="160020" y="0"/>
                </a:lnTo>
                <a:lnTo>
                  <a:pt x="186690" y="0"/>
                </a:lnTo>
                <a:lnTo>
                  <a:pt x="204470" y="8890"/>
                </a:lnTo>
                <a:lnTo>
                  <a:pt x="213360" y="26670"/>
                </a:lnTo>
                <a:lnTo>
                  <a:pt x="204470" y="53340"/>
                </a:lnTo>
                <a:lnTo>
                  <a:pt x="186690" y="88900"/>
                </a:lnTo>
                <a:lnTo>
                  <a:pt x="160020" y="134620"/>
                </a:lnTo>
                <a:lnTo>
                  <a:pt x="124460" y="170180"/>
                </a:lnTo>
                <a:lnTo>
                  <a:pt x="97790" y="214630"/>
                </a:lnTo>
                <a:lnTo>
                  <a:pt x="71120" y="241300"/>
                </a:lnTo>
                <a:lnTo>
                  <a:pt x="44450" y="267970"/>
                </a:lnTo>
                <a:lnTo>
                  <a:pt x="8890" y="312420"/>
                </a:lnTo>
                <a:lnTo>
                  <a:pt x="0" y="330200"/>
                </a:lnTo>
                <a:lnTo>
                  <a:pt x="17780" y="347980"/>
                </a:lnTo>
                <a:lnTo>
                  <a:pt x="44450" y="347980"/>
                </a:lnTo>
                <a:lnTo>
                  <a:pt x="80010" y="347980"/>
                </a:lnTo>
                <a:lnTo>
                  <a:pt x="124460" y="347980"/>
                </a:lnTo>
                <a:lnTo>
                  <a:pt x="168910" y="339090"/>
                </a:lnTo>
                <a:lnTo>
                  <a:pt x="19558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7661910" y="3803650"/>
            <a:ext cx="177801" cy="187961"/>
          </a:xfrm>
          <a:custGeom>
            <a:avLst/>
            <a:gdLst/>
            <a:ahLst/>
            <a:cxnLst/>
            <a:rect l="0" t="0" r="0" b="0"/>
            <a:pathLst>
              <a:path w="177801" h="187961">
                <a:moveTo>
                  <a:pt x="17780" y="0"/>
                </a:moveTo>
                <a:lnTo>
                  <a:pt x="35560" y="8890"/>
                </a:lnTo>
                <a:lnTo>
                  <a:pt x="71120" y="35560"/>
                </a:lnTo>
                <a:lnTo>
                  <a:pt x="115570" y="54610"/>
                </a:lnTo>
                <a:lnTo>
                  <a:pt x="160020" y="72390"/>
                </a:lnTo>
                <a:lnTo>
                  <a:pt x="177800" y="90170"/>
                </a:lnTo>
                <a:lnTo>
                  <a:pt x="168910" y="107950"/>
                </a:lnTo>
                <a:lnTo>
                  <a:pt x="142240" y="116840"/>
                </a:lnTo>
                <a:lnTo>
                  <a:pt x="106680" y="134620"/>
                </a:lnTo>
                <a:lnTo>
                  <a:pt x="62230" y="152400"/>
                </a:lnTo>
                <a:lnTo>
                  <a:pt x="26670" y="170180"/>
                </a:lnTo>
                <a:lnTo>
                  <a:pt x="8890" y="179070"/>
                </a:lnTo>
                <a:lnTo>
                  <a:pt x="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7992110" y="3794760"/>
            <a:ext cx="179071" cy="241301"/>
          </a:xfrm>
          <a:custGeom>
            <a:avLst/>
            <a:gdLst/>
            <a:ahLst/>
            <a:cxnLst/>
            <a:rect l="0" t="0" r="0" b="0"/>
            <a:pathLst>
              <a:path w="179071" h="241301">
                <a:moveTo>
                  <a:pt x="124460" y="63500"/>
                </a:moveTo>
                <a:lnTo>
                  <a:pt x="115570" y="44450"/>
                </a:lnTo>
                <a:lnTo>
                  <a:pt x="97790" y="35560"/>
                </a:lnTo>
                <a:lnTo>
                  <a:pt x="71120" y="35560"/>
                </a:lnTo>
                <a:lnTo>
                  <a:pt x="44450" y="44450"/>
                </a:lnTo>
                <a:lnTo>
                  <a:pt x="26670" y="72390"/>
                </a:lnTo>
                <a:lnTo>
                  <a:pt x="8890" y="99060"/>
                </a:lnTo>
                <a:lnTo>
                  <a:pt x="0" y="116840"/>
                </a:lnTo>
                <a:lnTo>
                  <a:pt x="0" y="134620"/>
                </a:lnTo>
                <a:lnTo>
                  <a:pt x="0" y="152400"/>
                </a:lnTo>
                <a:lnTo>
                  <a:pt x="8890" y="170180"/>
                </a:lnTo>
                <a:lnTo>
                  <a:pt x="26670" y="196850"/>
                </a:lnTo>
                <a:lnTo>
                  <a:pt x="71120" y="223520"/>
                </a:lnTo>
                <a:lnTo>
                  <a:pt x="97790" y="241300"/>
                </a:lnTo>
                <a:lnTo>
                  <a:pt x="124460" y="241300"/>
                </a:lnTo>
                <a:lnTo>
                  <a:pt x="151130" y="232410"/>
                </a:lnTo>
                <a:lnTo>
                  <a:pt x="170180" y="223520"/>
                </a:lnTo>
                <a:lnTo>
                  <a:pt x="179070" y="205740"/>
                </a:lnTo>
                <a:lnTo>
                  <a:pt x="179070" y="187960"/>
                </a:lnTo>
                <a:lnTo>
                  <a:pt x="170180" y="134620"/>
                </a:lnTo>
                <a:lnTo>
                  <a:pt x="161290" y="99060"/>
                </a:lnTo>
                <a:lnTo>
                  <a:pt x="133350" y="53340"/>
                </a:lnTo>
                <a:lnTo>
                  <a:pt x="124460" y="1778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6268720" y="4339590"/>
            <a:ext cx="214631" cy="464821"/>
          </a:xfrm>
          <a:custGeom>
            <a:avLst/>
            <a:gdLst/>
            <a:ahLst/>
            <a:cxnLst/>
            <a:rect l="0" t="0" r="0" b="0"/>
            <a:pathLst>
              <a:path w="214631" h="464821">
                <a:moveTo>
                  <a:pt x="8890" y="125730"/>
                </a:moveTo>
                <a:lnTo>
                  <a:pt x="0" y="107950"/>
                </a:lnTo>
                <a:lnTo>
                  <a:pt x="17780" y="80010"/>
                </a:lnTo>
                <a:lnTo>
                  <a:pt x="62230" y="44450"/>
                </a:lnTo>
                <a:lnTo>
                  <a:pt x="106680" y="17780"/>
                </a:lnTo>
                <a:lnTo>
                  <a:pt x="151130" y="0"/>
                </a:lnTo>
                <a:lnTo>
                  <a:pt x="179070" y="0"/>
                </a:lnTo>
                <a:lnTo>
                  <a:pt x="196850" y="0"/>
                </a:lnTo>
                <a:lnTo>
                  <a:pt x="214630" y="8890"/>
                </a:lnTo>
                <a:lnTo>
                  <a:pt x="214630" y="26670"/>
                </a:lnTo>
                <a:lnTo>
                  <a:pt x="205740" y="53340"/>
                </a:lnTo>
                <a:lnTo>
                  <a:pt x="196850" y="80010"/>
                </a:lnTo>
                <a:lnTo>
                  <a:pt x="170180" y="125730"/>
                </a:lnTo>
                <a:lnTo>
                  <a:pt x="133350" y="170180"/>
                </a:lnTo>
                <a:lnTo>
                  <a:pt x="97790" y="214630"/>
                </a:lnTo>
                <a:lnTo>
                  <a:pt x="62230" y="259080"/>
                </a:lnTo>
                <a:lnTo>
                  <a:pt x="35560" y="303530"/>
                </a:lnTo>
                <a:lnTo>
                  <a:pt x="17780" y="339090"/>
                </a:lnTo>
                <a:lnTo>
                  <a:pt x="8890" y="356870"/>
                </a:lnTo>
                <a:lnTo>
                  <a:pt x="8890" y="384810"/>
                </a:lnTo>
                <a:lnTo>
                  <a:pt x="8890" y="402590"/>
                </a:lnTo>
                <a:lnTo>
                  <a:pt x="17780" y="420370"/>
                </a:lnTo>
                <a:lnTo>
                  <a:pt x="35560" y="438150"/>
                </a:lnTo>
                <a:lnTo>
                  <a:pt x="80010" y="455930"/>
                </a:lnTo>
                <a:lnTo>
                  <a:pt x="115570" y="455930"/>
                </a:lnTo>
                <a:lnTo>
                  <a:pt x="151130" y="455930"/>
                </a:lnTo>
                <a:lnTo>
                  <a:pt x="17018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6661150" y="4545330"/>
            <a:ext cx="250191" cy="294641"/>
          </a:xfrm>
          <a:custGeom>
            <a:avLst/>
            <a:gdLst/>
            <a:ahLst/>
            <a:cxnLst/>
            <a:rect l="0" t="0" r="0" b="0"/>
            <a:pathLst>
              <a:path w="250191" h="294641">
                <a:moveTo>
                  <a:pt x="0" y="0"/>
                </a:moveTo>
                <a:lnTo>
                  <a:pt x="44450" y="53340"/>
                </a:lnTo>
                <a:lnTo>
                  <a:pt x="81280" y="88900"/>
                </a:lnTo>
                <a:lnTo>
                  <a:pt x="125730" y="133350"/>
                </a:lnTo>
                <a:lnTo>
                  <a:pt x="161290" y="179070"/>
                </a:lnTo>
                <a:lnTo>
                  <a:pt x="196850" y="214630"/>
                </a:lnTo>
                <a:lnTo>
                  <a:pt x="223520" y="259080"/>
                </a:lnTo>
                <a:lnTo>
                  <a:pt x="25019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6616700" y="4634230"/>
            <a:ext cx="330201" cy="196851"/>
          </a:xfrm>
          <a:custGeom>
            <a:avLst/>
            <a:gdLst/>
            <a:ahLst/>
            <a:cxnLst/>
            <a:rect l="0" t="0" r="0" b="0"/>
            <a:pathLst>
              <a:path w="330201" h="196851">
                <a:moveTo>
                  <a:pt x="330200" y="0"/>
                </a:moveTo>
                <a:lnTo>
                  <a:pt x="294640" y="0"/>
                </a:lnTo>
                <a:lnTo>
                  <a:pt x="259080" y="17780"/>
                </a:lnTo>
                <a:lnTo>
                  <a:pt x="214630" y="35560"/>
                </a:lnTo>
                <a:lnTo>
                  <a:pt x="179070" y="44450"/>
                </a:lnTo>
                <a:lnTo>
                  <a:pt x="143510" y="71120"/>
                </a:lnTo>
                <a:lnTo>
                  <a:pt x="125730" y="90170"/>
                </a:lnTo>
                <a:lnTo>
                  <a:pt x="88900" y="116840"/>
                </a:lnTo>
                <a:lnTo>
                  <a:pt x="44450" y="143510"/>
                </a:lnTo>
                <a:lnTo>
                  <a:pt x="0" y="18796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6991350" y="4456430"/>
            <a:ext cx="384811" cy="365761"/>
          </a:xfrm>
          <a:custGeom>
            <a:avLst/>
            <a:gdLst/>
            <a:ahLst/>
            <a:cxnLst/>
            <a:rect l="0" t="0" r="0" b="0"/>
            <a:pathLst>
              <a:path w="384811" h="365761">
                <a:moveTo>
                  <a:pt x="0" y="0"/>
                </a:moveTo>
                <a:lnTo>
                  <a:pt x="36830" y="17780"/>
                </a:lnTo>
                <a:lnTo>
                  <a:pt x="72390" y="26670"/>
                </a:lnTo>
                <a:lnTo>
                  <a:pt x="107950" y="26670"/>
                </a:lnTo>
                <a:lnTo>
                  <a:pt x="143510" y="35560"/>
                </a:lnTo>
                <a:lnTo>
                  <a:pt x="179070" y="44450"/>
                </a:lnTo>
                <a:lnTo>
                  <a:pt x="214630" y="44450"/>
                </a:lnTo>
                <a:lnTo>
                  <a:pt x="241300" y="53340"/>
                </a:lnTo>
                <a:lnTo>
                  <a:pt x="276860" y="62230"/>
                </a:lnTo>
                <a:lnTo>
                  <a:pt x="322580" y="80010"/>
                </a:lnTo>
                <a:lnTo>
                  <a:pt x="367030" y="97790"/>
                </a:lnTo>
                <a:lnTo>
                  <a:pt x="384810" y="106680"/>
                </a:lnTo>
                <a:lnTo>
                  <a:pt x="384810" y="124460"/>
                </a:lnTo>
                <a:lnTo>
                  <a:pt x="384810" y="142240"/>
                </a:lnTo>
                <a:lnTo>
                  <a:pt x="331470" y="186690"/>
                </a:lnTo>
                <a:lnTo>
                  <a:pt x="285750" y="213360"/>
                </a:lnTo>
                <a:lnTo>
                  <a:pt x="241300" y="240030"/>
                </a:lnTo>
                <a:lnTo>
                  <a:pt x="196850" y="257810"/>
                </a:lnTo>
                <a:lnTo>
                  <a:pt x="161290" y="294640"/>
                </a:lnTo>
                <a:lnTo>
                  <a:pt x="116840" y="321310"/>
                </a:lnTo>
                <a:lnTo>
                  <a:pt x="90170" y="330200"/>
                </a:lnTo>
                <a:lnTo>
                  <a:pt x="72390" y="347980"/>
                </a:lnTo>
                <a:lnTo>
                  <a:pt x="5461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7482840" y="4554220"/>
            <a:ext cx="134621" cy="8891"/>
          </a:xfrm>
          <a:custGeom>
            <a:avLst/>
            <a:gdLst/>
            <a:ahLst/>
            <a:cxnLst/>
            <a:rect l="0" t="0" r="0" b="0"/>
            <a:pathLst>
              <a:path w="134621" h="889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16840" y="0"/>
                </a:lnTo>
                <a:lnTo>
                  <a:pt x="1346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7688580" y="4392930"/>
            <a:ext cx="241301" cy="358141"/>
          </a:xfrm>
          <a:custGeom>
            <a:avLst/>
            <a:gdLst/>
            <a:ahLst/>
            <a:cxnLst/>
            <a:rect l="0" t="0" r="0" b="0"/>
            <a:pathLst>
              <a:path w="241301" h="358141">
                <a:moveTo>
                  <a:pt x="0" y="72390"/>
                </a:moveTo>
                <a:lnTo>
                  <a:pt x="0" y="54610"/>
                </a:lnTo>
                <a:lnTo>
                  <a:pt x="53340" y="17780"/>
                </a:lnTo>
                <a:lnTo>
                  <a:pt x="80010" y="0"/>
                </a:lnTo>
                <a:lnTo>
                  <a:pt x="115570" y="0"/>
                </a:lnTo>
                <a:lnTo>
                  <a:pt x="160020" y="0"/>
                </a:lnTo>
                <a:lnTo>
                  <a:pt x="196850" y="8890"/>
                </a:lnTo>
                <a:lnTo>
                  <a:pt x="214630" y="17780"/>
                </a:lnTo>
                <a:lnTo>
                  <a:pt x="214630" y="36830"/>
                </a:lnTo>
                <a:lnTo>
                  <a:pt x="214630" y="54610"/>
                </a:lnTo>
                <a:lnTo>
                  <a:pt x="205740" y="81280"/>
                </a:lnTo>
                <a:lnTo>
                  <a:pt x="205740" y="99060"/>
                </a:lnTo>
                <a:lnTo>
                  <a:pt x="170180" y="143510"/>
                </a:lnTo>
                <a:lnTo>
                  <a:pt x="133350" y="179070"/>
                </a:lnTo>
                <a:lnTo>
                  <a:pt x="106680" y="205740"/>
                </a:lnTo>
                <a:lnTo>
                  <a:pt x="62230" y="259080"/>
                </a:lnTo>
                <a:lnTo>
                  <a:pt x="44450" y="276860"/>
                </a:lnTo>
                <a:lnTo>
                  <a:pt x="53340" y="294640"/>
                </a:lnTo>
                <a:lnTo>
                  <a:pt x="71120" y="303530"/>
                </a:lnTo>
                <a:lnTo>
                  <a:pt x="115570" y="312420"/>
                </a:lnTo>
                <a:lnTo>
                  <a:pt x="151130" y="321310"/>
                </a:lnTo>
                <a:lnTo>
                  <a:pt x="196850" y="340360"/>
                </a:lnTo>
                <a:lnTo>
                  <a:pt x="241300" y="358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6242050" y="4902200"/>
            <a:ext cx="615951" cy="26671"/>
          </a:xfrm>
          <a:custGeom>
            <a:avLst/>
            <a:gdLst/>
            <a:ahLst/>
            <a:cxnLst/>
            <a:rect l="0" t="0" r="0" b="0"/>
            <a:pathLst>
              <a:path w="615951" h="26671">
                <a:moveTo>
                  <a:pt x="0" y="8890"/>
                </a:moveTo>
                <a:lnTo>
                  <a:pt x="17780" y="0"/>
                </a:lnTo>
                <a:lnTo>
                  <a:pt x="62230" y="0"/>
                </a:lnTo>
                <a:lnTo>
                  <a:pt x="97790" y="0"/>
                </a:lnTo>
                <a:lnTo>
                  <a:pt x="133350" y="0"/>
                </a:lnTo>
                <a:lnTo>
                  <a:pt x="177800" y="0"/>
                </a:lnTo>
                <a:lnTo>
                  <a:pt x="223520" y="0"/>
                </a:lnTo>
                <a:lnTo>
                  <a:pt x="259080" y="0"/>
                </a:lnTo>
                <a:lnTo>
                  <a:pt x="303530" y="0"/>
                </a:lnTo>
                <a:lnTo>
                  <a:pt x="339090" y="0"/>
                </a:lnTo>
                <a:lnTo>
                  <a:pt x="374650" y="0"/>
                </a:lnTo>
                <a:lnTo>
                  <a:pt x="419100" y="0"/>
                </a:lnTo>
                <a:lnTo>
                  <a:pt x="454660" y="0"/>
                </a:lnTo>
                <a:lnTo>
                  <a:pt x="491490" y="8890"/>
                </a:lnTo>
                <a:lnTo>
                  <a:pt x="527050" y="8890"/>
                </a:lnTo>
                <a:lnTo>
                  <a:pt x="553720" y="17780"/>
                </a:lnTo>
                <a:lnTo>
                  <a:pt x="580390" y="17780"/>
                </a:lnTo>
                <a:lnTo>
                  <a:pt x="61595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6330950" y="5001260"/>
            <a:ext cx="223521" cy="339091"/>
          </a:xfrm>
          <a:custGeom>
            <a:avLst/>
            <a:gdLst/>
            <a:ahLst/>
            <a:cxnLst/>
            <a:rect l="0" t="0" r="0" b="0"/>
            <a:pathLst>
              <a:path w="223521" h="339091">
                <a:moveTo>
                  <a:pt x="8890" y="35560"/>
                </a:moveTo>
                <a:lnTo>
                  <a:pt x="44450" y="8890"/>
                </a:lnTo>
                <a:lnTo>
                  <a:pt x="88900" y="0"/>
                </a:lnTo>
                <a:lnTo>
                  <a:pt x="107950" y="0"/>
                </a:lnTo>
                <a:lnTo>
                  <a:pt x="134620" y="8890"/>
                </a:lnTo>
                <a:lnTo>
                  <a:pt x="152400" y="17780"/>
                </a:lnTo>
                <a:lnTo>
                  <a:pt x="161290" y="35560"/>
                </a:lnTo>
                <a:lnTo>
                  <a:pt x="161290" y="53340"/>
                </a:lnTo>
                <a:lnTo>
                  <a:pt x="134620" y="106680"/>
                </a:lnTo>
                <a:lnTo>
                  <a:pt x="116840" y="124460"/>
                </a:lnTo>
                <a:lnTo>
                  <a:pt x="80010" y="151130"/>
                </a:lnTo>
                <a:lnTo>
                  <a:pt x="62230" y="177800"/>
                </a:lnTo>
                <a:lnTo>
                  <a:pt x="44450" y="195580"/>
                </a:lnTo>
                <a:lnTo>
                  <a:pt x="26670" y="213360"/>
                </a:lnTo>
                <a:lnTo>
                  <a:pt x="8890" y="222250"/>
                </a:lnTo>
                <a:lnTo>
                  <a:pt x="0" y="240030"/>
                </a:lnTo>
                <a:lnTo>
                  <a:pt x="8890" y="257810"/>
                </a:lnTo>
                <a:lnTo>
                  <a:pt x="35560" y="275590"/>
                </a:lnTo>
                <a:lnTo>
                  <a:pt x="71120" y="284480"/>
                </a:lnTo>
                <a:lnTo>
                  <a:pt x="107950" y="294640"/>
                </a:lnTo>
                <a:lnTo>
                  <a:pt x="143510" y="312420"/>
                </a:lnTo>
                <a:lnTo>
                  <a:pt x="187960" y="321310"/>
                </a:lnTo>
                <a:lnTo>
                  <a:pt x="22352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7500620" y="4768850"/>
            <a:ext cx="473711" cy="35561"/>
          </a:xfrm>
          <a:custGeom>
            <a:avLst/>
            <a:gdLst/>
            <a:ahLst/>
            <a:cxnLst/>
            <a:rect l="0" t="0" r="0" b="0"/>
            <a:pathLst>
              <a:path w="473711" h="35561">
                <a:moveTo>
                  <a:pt x="0" y="35560"/>
                </a:moveTo>
                <a:lnTo>
                  <a:pt x="44450" y="17780"/>
                </a:lnTo>
                <a:lnTo>
                  <a:pt x="90170" y="8890"/>
                </a:lnTo>
                <a:lnTo>
                  <a:pt x="125730" y="8890"/>
                </a:lnTo>
                <a:lnTo>
                  <a:pt x="161290" y="8890"/>
                </a:lnTo>
                <a:lnTo>
                  <a:pt x="205740" y="0"/>
                </a:lnTo>
                <a:lnTo>
                  <a:pt x="250190" y="0"/>
                </a:lnTo>
                <a:lnTo>
                  <a:pt x="285750" y="0"/>
                </a:lnTo>
                <a:lnTo>
                  <a:pt x="330200" y="0"/>
                </a:lnTo>
                <a:lnTo>
                  <a:pt x="367030" y="0"/>
                </a:lnTo>
                <a:lnTo>
                  <a:pt x="402590" y="8890"/>
                </a:lnTo>
                <a:lnTo>
                  <a:pt x="438150" y="17780"/>
                </a:lnTo>
                <a:lnTo>
                  <a:pt x="47371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7644130" y="4902200"/>
            <a:ext cx="223521" cy="438151"/>
          </a:xfrm>
          <a:custGeom>
            <a:avLst/>
            <a:gdLst/>
            <a:ahLst/>
            <a:cxnLst/>
            <a:rect l="0" t="0" r="0" b="0"/>
            <a:pathLst>
              <a:path w="223521" h="438151">
                <a:moveTo>
                  <a:pt x="0" y="71120"/>
                </a:moveTo>
                <a:lnTo>
                  <a:pt x="0" y="53340"/>
                </a:lnTo>
                <a:lnTo>
                  <a:pt x="44450" y="8890"/>
                </a:lnTo>
                <a:lnTo>
                  <a:pt x="80010" y="0"/>
                </a:lnTo>
                <a:lnTo>
                  <a:pt x="124460" y="0"/>
                </a:lnTo>
                <a:lnTo>
                  <a:pt x="151130" y="0"/>
                </a:lnTo>
                <a:lnTo>
                  <a:pt x="186690" y="26670"/>
                </a:lnTo>
                <a:lnTo>
                  <a:pt x="204470" y="44450"/>
                </a:lnTo>
                <a:lnTo>
                  <a:pt x="223520" y="62230"/>
                </a:lnTo>
                <a:lnTo>
                  <a:pt x="223520" y="88900"/>
                </a:lnTo>
                <a:lnTo>
                  <a:pt x="204470" y="143510"/>
                </a:lnTo>
                <a:lnTo>
                  <a:pt x="195580" y="161290"/>
                </a:lnTo>
                <a:lnTo>
                  <a:pt x="160020" y="205740"/>
                </a:lnTo>
                <a:lnTo>
                  <a:pt x="115570" y="241300"/>
                </a:lnTo>
                <a:lnTo>
                  <a:pt x="71120" y="267970"/>
                </a:lnTo>
                <a:lnTo>
                  <a:pt x="53340" y="285750"/>
                </a:lnTo>
                <a:lnTo>
                  <a:pt x="35560" y="303530"/>
                </a:lnTo>
                <a:lnTo>
                  <a:pt x="17780" y="321310"/>
                </a:lnTo>
                <a:lnTo>
                  <a:pt x="17780" y="339090"/>
                </a:lnTo>
                <a:lnTo>
                  <a:pt x="26670" y="356870"/>
                </a:lnTo>
                <a:lnTo>
                  <a:pt x="71120" y="374650"/>
                </a:lnTo>
                <a:lnTo>
                  <a:pt x="115570" y="393700"/>
                </a:lnTo>
                <a:lnTo>
                  <a:pt x="160020" y="402590"/>
                </a:lnTo>
                <a:lnTo>
                  <a:pt x="195580" y="429260"/>
                </a:lnTo>
                <a:lnTo>
                  <a:pt x="22352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6428740" y="4419600"/>
            <a:ext cx="36831" cy="947421"/>
          </a:xfrm>
          <a:custGeom>
            <a:avLst/>
            <a:gdLst/>
            <a:ahLst/>
            <a:cxnLst/>
            <a:rect l="0" t="0" r="0" b="0"/>
            <a:pathLst>
              <a:path w="36831" h="947421">
                <a:moveTo>
                  <a:pt x="0" y="0"/>
                </a:moveTo>
                <a:lnTo>
                  <a:pt x="0" y="19050"/>
                </a:lnTo>
                <a:lnTo>
                  <a:pt x="10160" y="63500"/>
                </a:lnTo>
                <a:lnTo>
                  <a:pt x="10160" y="99060"/>
                </a:lnTo>
                <a:lnTo>
                  <a:pt x="10160" y="134620"/>
                </a:lnTo>
                <a:lnTo>
                  <a:pt x="10160" y="170180"/>
                </a:lnTo>
                <a:lnTo>
                  <a:pt x="10160" y="214630"/>
                </a:lnTo>
                <a:lnTo>
                  <a:pt x="10160" y="250190"/>
                </a:lnTo>
                <a:lnTo>
                  <a:pt x="10160" y="285750"/>
                </a:lnTo>
                <a:lnTo>
                  <a:pt x="19050" y="322580"/>
                </a:lnTo>
                <a:lnTo>
                  <a:pt x="19050" y="358140"/>
                </a:lnTo>
                <a:lnTo>
                  <a:pt x="19050" y="393700"/>
                </a:lnTo>
                <a:lnTo>
                  <a:pt x="19050" y="429260"/>
                </a:lnTo>
                <a:lnTo>
                  <a:pt x="19050" y="464820"/>
                </a:lnTo>
                <a:lnTo>
                  <a:pt x="27940" y="509270"/>
                </a:lnTo>
                <a:lnTo>
                  <a:pt x="27940" y="553720"/>
                </a:lnTo>
                <a:lnTo>
                  <a:pt x="27940" y="599440"/>
                </a:lnTo>
                <a:lnTo>
                  <a:pt x="36830" y="635000"/>
                </a:lnTo>
                <a:lnTo>
                  <a:pt x="36830" y="679450"/>
                </a:lnTo>
                <a:lnTo>
                  <a:pt x="36830" y="715010"/>
                </a:lnTo>
                <a:lnTo>
                  <a:pt x="36830" y="759460"/>
                </a:lnTo>
                <a:lnTo>
                  <a:pt x="36830" y="795020"/>
                </a:lnTo>
                <a:lnTo>
                  <a:pt x="36830" y="839470"/>
                </a:lnTo>
                <a:lnTo>
                  <a:pt x="27940" y="885190"/>
                </a:lnTo>
                <a:lnTo>
                  <a:pt x="27940" y="929640"/>
                </a:lnTo>
                <a:lnTo>
                  <a:pt x="27940" y="947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4634230" y="4188460"/>
            <a:ext cx="285751" cy="516891"/>
          </a:xfrm>
          <a:custGeom>
            <a:avLst/>
            <a:gdLst/>
            <a:ahLst/>
            <a:cxnLst/>
            <a:rect l="0" t="0" r="0" b="0"/>
            <a:pathLst>
              <a:path w="285751" h="516891">
                <a:moveTo>
                  <a:pt x="0" y="0"/>
                </a:moveTo>
                <a:lnTo>
                  <a:pt x="8890" y="17780"/>
                </a:lnTo>
                <a:lnTo>
                  <a:pt x="44450" y="53340"/>
                </a:lnTo>
                <a:lnTo>
                  <a:pt x="71120" y="88900"/>
                </a:lnTo>
                <a:lnTo>
                  <a:pt x="99060" y="133350"/>
                </a:lnTo>
                <a:lnTo>
                  <a:pt x="116840" y="168910"/>
                </a:lnTo>
                <a:lnTo>
                  <a:pt x="134620" y="204470"/>
                </a:lnTo>
                <a:lnTo>
                  <a:pt x="152400" y="241300"/>
                </a:lnTo>
                <a:lnTo>
                  <a:pt x="179070" y="285750"/>
                </a:lnTo>
                <a:lnTo>
                  <a:pt x="196850" y="321310"/>
                </a:lnTo>
                <a:lnTo>
                  <a:pt x="214630" y="365760"/>
                </a:lnTo>
                <a:lnTo>
                  <a:pt x="232410" y="401320"/>
                </a:lnTo>
                <a:lnTo>
                  <a:pt x="250190" y="436880"/>
                </a:lnTo>
                <a:lnTo>
                  <a:pt x="267970" y="481330"/>
                </a:lnTo>
                <a:lnTo>
                  <a:pt x="276860" y="499110"/>
                </a:lnTo>
                <a:lnTo>
                  <a:pt x="285750" y="516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5723890" y="4107180"/>
            <a:ext cx="53341" cy="500381"/>
          </a:xfrm>
          <a:custGeom>
            <a:avLst/>
            <a:gdLst/>
            <a:ahLst/>
            <a:cxnLst/>
            <a:rect l="0" t="0" r="0" b="0"/>
            <a:pathLst>
              <a:path w="53341" h="500381">
                <a:moveTo>
                  <a:pt x="0" y="0"/>
                </a:moveTo>
                <a:lnTo>
                  <a:pt x="17780" y="35560"/>
                </a:lnTo>
                <a:lnTo>
                  <a:pt x="17780" y="63500"/>
                </a:lnTo>
                <a:lnTo>
                  <a:pt x="26670" y="81280"/>
                </a:lnTo>
                <a:lnTo>
                  <a:pt x="26670" y="99060"/>
                </a:lnTo>
                <a:lnTo>
                  <a:pt x="26670" y="143510"/>
                </a:lnTo>
                <a:lnTo>
                  <a:pt x="26670" y="179070"/>
                </a:lnTo>
                <a:lnTo>
                  <a:pt x="26670" y="214630"/>
                </a:lnTo>
                <a:lnTo>
                  <a:pt x="26670" y="259080"/>
                </a:lnTo>
                <a:lnTo>
                  <a:pt x="26670" y="294640"/>
                </a:lnTo>
                <a:lnTo>
                  <a:pt x="35560" y="331470"/>
                </a:lnTo>
                <a:lnTo>
                  <a:pt x="35560" y="375920"/>
                </a:lnTo>
                <a:lnTo>
                  <a:pt x="35560" y="411480"/>
                </a:lnTo>
                <a:lnTo>
                  <a:pt x="44450" y="447040"/>
                </a:lnTo>
                <a:lnTo>
                  <a:pt x="44450" y="491490"/>
                </a:lnTo>
                <a:lnTo>
                  <a:pt x="5334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2392680" y="3902710"/>
            <a:ext cx="125731" cy="830581"/>
          </a:xfrm>
          <a:custGeom>
            <a:avLst/>
            <a:gdLst/>
            <a:ahLst/>
            <a:cxnLst/>
            <a:rect l="0" t="0" r="0" b="0"/>
            <a:pathLst>
              <a:path w="125731" h="830581">
                <a:moveTo>
                  <a:pt x="90170" y="0"/>
                </a:moveTo>
                <a:lnTo>
                  <a:pt x="63500" y="35560"/>
                </a:lnTo>
                <a:lnTo>
                  <a:pt x="54610" y="71120"/>
                </a:lnTo>
                <a:lnTo>
                  <a:pt x="35560" y="115570"/>
                </a:lnTo>
                <a:lnTo>
                  <a:pt x="26670" y="160020"/>
                </a:lnTo>
                <a:lnTo>
                  <a:pt x="17780" y="204470"/>
                </a:lnTo>
                <a:lnTo>
                  <a:pt x="8890" y="240030"/>
                </a:lnTo>
                <a:lnTo>
                  <a:pt x="0" y="276860"/>
                </a:lnTo>
                <a:lnTo>
                  <a:pt x="0" y="321310"/>
                </a:lnTo>
                <a:lnTo>
                  <a:pt x="0" y="356870"/>
                </a:lnTo>
                <a:lnTo>
                  <a:pt x="0" y="392430"/>
                </a:lnTo>
                <a:lnTo>
                  <a:pt x="0" y="427990"/>
                </a:lnTo>
                <a:lnTo>
                  <a:pt x="0" y="463550"/>
                </a:lnTo>
                <a:lnTo>
                  <a:pt x="0" y="499110"/>
                </a:lnTo>
                <a:lnTo>
                  <a:pt x="8890" y="544830"/>
                </a:lnTo>
                <a:lnTo>
                  <a:pt x="17780" y="580390"/>
                </a:lnTo>
                <a:lnTo>
                  <a:pt x="26670" y="624840"/>
                </a:lnTo>
                <a:lnTo>
                  <a:pt x="35560" y="660400"/>
                </a:lnTo>
                <a:lnTo>
                  <a:pt x="54610" y="704850"/>
                </a:lnTo>
                <a:lnTo>
                  <a:pt x="72390" y="740410"/>
                </a:lnTo>
                <a:lnTo>
                  <a:pt x="90170" y="775970"/>
                </a:lnTo>
                <a:lnTo>
                  <a:pt x="116840" y="821690"/>
                </a:lnTo>
                <a:lnTo>
                  <a:pt x="125730" y="830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4669790" y="4232910"/>
            <a:ext cx="312421" cy="374651"/>
          </a:xfrm>
          <a:custGeom>
            <a:avLst/>
            <a:gdLst/>
            <a:ahLst/>
            <a:cxnLst/>
            <a:rect l="0" t="0" r="0" b="0"/>
            <a:pathLst>
              <a:path w="312421" h="374651">
                <a:moveTo>
                  <a:pt x="312420" y="0"/>
                </a:moveTo>
                <a:lnTo>
                  <a:pt x="294640" y="17780"/>
                </a:lnTo>
                <a:lnTo>
                  <a:pt x="276860" y="35560"/>
                </a:lnTo>
                <a:lnTo>
                  <a:pt x="232410" y="80010"/>
                </a:lnTo>
                <a:lnTo>
                  <a:pt x="196850" y="115570"/>
                </a:lnTo>
                <a:lnTo>
                  <a:pt x="161290" y="160020"/>
                </a:lnTo>
                <a:lnTo>
                  <a:pt x="125730" y="196850"/>
                </a:lnTo>
                <a:lnTo>
                  <a:pt x="99060" y="241300"/>
                </a:lnTo>
                <a:lnTo>
                  <a:pt x="72390" y="276860"/>
                </a:lnTo>
                <a:lnTo>
                  <a:pt x="44450" y="321310"/>
                </a:lnTo>
                <a:lnTo>
                  <a:pt x="8890" y="365760"/>
                </a:lnTo>
                <a:lnTo>
                  <a:pt x="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5179060" y="4339590"/>
            <a:ext cx="241301" cy="1"/>
          </a:xfrm>
          <a:custGeom>
            <a:avLst/>
            <a:gdLst/>
            <a:ahLst/>
            <a:cxnLst/>
            <a:rect l="0" t="0" r="0" b="0"/>
            <a:pathLst>
              <a:path w="24130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43510" y="0"/>
                </a:lnTo>
                <a:lnTo>
                  <a:pt x="179070" y="0"/>
                </a:lnTo>
                <a:lnTo>
                  <a:pt x="22352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5187950" y="4554220"/>
            <a:ext cx="259081" cy="17781"/>
          </a:xfrm>
          <a:custGeom>
            <a:avLst/>
            <a:gdLst/>
            <a:ahLst/>
            <a:cxnLst/>
            <a:rect l="0" t="0" r="0" b="0"/>
            <a:pathLst>
              <a:path w="259081" h="17781">
                <a:moveTo>
                  <a:pt x="0" y="0"/>
                </a:moveTo>
                <a:lnTo>
                  <a:pt x="44450" y="8890"/>
                </a:lnTo>
                <a:lnTo>
                  <a:pt x="88900" y="17780"/>
                </a:lnTo>
                <a:lnTo>
                  <a:pt x="125730" y="17780"/>
                </a:lnTo>
                <a:lnTo>
                  <a:pt x="170180" y="17780"/>
                </a:lnTo>
                <a:lnTo>
                  <a:pt x="205740" y="17780"/>
                </a:lnTo>
                <a:lnTo>
                  <a:pt x="250190" y="17780"/>
                </a:lnTo>
                <a:lnTo>
                  <a:pt x="25908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5590540" y="4366260"/>
            <a:ext cx="88901" cy="8891"/>
          </a:xfrm>
          <a:custGeom>
            <a:avLst/>
            <a:gdLst/>
            <a:ahLst/>
            <a:cxnLst/>
            <a:rect l="0" t="0" r="0" b="0"/>
            <a:pathLst>
              <a:path w="88901" h="88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4669790" y="4991100"/>
            <a:ext cx="420371" cy="331471"/>
          </a:xfrm>
          <a:custGeom>
            <a:avLst/>
            <a:gdLst/>
            <a:ahLst/>
            <a:cxnLst/>
            <a:rect l="0" t="0" r="0" b="0"/>
            <a:pathLst>
              <a:path w="420371" h="331471">
                <a:moveTo>
                  <a:pt x="8890" y="19050"/>
                </a:moveTo>
                <a:lnTo>
                  <a:pt x="0" y="0"/>
                </a:lnTo>
                <a:lnTo>
                  <a:pt x="35560" y="27940"/>
                </a:lnTo>
                <a:lnTo>
                  <a:pt x="72390" y="63500"/>
                </a:lnTo>
                <a:lnTo>
                  <a:pt x="116840" y="99060"/>
                </a:lnTo>
                <a:lnTo>
                  <a:pt x="152400" y="125730"/>
                </a:lnTo>
                <a:lnTo>
                  <a:pt x="196850" y="161290"/>
                </a:lnTo>
                <a:lnTo>
                  <a:pt x="214630" y="179070"/>
                </a:lnTo>
                <a:lnTo>
                  <a:pt x="250190" y="205740"/>
                </a:lnTo>
                <a:lnTo>
                  <a:pt x="285750" y="232410"/>
                </a:lnTo>
                <a:lnTo>
                  <a:pt x="321310" y="267970"/>
                </a:lnTo>
                <a:lnTo>
                  <a:pt x="367030" y="294640"/>
                </a:lnTo>
                <a:lnTo>
                  <a:pt x="411480" y="322580"/>
                </a:lnTo>
                <a:lnTo>
                  <a:pt x="420370" y="331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4759960" y="4955540"/>
            <a:ext cx="294641" cy="375921"/>
          </a:xfrm>
          <a:custGeom>
            <a:avLst/>
            <a:gdLst/>
            <a:ahLst/>
            <a:cxnLst/>
            <a:rect l="0" t="0" r="0" b="0"/>
            <a:pathLst>
              <a:path w="294641" h="375921">
                <a:moveTo>
                  <a:pt x="294640" y="0"/>
                </a:moveTo>
                <a:lnTo>
                  <a:pt x="259080" y="35560"/>
                </a:lnTo>
                <a:lnTo>
                  <a:pt x="231140" y="72390"/>
                </a:lnTo>
                <a:lnTo>
                  <a:pt x="204470" y="116840"/>
                </a:lnTo>
                <a:lnTo>
                  <a:pt x="160020" y="152400"/>
                </a:lnTo>
                <a:lnTo>
                  <a:pt x="124460" y="196850"/>
                </a:lnTo>
                <a:lnTo>
                  <a:pt x="88900" y="232410"/>
                </a:lnTo>
                <a:lnTo>
                  <a:pt x="53340" y="276860"/>
                </a:lnTo>
                <a:lnTo>
                  <a:pt x="26670" y="312420"/>
                </a:lnTo>
                <a:lnTo>
                  <a:pt x="0" y="349250"/>
                </a:lnTo>
                <a:lnTo>
                  <a:pt x="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5196840" y="5045710"/>
            <a:ext cx="259081" cy="17781"/>
          </a:xfrm>
          <a:custGeom>
            <a:avLst/>
            <a:gdLst/>
            <a:ahLst/>
            <a:cxnLst/>
            <a:rect l="0" t="0" r="0" b="0"/>
            <a:pathLst>
              <a:path w="259081" h="17781">
                <a:moveTo>
                  <a:pt x="0" y="8890"/>
                </a:moveTo>
                <a:lnTo>
                  <a:pt x="44450" y="0"/>
                </a:lnTo>
                <a:lnTo>
                  <a:pt x="80010" y="0"/>
                </a:lnTo>
                <a:lnTo>
                  <a:pt x="125730" y="0"/>
                </a:lnTo>
                <a:lnTo>
                  <a:pt x="161290" y="0"/>
                </a:lnTo>
                <a:lnTo>
                  <a:pt x="196850" y="8890"/>
                </a:lnTo>
                <a:lnTo>
                  <a:pt x="241300" y="8890"/>
                </a:lnTo>
                <a:lnTo>
                  <a:pt x="25908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5196840" y="5223510"/>
            <a:ext cx="179071" cy="26671"/>
          </a:xfrm>
          <a:custGeom>
            <a:avLst/>
            <a:gdLst/>
            <a:ahLst/>
            <a:cxnLst/>
            <a:rect l="0" t="0" r="0" b="0"/>
            <a:pathLst>
              <a:path w="179071" h="26671">
                <a:moveTo>
                  <a:pt x="0" y="0"/>
                </a:moveTo>
                <a:lnTo>
                  <a:pt x="26670" y="0"/>
                </a:lnTo>
                <a:lnTo>
                  <a:pt x="71120" y="0"/>
                </a:lnTo>
                <a:lnTo>
                  <a:pt x="107950" y="8890"/>
                </a:lnTo>
                <a:lnTo>
                  <a:pt x="143510" y="17780"/>
                </a:lnTo>
                <a:lnTo>
                  <a:pt x="17907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5285740" y="4902200"/>
            <a:ext cx="134621" cy="411481"/>
          </a:xfrm>
          <a:custGeom>
            <a:avLst/>
            <a:gdLst/>
            <a:ahLst/>
            <a:cxnLst/>
            <a:rect l="0" t="0" r="0" b="0"/>
            <a:pathLst>
              <a:path w="134621" h="411481">
                <a:moveTo>
                  <a:pt x="134620" y="0"/>
                </a:moveTo>
                <a:lnTo>
                  <a:pt x="116840" y="44450"/>
                </a:lnTo>
                <a:lnTo>
                  <a:pt x="107950" y="88900"/>
                </a:lnTo>
                <a:lnTo>
                  <a:pt x="90170" y="125730"/>
                </a:lnTo>
                <a:lnTo>
                  <a:pt x="81280" y="161290"/>
                </a:lnTo>
                <a:lnTo>
                  <a:pt x="63500" y="205740"/>
                </a:lnTo>
                <a:lnTo>
                  <a:pt x="54610" y="250190"/>
                </a:lnTo>
                <a:lnTo>
                  <a:pt x="36830" y="294640"/>
                </a:lnTo>
                <a:lnTo>
                  <a:pt x="19050" y="330200"/>
                </a:lnTo>
                <a:lnTo>
                  <a:pt x="10160" y="374650"/>
                </a:lnTo>
                <a:lnTo>
                  <a:pt x="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5544820" y="5107940"/>
            <a:ext cx="152401" cy="8891"/>
          </a:xfrm>
          <a:custGeom>
            <a:avLst/>
            <a:gdLst/>
            <a:ahLst/>
            <a:cxnLst/>
            <a:rect l="0" t="0" r="0" b="0"/>
            <a:pathLst>
              <a:path w="152401" h="8891">
                <a:moveTo>
                  <a:pt x="0" y="8890"/>
                </a:moveTo>
                <a:lnTo>
                  <a:pt x="45720" y="0"/>
                </a:lnTo>
                <a:lnTo>
                  <a:pt x="81280" y="0"/>
                </a:lnTo>
                <a:lnTo>
                  <a:pt x="12573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5750560" y="4973320"/>
            <a:ext cx="187961" cy="349251"/>
          </a:xfrm>
          <a:custGeom>
            <a:avLst/>
            <a:gdLst/>
            <a:ahLst/>
            <a:cxnLst/>
            <a:rect l="0" t="0" r="0" b="0"/>
            <a:pathLst>
              <a:path w="187961" h="349251">
                <a:moveTo>
                  <a:pt x="8890" y="17780"/>
                </a:moveTo>
                <a:lnTo>
                  <a:pt x="35560" y="0"/>
                </a:lnTo>
                <a:lnTo>
                  <a:pt x="62230" y="0"/>
                </a:lnTo>
                <a:lnTo>
                  <a:pt x="106680" y="8890"/>
                </a:lnTo>
                <a:lnTo>
                  <a:pt x="125730" y="17780"/>
                </a:lnTo>
                <a:lnTo>
                  <a:pt x="134620" y="36830"/>
                </a:lnTo>
                <a:lnTo>
                  <a:pt x="134620" y="54610"/>
                </a:lnTo>
                <a:lnTo>
                  <a:pt x="116840" y="90170"/>
                </a:lnTo>
                <a:lnTo>
                  <a:pt x="80010" y="134620"/>
                </a:lnTo>
                <a:lnTo>
                  <a:pt x="44450" y="179070"/>
                </a:lnTo>
                <a:lnTo>
                  <a:pt x="8890" y="223520"/>
                </a:lnTo>
                <a:lnTo>
                  <a:pt x="0" y="259080"/>
                </a:lnTo>
                <a:lnTo>
                  <a:pt x="8890" y="276860"/>
                </a:lnTo>
                <a:lnTo>
                  <a:pt x="53340" y="285750"/>
                </a:lnTo>
                <a:lnTo>
                  <a:pt x="88900" y="303530"/>
                </a:lnTo>
                <a:lnTo>
                  <a:pt x="134620" y="322580"/>
                </a:lnTo>
                <a:lnTo>
                  <a:pt x="179070" y="340360"/>
                </a:lnTo>
                <a:lnTo>
                  <a:pt x="187960" y="349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4491990" y="919480"/>
            <a:ext cx="3026411" cy="250191"/>
          </a:xfrm>
          <a:custGeom>
            <a:avLst/>
            <a:gdLst/>
            <a:ahLst/>
            <a:cxnLst/>
            <a:rect l="0" t="0" r="0" b="0"/>
            <a:pathLst>
              <a:path w="3026411" h="250191">
                <a:moveTo>
                  <a:pt x="0" y="223520"/>
                </a:moveTo>
                <a:lnTo>
                  <a:pt x="26670" y="205740"/>
                </a:lnTo>
                <a:lnTo>
                  <a:pt x="62230" y="205740"/>
                </a:lnTo>
                <a:lnTo>
                  <a:pt x="88900" y="196850"/>
                </a:lnTo>
                <a:lnTo>
                  <a:pt x="124460" y="196850"/>
                </a:lnTo>
                <a:lnTo>
                  <a:pt x="160020" y="196850"/>
                </a:lnTo>
                <a:lnTo>
                  <a:pt x="204470" y="196850"/>
                </a:lnTo>
                <a:lnTo>
                  <a:pt x="241300" y="187960"/>
                </a:lnTo>
                <a:lnTo>
                  <a:pt x="276860" y="187960"/>
                </a:lnTo>
                <a:lnTo>
                  <a:pt x="312420" y="187960"/>
                </a:lnTo>
                <a:lnTo>
                  <a:pt x="356870" y="187960"/>
                </a:lnTo>
                <a:lnTo>
                  <a:pt x="392430" y="187960"/>
                </a:lnTo>
                <a:lnTo>
                  <a:pt x="436880" y="179070"/>
                </a:lnTo>
                <a:lnTo>
                  <a:pt x="472440" y="179070"/>
                </a:lnTo>
                <a:lnTo>
                  <a:pt x="509270" y="179070"/>
                </a:lnTo>
                <a:lnTo>
                  <a:pt x="544830" y="179070"/>
                </a:lnTo>
                <a:lnTo>
                  <a:pt x="589280" y="170180"/>
                </a:lnTo>
                <a:lnTo>
                  <a:pt x="624840" y="170180"/>
                </a:lnTo>
                <a:lnTo>
                  <a:pt x="660400" y="170180"/>
                </a:lnTo>
                <a:lnTo>
                  <a:pt x="695960" y="170180"/>
                </a:lnTo>
                <a:lnTo>
                  <a:pt x="731520" y="161290"/>
                </a:lnTo>
                <a:lnTo>
                  <a:pt x="767080" y="161290"/>
                </a:lnTo>
                <a:lnTo>
                  <a:pt x="803910" y="161290"/>
                </a:lnTo>
                <a:lnTo>
                  <a:pt x="848360" y="161290"/>
                </a:lnTo>
                <a:lnTo>
                  <a:pt x="883920" y="152400"/>
                </a:lnTo>
                <a:lnTo>
                  <a:pt x="919480" y="152400"/>
                </a:lnTo>
                <a:lnTo>
                  <a:pt x="955040" y="152400"/>
                </a:lnTo>
                <a:lnTo>
                  <a:pt x="999490" y="152400"/>
                </a:lnTo>
                <a:lnTo>
                  <a:pt x="1035050" y="152400"/>
                </a:lnTo>
                <a:lnTo>
                  <a:pt x="1080770" y="143510"/>
                </a:lnTo>
                <a:lnTo>
                  <a:pt x="1116330" y="143510"/>
                </a:lnTo>
                <a:lnTo>
                  <a:pt x="1151890" y="143510"/>
                </a:lnTo>
                <a:lnTo>
                  <a:pt x="1196340" y="143510"/>
                </a:lnTo>
                <a:lnTo>
                  <a:pt x="1231900" y="134620"/>
                </a:lnTo>
                <a:lnTo>
                  <a:pt x="1267460" y="134620"/>
                </a:lnTo>
                <a:lnTo>
                  <a:pt x="1311910" y="134620"/>
                </a:lnTo>
                <a:lnTo>
                  <a:pt x="1347470" y="134620"/>
                </a:lnTo>
                <a:lnTo>
                  <a:pt x="1384300" y="134620"/>
                </a:lnTo>
                <a:lnTo>
                  <a:pt x="1428750" y="125730"/>
                </a:lnTo>
                <a:lnTo>
                  <a:pt x="1464310" y="125730"/>
                </a:lnTo>
                <a:lnTo>
                  <a:pt x="1499870" y="125730"/>
                </a:lnTo>
                <a:lnTo>
                  <a:pt x="1544320" y="125730"/>
                </a:lnTo>
                <a:lnTo>
                  <a:pt x="1579880" y="125730"/>
                </a:lnTo>
                <a:lnTo>
                  <a:pt x="1624330" y="125730"/>
                </a:lnTo>
                <a:lnTo>
                  <a:pt x="1661160" y="125730"/>
                </a:lnTo>
                <a:lnTo>
                  <a:pt x="1705610" y="116840"/>
                </a:lnTo>
                <a:lnTo>
                  <a:pt x="1741170" y="116840"/>
                </a:lnTo>
                <a:lnTo>
                  <a:pt x="1776730" y="116840"/>
                </a:lnTo>
                <a:lnTo>
                  <a:pt x="1821180" y="116840"/>
                </a:lnTo>
                <a:lnTo>
                  <a:pt x="1856740" y="116840"/>
                </a:lnTo>
                <a:lnTo>
                  <a:pt x="1901190" y="116840"/>
                </a:lnTo>
                <a:lnTo>
                  <a:pt x="1936750" y="116840"/>
                </a:lnTo>
                <a:lnTo>
                  <a:pt x="1973580" y="116840"/>
                </a:lnTo>
                <a:lnTo>
                  <a:pt x="2018030" y="116840"/>
                </a:lnTo>
                <a:lnTo>
                  <a:pt x="2053590" y="116840"/>
                </a:lnTo>
                <a:lnTo>
                  <a:pt x="2080260" y="107950"/>
                </a:lnTo>
                <a:lnTo>
                  <a:pt x="2115820" y="107950"/>
                </a:lnTo>
                <a:lnTo>
                  <a:pt x="2151380" y="107950"/>
                </a:lnTo>
                <a:lnTo>
                  <a:pt x="2195830" y="107950"/>
                </a:lnTo>
                <a:lnTo>
                  <a:pt x="2232660" y="107950"/>
                </a:lnTo>
                <a:lnTo>
                  <a:pt x="2268220" y="107950"/>
                </a:lnTo>
                <a:lnTo>
                  <a:pt x="2303780" y="107950"/>
                </a:lnTo>
                <a:lnTo>
                  <a:pt x="2339340" y="107950"/>
                </a:lnTo>
                <a:lnTo>
                  <a:pt x="2374900" y="107950"/>
                </a:lnTo>
                <a:lnTo>
                  <a:pt x="2419350" y="107950"/>
                </a:lnTo>
                <a:lnTo>
                  <a:pt x="2463800" y="107950"/>
                </a:lnTo>
                <a:lnTo>
                  <a:pt x="2508250" y="107950"/>
                </a:lnTo>
                <a:lnTo>
                  <a:pt x="2553970" y="107950"/>
                </a:lnTo>
                <a:lnTo>
                  <a:pt x="2571750" y="107950"/>
                </a:lnTo>
                <a:lnTo>
                  <a:pt x="2607310" y="107950"/>
                </a:lnTo>
                <a:lnTo>
                  <a:pt x="2651760" y="107950"/>
                </a:lnTo>
                <a:lnTo>
                  <a:pt x="2687320" y="107950"/>
                </a:lnTo>
                <a:lnTo>
                  <a:pt x="2722880" y="116840"/>
                </a:lnTo>
                <a:lnTo>
                  <a:pt x="2767330" y="116840"/>
                </a:lnTo>
                <a:lnTo>
                  <a:pt x="2804160" y="116840"/>
                </a:lnTo>
                <a:lnTo>
                  <a:pt x="2839720" y="125730"/>
                </a:lnTo>
                <a:lnTo>
                  <a:pt x="2875280" y="125730"/>
                </a:lnTo>
                <a:lnTo>
                  <a:pt x="2919730" y="125730"/>
                </a:lnTo>
                <a:lnTo>
                  <a:pt x="2964180" y="134620"/>
                </a:lnTo>
                <a:lnTo>
                  <a:pt x="2999740" y="134620"/>
                </a:lnTo>
                <a:lnTo>
                  <a:pt x="2964180" y="107950"/>
                </a:lnTo>
                <a:lnTo>
                  <a:pt x="2919730" y="90170"/>
                </a:lnTo>
                <a:lnTo>
                  <a:pt x="2875280" y="71120"/>
                </a:lnTo>
                <a:lnTo>
                  <a:pt x="2839720" y="53340"/>
                </a:lnTo>
                <a:lnTo>
                  <a:pt x="2804160" y="26670"/>
                </a:lnTo>
                <a:lnTo>
                  <a:pt x="2758440" y="8890"/>
                </a:lnTo>
                <a:lnTo>
                  <a:pt x="2740660" y="0"/>
                </a:lnTo>
                <a:lnTo>
                  <a:pt x="2776220" y="8890"/>
                </a:lnTo>
                <a:lnTo>
                  <a:pt x="2813050" y="26670"/>
                </a:lnTo>
                <a:lnTo>
                  <a:pt x="2848610" y="35560"/>
                </a:lnTo>
                <a:lnTo>
                  <a:pt x="2893060" y="53340"/>
                </a:lnTo>
                <a:lnTo>
                  <a:pt x="2928620" y="71120"/>
                </a:lnTo>
                <a:lnTo>
                  <a:pt x="2973070" y="90170"/>
                </a:lnTo>
                <a:lnTo>
                  <a:pt x="3017520" y="107950"/>
                </a:lnTo>
                <a:lnTo>
                  <a:pt x="3026410" y="125730"/>
                </a:lnTo>
                <a:lnTo>
                  <a:pt x="3017520" y="152400"/>
                </a:lnTo>
                <a:lnTo>
                  <a:pt x="2973070" y="179070"/>
                </a:lnTo>
                <a:lnTo>
                  <a:pt x="2928620" y="205740"/>
                </a:lnTo>
                <a:lnTo>
                  <a:pt x="2893060" y="232410"/>
                </a:lnTo>
                <a:lnTo>
                  <a:pt x="288417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4491990" y="990600"/>
            <a:ext cx="250191" cy="241301"/>
          </a:xfrm>
          <a:custGeom>
            <a:avLst/>
            <a:gdLst/>
            <a:ahLst/>
            <a:cxnLst/>
            <a:rect l="0" t="0" r="0" b="0"/>
            <a:pathLst>
              <a:path w="250191" h="241301">
                <a:moveTo>
                  <a:pt x="0" y="152400"/>
                </a:moveTo>
                <a:lnTo>
                  <a:pt x="0" y="134620"/>
                </a:lnTo>
                <a:lnTo>
                  <a:pt x="17780" y="125730"/>
                </a:lnTo>
                <a:lnTo>
                  <a:pt x="44450" y="90170"/>
                </a:lnTo>
                <a:lnTo>
                  <a:pt x="88900" y="63500"/>
                </a:lnTo>
                <a:lnTo>
                  <a:pt x="124460" y="36830"/>
                </a:lnTo>
                <a:lnTo>
                  <a:pt x="160020" y="19050"/>
                </a:lnTo>
                <a:lnTo>
                  <a:pt x="177800" y="0"/>
                </a:lnTo>
                <a:lnTo>
                  <a:pt x="142240" y="45720"/>
                </a:lnTo>
                <a:lnTo>
                  <a:pt x="97790" y="72390"/>
                </a:lnTo>
                <a:lnTo>
                  <a:pt x="53340" y="99060"/>
                </a:lnTo>
                <a:lnTo>
                  <a:pt x="35560" y="116840"/>
                </a:lnTo>
                <a:lnTo>
                  <a:pt x="0" y="152400"/>
                </a:lnTo>
                <a:lnTo>
                  <a:pt x="0" y="170180"/>
                </a:lnTo>
                <a:lnTo>
                  <a:pt x="17780" y="179070"/>
                </a:lnTo>
                <a:lnTo>
                  <a:pt x="62230" y="187960"/>
                </a:lnTo>
                <a:lnTo>
                  <a:pt x="106680" y="196850"/>
                </a:lnTo>
                <a:lnTo>
                  <a:pt x="142240" y="214630"/>
                </a:lnTo>
                <a:lnTo>
                  <a:pt x="168910" y="214630"/>
                </a:lnTo>
                <a:lnTo>
                  <a:pt x="204470" y="223520"/>
                </a:lnTo>
                <a:lnTo>
                  <a:pt x="25019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5876290" y="963930"/>
            <a:ext cx="1" cy="223521"/>
          </a:xfrm>
          <a:custGeom>
            <a:avLst/>
            <a:gdLst/>
            <a:ahLst/>
            <a:cxnLst/>
            <a:rect l="0" t="0" r="0" b="0"/>
            <a:pathLst>
              <a:path w="1" h="223521">
                <a:moveTo>
                  <a:pt x="0" y="0"/>
                </a:moveTo>
                <a:lnTo>
                  <a:pt x="0" y="26670"/>
                </a:lnTo>
                <a:lnTo>
                  <a:pt x="0" y="6350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5876290" y="777240"/>
            <a:ext cx="142241" cy="124461"/>
          </a:xfrm>
          <a:custGeom>
            <a:avLst/>
            <a:gdLst/>
            <a:ahLst/>
            <a:cxnLst/>
            <a:rect l="0" t="0" r="0" b="0"/>
            <a:pathLst>
              <a:path w="142241" h="124461">
                <a:moveTo>
                  <a:pt x="53340" y="0"/>
                </a:moveTo>
                <a:lnTo>
                  <a:pt x="26670" y="8890"/>
                </a:lnTo>
                <a:lnTo>
                  <a:pt x="17780" y="26670"/>
                </a:lnTo>
                <a:lnTo>
                  <a:pt x="0" y="44450"/>
                </a:lnTo>
                <a:lnTo>
                  <a:pt x="0" y="71120"/>
                </a:lnTo>
                <a:lnTo>
                  <a:pt x="0" y="88900"/>
                </a:lnTo>
                <a:lnTo>
                  <a:pt x="8890" y="106680"/>
                </a:lnTo>
                <a:lnTo>
                  <a:pt x="17780" y="124460"/>
                </a:lnTo>
                <a:lnTo>
                  <a:pt x="35560" y="124460"/>
                </a:lnTo>
                <a:lnTo>
                  <a:pt x="71120" y="124460"/>
                </a:lnTo>
                <a:lnTo>
                  <a:pt x="88900" y="124460"/>
                </a:lnTo>
                <a:lnTo>
                  <a:pt x="115570" y="115570"/>
                </a:lnTo>
                <a:lnTo>
                  <a:pt x="124460" y="97790"/>
                </a:lnTo>
                <a:lnTo>
                  <a:pt x="142240" y="80010"/>
                </a:lnTo>
                <a:lnTo>
                  <a:pt x="142240" y="53340"/>
                </a:lnTo>
                <a:lnTo>
                  <a:pt x="133350" y="35560"/>
                </a:lnTo>
                <a:lnTo>
                  <a:pt x="88900" y="17780"/>
                </a:lnTo>
                <a:lnTo>
                  <a:pt x="6223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6456680" y="955040"/>
            <a:ext cx="17781" cy="187961"/>
          </a:xfrm>
          <a:custGeom>
            <a:avLst/>
            <a:gdLst/>
            <a:ahLst/>
            <a:cxnLst/>
            <a:rect l="0" t="0" r="0" b="0"/>
            <a:pathLst>
              <a:path w="17781" h="187961">
                <a:moveTo>
                  <a:pt x="0" y="0"/>
                </a:moveTo>
                <a:lnTo>
                  <a:pt x="0" y="35560"/>
                </a:lnTo>
                <a:lnTo>
                  <a:pt x="0" y="81280"/>
                </a:lnTo>
                <a:lnTo>
                  <a:pt x="8890" y="116840"/>
                </a:lnTo>
                <a:lnTo>
                  <a:pt x="8890" y="161290"/>
                </a:lnTo>
                <a:lnTo>
                  <a:pt x="1778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6375400" y="830580"/>
            <a:ext cx="72391" cy="17781"/>
          </a:xfrm>
          <a:custGeom>
            <a:avLst/>
            <a:gdLst/>
            <a:ahLst/>
            <a:cxnLst/>
            <a:rect l="0" t="0" r="0" b="0"/>
            <a:pathLst>
              <a:path w="72391" h="17781">
                <a:moveTo>
                  <a:pt x="0" y="17780"/>
                </a:moveTo>
                <a:lnTo>
                  <a:pt x="17780" y="17780"/>
                </a:lnTo>
                <a:lnTo>
                  <a:pt x="63500" y="0"/>
                </a:lnTo>
                <a:lnTo>
                  <a:pt x="723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6545580" y="732790"/>
            <a:ext cx="26671" cy="142241"/>
          </a:xfrm>
          <a:custGeom>
            <a:avLst/>
            <a:gdLst/>
            <a:ahLst/>
            <a:cxnLst/>
            <a:rect l="0" t="0" r="0" b="0"/>
            <a:pathLst>
              <a:path w="26671" h="142241">
                <a:moveTo>
                  <a:pt x="0" y="0"/>
                </a:moveTo>
                <a:lnTo>
                  <a:pt x="8890" y="17780"/>
                </a:lnTo>
                <a:lnTo>
                  <a:pt x="8890" y="35560"/>
                </a:lnTo>
                <a:lnTo>
                  <a:pt x="8890" y="71120"/>
                </a:lnTo>
                <a:lnTo>
                  <a:pt x="8890" y="97790"/>
                </a:lnTo>
                <a:lnTo>
                  <a:pt x="8890" y="124460"/>
                </a:lnTo>
                <a:lnTo>
                  <a:pt x="2667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7081520" y="946150"/>
            <a:ext cx="8891" cy="161291"/>
          </a:xfrm>
          <a:custGeom>
            <a:avLst/>
            <a:gdLst/>
            <a:ahLst/>
            <a:cxnLst/>
            <a:rect l="0" t="0" r="0" b="0"/>
            <a:pathLst>
              <a:path w="8891" h="161291">
                <a:moveTo>
                  <a:pt x="8890" y="0"/>
                </a:moveTo>
                <a:lnTo>
                  <a:pt x="0" y="35560"/>
                </a:lnTo>
                <a:lnTo>
                  <a:pt x="0" y="63500"/>
                </a:lnTo>
                <a:lnTo>
                  <a:pt x="0" y="99060"/>
                </a:lnTo>
                <a:lnTo>
                  <a:pt x="0" y="143510"/>
                </a:lnTo>
                <a:lnTo>
                  <a:pt x="889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6991350" y="839470"/>
            <a:ext cx="72391" cy="8891"/>
          </a:xfrm>
          <a:custGeom>
            <a:avLst/>
            <a:gdLst/>
            <a:ahLst/>
            <a:cxnLst/>
            <a:rect l="0" t="0" r="0" b="0"/>
            <a:pathLst>
              <a:path w="72391" h="8891">
                <a:moveTo>
                  <a:pt x="0" y="8890"/>
                </a:moveTo>
                <a:lnTo>
                  <a:pt x="27940" y="0"/>
                </a:lnTo>
                <a:lnTo>
                  <a:pt x="723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7117080" y="759460"/>
            <a:ext cx="133351" cy="133351"/>
          </a:xfrm>
          <a:custGeom>
            <a:avLst/>
            <a:gdLst/>
            <a:ahLst/>
            <a:cxnLst/>
            <a:rect l="0" t="0" r="0" b="0"/>
            <a:pathLst>
              <a:path w="133351" h="133351">
                <a:moveTo>
                  <a:pt x="0" y="44450"/>
                </a:moveTo>
                <a:lnTo>
                  <a:pt x="0" y="17780"/>
                </a:lnTo>
                <a:lnTo>
                  <a:pt x="8890" y="0"/>
                </a:lnTo>
                <a:lnTo>
                  <a:pt x="44450" y="0"/>
                </a:lnTo>
                <a:lnTo>
                  <a:pt x="62230" y="8890"/>
                </a:lnTo>
                <a:lnTo>
                  <a:pt x="62230" y="44450"/>
                </a:lnTo>
                <a:lnTo>
                  <a:pt x="53340" y="71120"/>
                </a:lnTo>
                <a:lnTo>
                  <a:pt x="26670" y="106680"/>
                </a:lnTo>
                <a:lnTo>
                  <a:pt x="26670" y="124460"/>
                </a:lnTo>
                <a:lnTo>
                  <a:pt x="44450" y="133350"/>
                </a:lnTo>
                <a:lnTo>
                  <a:pt x="62230" y="133350"/>
                </a:lnTo>
                <a:lnTo>
                  <a:pt x="106680" y="133350"/>
                </a:lnTo>
                <a:lnTo>
                  <a:pt x="133350" y="133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6438900" y="759460"/>
            <a:ext cx="17781" cy="133351"/>
          </a:xfrm>
          <a:custGeom>
            <a:avLst/>
            <a:gdLst/>
            <a:ahLst/>
            <a:cxnLst/>
            <a:rect l="0" t="0" r="0" b="0"/>
            <a:pathLst>
              <a:path w="17781" h="133351">
                <a:moveTo>
                  <a:pt x="8890" y="0"/>
                </a:moveTo>
                <a:lnTo>
                  <a:pt x="0" y="26670"/>
                </a:lnTo>
                <a:lnTo>
                  <a:pt x="0" y="44450"/>
                </a:lnTo>
                <a:lnTo>
                  <a:pt x="0" y="80010"/>
                </a:lnTo>
                <a:lnTo>
                  <a:pt x="8890" y="115570"/>
                </a:lnTo>
                <a:lnTo>
                  <a:pt x="17780" y="133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7072630" y="786130"/>
            <a:ext cx="8891" cy="88901"/>
          </a:xfrm>
          <a:custGeom>
            <a:avLst/>
            <a:gdLst/>
            <a:ahLst/>
            <a:cxnLst/>
            <a:rect l="0" t="0" r="0" b="0"/>
            <a:pathLst>
              <a:path w="8891" h="8890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889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5322570" y="990600"/>
            <a:ext cx="17781" cy="241301"/>
          </a:xfrm>
          <a:custGeom>
            <a:avLst/>
            <a:gdLst/>
            <a:ahLst/>
            <a:cxnLst/>
            <a:rect l="0" t="0" r="0" b="0"/>
            <a:pathLst>
              <a:path w="17781" h="241301">
                <a:moveTo>
                  <a:pt x="0" y="0"/>
                </a:moveTo>
                <a:lnTo>
                  <a:pt x="8890" y="45720"/>
                </a:lnTo>
                <a:lnTo>
                  <a:pt x="8890" y="90170"/>
                </a:lnTo>
                <a:lnTo>
                  <a:pt x="8890" y="125730"/>
                </a:lnTo>
                <a:lnTo>
                  <a:pt x="8890" y="161290"/>
                </a:lnTo>
                <a:lnTo>
                  <a:pt x="8890" y="196850"/>
                </a:lnTo>
                <a:lnTo>
                  <a:pt x="1778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5196840" y="901700"/>
            <a:ext cx="99061" cy="17781"/>
          </a:xfrm>
          <a:custGeom>
            <a:avLst/>
            <a:gdLst/>
            <a:ahLst/>
            <a:cxnLst/>
            <a:rect l="0" t="0" r="0" b="0"/>
            <a:pathLst>
              <a:path w="99061" h="17781">
                <a:moveTo>
                  <a:pt x="0" y="17780"/>
                </a:moveTo>
                <a:lnTo>
                  <a:pt x="35560" y="17780"/>
                </a:lnTo>
                <a:lnTo>
                  <a:pt x="80010" y="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5375910" y="803910"/>
            <a:ext cx="1" cy="142241"/>
          </a:xfrm>
          <a:custGeom>
            <a:avLst/>
            <a:gdLst/>
            <a:ahLst/>
            <a:cxnLst/>
            <a:rect l="0" t="0" r="0" b="0"/>
            <a:pathLst>
              <a:path w="1" h="14224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97790"/>
                </a:lnTo>
                <a:lnTo>
                  <a:pt x="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4768850" y="1018540"/>
            <a:ext cx="1" cy="186691"/>
          </a:xfrm>
          <a:custGeom>
            <a:avLst/>
            <a:gdLst/>
            <a:ahLst/>
            <a:cxnLst/>
            <a:rect l="0" t="0" r="0" b="0"/>
            <a:pathLst>
              <a:path w="1" h="18669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4687570" y="901700"/>
            <a:ext cx="90171" cy="8891"/>
          </a:xfrm>
          <a:custGeom>
            <a:avLst/>
            <a:gdLst/>
            <a:ahLst/>
            <a:cxnLst/>
            <a:rect l="0" t="0" r="0" b="0"/>
            <a:pathLst>
              <a:path w="90171" h="8891">
                <a:moveTo>
                  <a:pt x="0" y="8890"/>
                </a:moveTo>
                <a:lnTo>
                  <a:pt x="36830" y="8890"/>
                </a:lnTo>
                <a:lnTo>
                  <a:pt x="81280" y="0"/>
                </a:lnTo>
                <a:lnTo>
                  <a:pt x="901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4795520" y="812800"/>
            <a:ext cx="124461" cy="142241"/>
          </a:xfrm>
          <a:custGeom>
            <a:avLst/>
            <a:gdLst/>
            <a:ahLst/>
            <a:cxnLst/>
            <a:rect l="0" t="0" r="0" b="0"/>
            <a:pathLst>
              <a:path w="124461" h="142241">
                <a:moveTo>
                  <a:pt x="0" y="44450"/>
                </a:moveTo>
                <a:lnTo>
                  <a:pt x="0" y="26670"/>
                </a:lnTo>
                <a:lnTo>
                  <a:pt x="26670" y="0"/>
                </a:lnTo>
                <a:lnTo>
                  <a:pt x="44450" y="0"/>
                </a:lnTo>
                <a:lnTo>
                  <a:pt x="62230" y="8890"/>
                </a:lnTo>
                <a:lnTo>
                  <a:pt x="62230" y="26670"/>
                </a:lnTo>
                <a:lnTo>
                  <a:pt x="53340" y="71120"/>
                </a:lnTo>
                <a:lnTo>
                  <a:pt x="35560" y="97790"/>
                </a:lnTo>
                <a:lnTo>
                  <a:pt x="26670" y="124460"/>
                </a:lnTo>
                <a:lnTo>
                  <a:pt x="35560" y="142240"/>
                </a:lnTo>
                <a:lnTo>
                  <a:pt x="80010" y="142240"/>
                </a:lnTo>
                <a:lnTo>
                  <a:pt x="12446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5259070" y="303530"/>
            <a:ext cx="214631" cy="250191"/>
          </a:xfrm>
          <a:custGeom>
            <a:avLst/>
            <a:gdLst/>
            <a:ahLst/>
            <a:cxnLst/>
            <a:rect l="0" t="0" r="0" b="0"/>
            <a:pathLst>
              <a:path w="214631" h="250191">
                <a:moveTo>
                  <a:pt x="143510" y="17780"/>
                </a:moveTo>
                <a:lnTo>
                  <a:pt x="116840" y="0"/>
                </a:lnTo>
                <a:lnTo>
                  <a:pt x="99060" y="0"/>
                </a:lnTo>
                <a:lnTo>
                  <a:pt x="81280" y="8890"/>
                </a:lnTo>
                <a:lnTo>
                  <a:pt x="45720" y="35560"/>
                </a:lnTo>
                <a:lnTo>
                  <a:pt x="17780" y="80010"/>
                </a:lnTo>
                <a:lnTo>
                  <a:pt x="0" y="106680"/>
                </a:lnTo>
                <a:lnTo>
                  <a:pt x="0" y="125730"/>
                </a:lnTo>
                <a:lnTo>
                  <a:pt x="0" y="170180"/>
                </a:lnTo>
                <a:lnTo>
                  <a:pt x="8890" y="196850"/>
                </a:lnTo>
                <a:lnTo>
                  <a:pt x="17780" y="214630"/>
                </a:lnTo>
                <a:lnTo>
                  <a:pt x="54610" y="250190"/>
                </a:lnTo>
                <a:lnTo>
                  <a:pt x="81280" y="250190"/>
                </a:lnTo>
                <a:lnTo>
                  <a:pt x="134620" y="232410"/>
                </a:lnTo>
                <a:lnTo>
                  <a:pt x="161290" y="223520"/>
                </a:lnTo>
                <a:lnTo>
                  <a:pt x="196850" y="179070"/>
                </a:lnTo>
                <a:lnTo>
                  <a:pt x="214630" y="134620"/>
                </a:lnTo>
                <a:lnTo>
                  <a:pt x="214630" y="106680"/>
                </a:lnTo>
                <a:lnTo>
                  <a:pt x="214630" y="71120"/>
                </a:lnTo>
                <a:lnTo>
                  <a:pt x="17907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4669790" y="339090"/>
            <a:ext cx="196851" cy="205741"/>
          </a:xfrm>
          <a:custGeom>
            <a:avLst/>
            <a:gdLst/>
            <a:ahLst/>
            <a:cxnLst/>
            <a:rect l="0" t="0" r="0" b="0"/>
            <a:pathLst>
              <a:path w="196851" h="205741">
                <a:moveTo>
                  <a:pt x="152400" y="17780"/>
                </a:moveTo>
                <a:lnTo>
                  <a:pt x="125730" y="0"/>
                </a:lnTo>
                <a:lnTo>
                  <a:pt x="107950" y="0"/>
                </a:lnTo>
                <a:lnTo>
                  <a:pt x="72390" y="8890"/>
                </a:lnTo>
                <a:lnTo>
                  <a:pt x="54610" y="17780"/>
                </a:lnTo>
                <a:lnTo>
                  <a:pt x="26670" y="35560"/>
                </a:lnTo>
                <a:lnTo>
                  <a:pt x="17780" y="53340"/>
                </a:lnTo>
                <a:lnTo>
                  <a:pt x="8890" y="80010"/>
                </a:lnTo>
                <a:lnTo>
                  <a:pt x="0" y="125730"/>
                </a:lnTo>
                <a:lnTo>
                  <a:pt x="8890" y="170180"/>
                </a:lnTo>
                <a:lnTo>
                  <a:pt x="26670" y="187960"/>
                </a:lnTo>
                <a:lnTo>
                  <a:pt x="44450" y="205740"/>
                </a:lnTo>
                <a:lnTo>
                  <a:pt x="72390" y="205740"/>
                </a:lnTo>
                <a:lnTo>
                  <a:pt x="90170" y="205740"/>
                </a:lnTo>
                <a:lnTo>
                  <a:pt x="125730" y="187960"/>
                </a:lnTo>
                <a:lnTo>
                  <a:pt x="161290" y="161290"/>
                </a:lnTo>
                <a:lnTo>
                  <a:pt x="187960" y="116840"/>
                </a:lnTo>
                <a:lnTo>
                  <a:pt x="196850" y="99060"/>
                </a:lnTo>
                <a:lnTo>
                  <a:pt x="196850" y="53340"/>
                </a:lnTo>
                <a:lnTo>
                  <a:pt x="187960" y="26670"/>
                </a:lnTo>
                <a:lnTo>
                  <a:pt x="161290" y="8890"/>
                </a:lnTo>
                <a:lnTo>
                  <a:pt x="1346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812800" y="1151890"/>
            <a:ext cx="276861" cy="285751"/>
          </a:xfrm>
          <a:custGeom>
            <a:avLst/>
            <a:gdLst/>
            <a:ahLst/>
            <a:cxnLst/>
            <a:rect l="0" t="0" r="0" b="0"/>
            <a:pathLst>
              <a:path w="276861" h="285751">
                <a:moveTo>
                  <a:pt x="168910" y="71120"/>
                </a:moveTo>
                <a:lnTo>
                  <a:pt x="168910" y="53340"/>
                </a:lnTo>
                <a:lnTo>
                  <a:pt x="160020" y="26670"/>
                </a:lnTo>
                <a:lnTo>
                  <a:pt x="142240" y="0"/>
                </a:lnTo>
                <a:lnTo>
                  <a:pt x="124460" y="0"/>
                </a:lnTo>
                <a:lnTo>
                  <a:pt x="106680" y="0"/>
                </a:lnTo>
                <a:lnTo>
                  <a:pt x="80010" y="0"/>
                </a:lnTo>
                <a:lnTo>
                  <a:pt x="62230" y="8890"/>
                </a:lnTo>
                <a:lnTo>
                  <a:pt x="44450" y="35560"/>
                </a:lnTo>
                <a:lnTo>
                  <a:pt x="17780" y="71120"/>
                </a:lnTo>
                <a:lnTo>
                  <a:pt x="0" y="115570"/>
                </a:lnTo>
                <a:lnTo>
                  <a:pt x="0" y="152400"/>
                </a:lnTo>
                <a:lnTo>
                  <a:pt x="8890" y="187960"/>
                </a:lnTo>
                <a:lnTo>
                  <a:pt x="17780" y="223520"/>
                </a:lnTo>
                <a:lnTo>
                  <a:pt x="26670" y="241300"/>
                </a:lnTo>
                <a:lnTo>
                  <a:pt x="62230" y="267970"/>
                </a:lnTo>
                <a:lnTo>
                  <a:pt x="97790" y="285750"/>
                </a:lnTo>
                <a:lnTo>
                  <a:pt x="115570" y="285750"/>
                </a:lnTo>
                <a:lnTo>
                  <a:pt x="160020" y="276860"/>
                </a:lnTo>
                <a:lnTo>
                  <a:pt x="187960" y="267970"/>
                </a:lnTo>
                <a:lnTo>
                  <a:pt x="214630" y="250190"/>
                </a:lnTo>
                <a:lnTo>
                  <a:pt x="241300" y="214630"/>
                </a:lnTo>
                <a:lnTo>
                  <a:pt x="267970" y="170180"/>
                </a:lnTo>
                <a:lnTo>
                  <a:pt x="276860" y="133350"/>
                </a:lnTo>
                <a:lnTo>
                  <a:pt x="276860" y="115570"/>
                </a:lnTo>
                <a:lnTo>
                  <a:pt x="267970" y="97790"/>
                </a:lnTo>
                <a:lnTo>
                  <a:pt x="223520" y="62230"/>
                </a:lnTo>
                <a:lnTo>
                  <a:pt x="205740" y="44450"/>
                </a:lnTo>
                <a:lnTo>
                  <a:pt x="19685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624840" y="1572260"/>
            <a:ext cx="670561" cy="106681"/>
          </a:xfrm>
          <a:custGeom>
            <a:avLst/>
            <a:gdLst/>
            <a:ahLst/>
            <a:cxnLst/>
            <a:rect l="0" t="0" r="0" b="0"/>
            <a:pathLst>
              <a:path w="670561" h="106681">
                <a:moveTo>
                  <a:pt x="0" y="106680"/>
                </a:moveTo>
                <a:lnTo>
                  <a:pt x="26670" y="88900"/>
                </a:lnTo>
                <a:lnTo>
                  <a:pt x="62230" y="80010"/>
                </a:lnTo>
                <a:lnTo>
                  <a:pt x="99060" y="80010"/>
                </a:lnTo>
                <a:lnTo>
                  <a:pt x="134620" y="71120"/>
                </a:lnTo>
                <a:lnTo>
                  <a:pt x="170180" y="71120"/>
                </a:lnTo>
                <a:lnTo>
                  <a:pt x="205740" y="62230"/>
                </a:lnTo>
                <a:lnTo>
                  <a:pt x="241300" y="62230"/>
                </a:lnTo>
                <a:lnTo>
                  <a:pt x="276860" y="62230"/>
                </a:lnTo>
                <a:lnTo>
                  <a:pt x="312420" y="53340"/>
                </a:lnTo>
                <a:lnTo>
                  <a:pt x="356870" y="53340"/>
                </a:lnTo>
                <a:lnTo>
                  <a:pt x="393700" y="44450"/>
                </a:lnTo>
                <a:lnTo>
                  <a:pt x="429260" y="44450"/>
                </a:lnTo>
                <a:lnTo>
                  <a:pt x="473710" y="35560"/>
                </a:lnTo>
                <a:lnTo>
                  <a:pt x="509270" y="35560"/>
                </a:lnTo>
                <a:lnTo>
                  <a:pt x="544830" y="26670"/>
                </a:lnTo>
                <a:lnTo>
                  <a:pt x="580390" y="17780"/>
                </a:lnTo>
                <a:lnTo>
                  <a:pt x="624840" y="8890"/>
                </a:lnTo>
                <a:lnTo>
                  <a:pt x="6705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901700" y="1776730"/>
            <a:ext cx="232411" cy="285751"/>
          </a:xfrm>
          <a:custGeom>
            <a:avLst/>
            <a:gdLst/>
            <a:ahLst/>
            <a:cxnLst/>
            <a:rect l="0" t="0" r="0" b="0"/>
            <a:pathLst>
              <a:path w="232411" h="285751">
                <a:moveTo>
                  <a:pt x="0" y="80010"/>
                </a:moveTo>
                <a:lnTo>
                  <a:pt x="35560" y="35560"/>
                </a:lnTo>
                <a:lnTo>
                  <a:pt x="80010" y="8890"/>
                </a:lnTo>
                <a:lnTo>
                  <a:pt x="99060" y="0"/>
                </a:lnTo>
                <a:lnTo>
                  <a:pt x="116840" y="8890"/>
                </a:lnTo>
                <a:lnTo>
                  <a:pt x="99060" y="62230"/>
                </a:lnTo>
                <a:lnTo>
                  <a:pt x="88900" y="99060"/>
                </a:lnTo>
                <a:lnTo>
                  <a:pt x="80010" y="134620"/>
                </a:lnTo>
                <a:lnTo>
                  <a:pt x="71120" y="179070"/>
                </a:lnTo>
                <a:lnTo>
                  <a:pt x="71120" y="214630"/>
                </a:lnTo>
                <a:lnTo>
                  <a:pt x="71120" y="232410"/>
                </a:lnTo>
                <a:lnTo>
                  <a:pt x="80010" y="259080"/>
                </a:lnTo>
                <a:lnTo>
                  <a:pt x="99060" y="267970"/>
                </a:lnTo>
                <a:lnTo>
                  <a:pt x="125730" y="285750"/>
                </a:lnTo>
                <a:lnTo>
                  <a:pt x="161290" y="285750"/>
                </a:lnTo>
                <a:lnTo>
                  <a:pt x="205740" y="276860"/>
                </a:lnTo>
                <a:lnTo>
                  <a:pt x="23241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2009140" y="1231900"/>
            <a:ext cx="170181" cy="196851"/>
          </a:xfrm>
          <a:custGeom>
            <a:avLst/>
            <a:gdLst/>
            <a:ahLst/>
            <a:cxnLst/>
            <a:rect l="0" t="0" r="0" b="0"/>
            <a:pathLst>
              <a:path w="170181" h="196851">
                <a:moveTo>
                  <a:pt x="134620" y="44450"/>
                </a:moveTo>
                <a:lnTo>
                  <a:pt x="124460" y="17780"/>
                </a:lnTo>
                <a:lnTo>
                  <a:pt x="115570" y="0"/>
                </a:lnTo>
                <a:lnTo>
                  <a:pt x="80010" y="0"/>
                </a:lnTo>
                <a:lnTo>
                  <a:pt x="62230" y="0"/>
                </a:lnTo>
                <a:lnTo>
                  <a:pt x="44450" y="8890"/>
                </a:lnTo>
                <a:lnTo>
                  <a:pt x="8890" y="53340"/>
                </a:lnTo>
                <a:lnTo>
                  <a:pt x="0" y="72390"/>
                </a:lnTo>
                <a:lnTo>
                  <a:pt x="0" y="107950"/>
                </a:lnTo>
                <a:lnTo>
                  <a:pt x="0" y="134620"/>
                </a:lnTo>
                <a:lnTo>
                  <a:pt x="8890" y="161290"/>
                </a:lnTo>
                <a:lnTo>
                  <a:pt x="26670" y="179070"/>
                </a:lnTo>
                <a:lnTo>
                  <a:pt x="62230" y="196850"/>
                </a:lnTo>
                <a:lnTo>
                  <a:pt x="88900" y="196850"/>
                </a:lnTo>
                <a:lnTo>
                  <a:pt x="106680" y="196850"/>
                </a:lnTo>
                <a:lnTo>
                  <a:pt x="134620" y="179070"/>
                </a:lnTo>
                <a:lnTo>
                  <a:pt x="161290" y="161290"/>
                </a:lnTo>
                <a:lnTo>
                  <a:pt x="170180" y="134620"/>
                </a:lnTo>
                <a:lnTo>
                  <a:pt x="170180" y="99060"/>
                </a:lnTo>
                <a:lnTo>
                  <a:pt x="170180" y="72390"/>
                </a:lnTo>
                <a:lnTo>
                  <a:pt x="161290" y="44450"/>
                </a:lnTo>
                <a:lnTo>
                  <a:pt x="13462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2205990" y="1214120"/>
            <a:ext cx="160021" cy="232411"/>
          </a:xfrm>
          <a:custGeom>
            <a:avLst/>
            <a:gdLst/>
            <a:ahLst/>
            <a:cxnLst/>
            <a:rect l="0" t="0" r="0" b="0"/>
            <a:pathLst>
              <a:path w="160021" h="23241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24460" y="17780"/>
                </a:lnTo>
                <a:lnTo>
                  <a:pt x="142240" y="26670"/>
                </a:lnTo>
                <a:lnTo>
                  <a:pt x="160020" y="44450"/>
                </a:lnTo>
                <a:lnTo>
                  <a:pt x="160020" y="62230"/>
                </a:lnTo>
                <a:lnTo>
                  <a:pt x="151130" y="99060"/>
                </a:lnTo>
                <a:lnTo>
                  <a:pt x="124460" y="134620"/>
                </a:lnTo>
                <a:lnTo>
                  <a:pt x="106680" y="179070"/>
                </a:lnTo>
                <a:lnTo>
                  <a:pt x="97790" y="196850"/>
                </a:lnTo>
                <a:lnTo>
                  <a:pt x="9779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2456180" y="1267460"/>
            <a:ext cx="142241" cy="63501"/>
          </a:xfrm>
          <a:custGeom>
            <a:avLst/>
            <a:gdLst/>
            <a:ahLst/>
            <a:cxnLst/>
            <a:rect l="0" t="0" r="0" b="0"/>
            <a:pathLst>
              <a:path w="142241" h="63501">
                <a:moveTo>
                  <a:pt x="0" y="63500"/>
                </a:moveTo>
                <a:lnTo>
                  <a:pt x="35560" y="45720"/>
                </a:lnTo>
                <a:lnTo>
                  <a:pt x="80010" y="27940"/>
                </a:lnTo>
                <a:lnTo>
                  <a:pt x="11557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2696210" y="1169670"/>
            <a:ext cx="19051" cy="223521"/>
          </a:xfrm>
          <a:custGeom>
            <a:avLst/>
            <a:gdLst/>
            <a:ahLst/>
            <a:cxnLst/>
            <a:rect l="0" t="0" r="0" b="0"/>
            <a:pathLst>
              <a:path w="19051" h="223521">
                <a:moveTo>
                  <a:pt x="0" y="0"/>
                </a:moveTo>
                <a:lnTo>
                  <a:pt x="19050" y="0"/>
                </a:lnTo>
                <a:lnTo>
                  <a:pt x="19050" y="44450"/>
                </a:lnTo>
                <a:lnTo>
                  <a:pt x="19050" y="80010"/>
                </a:lnTo>
                <a:lnTo>
                  <a:pt x="8890" y="125730"/>
                </a:lnTo>
                <a:lnTo>
                  <a:pt x="8890" y="170180"/>
                </a:lnTo>
                <a:lnTo>
                  <a:pt x="0" y="20574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2241550" y="1231900"/>
            <a:ext cx="168911" cy="196851"/>
          </a:xfrm>
          <a:custGeom>
            <a:avLst/>
            <a:gdLst/>
            <a:ahLst/>
            <a:cxnLst/>
            <a:rect l="0" t="0" r="0" b="0"/>
            <a:pathLst>
              <a:path w="168911" h="196851">
                <a:moveTo>
                  <a:pt x="0" y="0"/>
                </a:moveTo>
                <a:lnTo>
                  <a:pt x="35560" y="17780"/>
                </a:lnTo>
                <a:lnTo>
                  <a:pt x="80010" y="35560"/>
                </a:lnTo>
                <a:lnTo>
                  <a:pt x="124460" y="53340"/>
                </a:lnTo>
                <a:lnTo>
                  <a:pt x="160020" y="72390"/>
                </a:lnTo>
                <a:lnTo>
                  <a:pt x="168910" y="90170"/>
                </a:lnTo>
                <a:lnTo>
                  <a:pt x="115570" y="134620"/>
                </a:lnTo>
                <a:lnTo>
                  <a:pt x="71120" y="152400"/>
                </a:lnTo>
                <a:lnTo>
                  <a:pt x="53340" y="170180"/>
                </a:lnTo>
                <a:lnTo>
                  <a:pt x="4445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5929630" y="544830"/>
            <a:ext cx="8891" cy="151131"/>
          </a:xfrm>
          <a:custGeom>
            <a:avLst/>
            <a:gdLst/>
            <a:ahLst/>
            <a:cxnLst/>
            <a:rect l="0" t="0" r="0" b="0"/>
            <a:pathLst>
              <a:path w="8891" h="151131">
                <a:moveTo>
                  <a:pt x="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97790"/>
                </a:lnTo>
                <a:lnTo>
                  <a:pt x="889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5857240" y="535940"/>
            <a:ext cx="205741" cy="17781"/>
          </a:xfrm>
          <a:custGeom>
            <a:avLst/>
            <a:gdLst/>
            <a:ahLst/>
            <a:cxnLst/>
            <a:rect l="0" t="0" r="0" b="0"/>
            <a:pathLst>
              <a:path w="205741" h="17781">
                <a:moveTo>
                  <a:pt x="0" y="17780"/>
                </a:moveTo>
                <a:lnTo>
                  <a:pt x="45720" y="8890"/>
                </a:lnTo>
                <a:lnTo>
                  <a:pt x="81280" y="8890"/>
                </a:lnTo>
                <a:lnTo>
                  <a:pt x="125730" y="0"/>
                </a:lnTo>
                <a:lnTo>
                  <a:pt x="17018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5544820" y="374650"/>
            <a:ext cx="1751331" cy="26671"/>
          </a:xfrm>
          <a:custGeom>
            <a:avLst/>
            <a:gdLst/>
            <a:ahLst/>
            <a:cxnLst/>
            <a:rect l="0" t="0" r="0" b="0"/>
            <a:pathLst>
              <a:path w="1751331" h="26671">
                <a:moveTo>
                  <a:pt x="0" y="26670"/>
                </a:moveTo>
                <a:lnTo>
                  <a:pt x="17780" y="26670"/>
                </a:lnTo>
                <a:lnTo>
                  <a:pt x="45720" y="26670"/>
                </a:lnTo>
                <a:lnTo>
                  <a:pt x="81280" y="26670"/>
                </a:lnTo>
                <a:lnTo>
                  <a:pt x="125730" y="17780"/>
                </a:lnTo>
                <a:lnTo>
                  <a:pt x="161290" y="17780"/>
                </a:lnTo>
                <a:lnTo>
                  <a:pt x="205740" y="8890"/>
                </a:lnTo>
                <a:lnTo>
                  <a:pt x="250190" y="0"/>
                </a:lnTo>
                <a:lnTo>
                  <a:pt x="285750" y="0"/>
                </a:lnTo>
                <a:lnTo>
                  <a:pt x="331470" y="0"/>
                </a:lnTo>
                <a:lnTo>
                  <a:pt x="367030" y="0"/>
                </a:lnTo>
                <a:lnTo>
                  <a:pt x="402590" y="0"/>
                </a:lnTo>
                <a:lnTo>
                  <a:pt x="438150" y="0"/>
                </a:lnTo>
                <a:lnTo>
                  <a:pt x="473710" y="0"/>
                </a:lnTo>
                <a:lnTo>
                  <a:pt x="518160" y="0"/>
                </a:lnTo>
                <a:lnTo>
                  <a:pt x="553720" y="0"/>
                </a:lnTo>
                <a:lnTo>
                  <a:pt x="599440" y="0"/>
                </a:lnTo>
                <a:lnTo>
                  <a:pt x="643890" y="0"/>
                </a:lnTo>
                <a:lnTo>
                  <a:pt x="679450" y="0"/>
                </a:lnTo>
                <a:lnTo>
                  <a:pt x="715010" y="0"/>
                </a:lnTo>
                <a:lnTo>
                  <a:pt x="759460" y="0"/>
                </a:lnTo>
                <a:lnTo>
                  <a:pt x="795020" y="0"/>
                </a:lnTo>
                <a:lnTo>
                  <a:pt x="830580" y="0"/>
                </a:lnTo>
                <a:lnTo>
                  <a:pt x="875030" y="0"/>
                </a:lnTo>
                <a:lnTo>
                  <a:pt x="911860" y="0"/>
                </a:lnTo>
                <a:lnTo>
                  <a:pt x="956310" y="0"/>
                </a:lnTo>
                <a:lnTo>
                  <a:pt x="991870" y="0"/>
                </a:lnTo>
                <a:lnTo>
                  <a:pt x="1036320" y="0"/>
                </a:lnTo>
                <a:lnTo>
                  <a:pt x="1071880" y="0"/>
                </a:lnTo>
                <a:lnTo>
                  <a:pt x="1116330" y="0"/>
                </a:lnTo>
                <a:lnTo>
                  <a:pt x="1151890" y="0"/>
                </a:lnTo>
                <a:lnTo>
                  <a:pt x="1188720" y="0"/>
                </a:lnTo>
                <a:lnTo>
                  <a:pt x="1224280" y="0"/>
                </a:lnTo>
                <a:lnTo>
                  <a:pt x="1259840" y="0"/>
                </a:lnTo>
                <a:lnTo>
                  <a:pt x="1295400" y="8890"/>
                </a:lnTo>
                <a:lnTo>
                  <a:pt x="1339850" y="8890"/>
                </a:lnTo>
                <a:lnTo>
                  <a:pt x="1375410" y="8890"/>
                </a:lnTo>
                <a:lnTo>
                  <a:pt x="1410970" y="17780"/>
                </a:lnTo>
                <a:lnTo>
                  <a:pt x="1455420" y="17780"/>
                </a:lnTo>
                <a:lnTo>
                  <a:pt x="1492250" y="17780"/>
                </a:lnTo>
                <a:lnTo>
                  <a:pt x="1536700" y="17780"/>
                </a:lnTo>
                <a:lnTo>
                  <a:pt x="1572260" y="26670"/>
                </a:lnTo>
                <a:lnTo>
                  <a:pt x="1616710" y="26670"/>
                </a:lnTo>
                <a:lnTo>
                  <a:pt x="1652270" y="26670"/>
                </a:lnTo>
                <a:lnTo>
                  <a:pt x="1696720" y="26670"/>
                </a:lnTo>
                <a:lnTo>
                  <a:pt x="1723390" y="26670"/>
                </a:lnTo>
                <a:lnTo>
                  <a:pt x="175133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"/>
          <p:cNvSpPr/>
          <p:nvPr/>
        </p:nvSpPr>
        <p:spPr>
          <a:xfrm>
            <a:off x="7170420" y="321310"/>
            <a:ext cx="88901" cy="134621"/>
          </a:xfrm>
          <a:custGeom>
            <a:avLst/>
            <a:gdLst/>
            <a:ahLst/>
            <a:cxnLst/>
            <a:rect l="0" t="0" r="0" b="0"/>
            <a:pathLst>
              <a:path w="88901" h="134621">
                <a:moveTo>
                  <a:pt x="0" y="0"/>
                </a:moveTo>
                <a:lnTo>
                  <a:pt x="35560" y="17780"/>
                </a:lnTo>
                <a:lnTo>
                  <a:pt x="80010" y="44450"/>
                </a:lnTo>
                <a:lnTo>
                  <a:pt x="88900" y="62230"/>
                </a:lnTo>
                <a:lnTo>
                  <a:pt x="80010" y="80010"/>
                </a:lnTo>
                <a:lnTo>
                  <a:pt x="62230" y="125730"/>
                </a:lnTo>
                <a:lnTo>
                  <a:pt x="6223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"/>
          <p:cNvSpPr/>
          <p:nvPr/>
        </p:nvSpPr>
        <p:spPr>
          <a:xfrm>
            <a:off x="660400" y="2482850"/>
            <a:ext cx="152401" cy="26671"/>
          </a:xfrm>
          <a:custGeom>
            <a:avLst/>
            <a:gdLst/>
            <a:ahLst/>
            <a:cxnLst/>
            <a:rect l="0" t="0" r="0" b="0"/>
            <a:pathLst>
              <a:path w="152401" h="26671">
                <a:moveTo>
                  <a:pt x="0" y="26670"/>
                </a:moveTo>
                <a:lnTo>
                  <a:pt x="17780" y="17780"/>
                </a:lnTo>
                <a:lnTo>
                  <a:pt x="63500" y="8890"/>
                </a:lnTo>
                <a:lnTo>
                  <a:pt x="10795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"/>
          <p:cNvSpPr/>
          <p:nvPr/>
        </p:nvSpPr>
        <p:spPr>
          <a:xfrm>
            <a:off x="910590" y="2330450"/>
            <a:ext cx="35561" cy="259081"/>
          </a:xfrm>
          <a:custGeom>
            <a:avLst/>
            <a:gdLst/>
            <a:ahLst/>
            <a:cxnLst/>
            <a:rect l="0" t="0" r="0" b="0"/>
            <a:pathLst>
              <a:path w="35561" h="259081">
                <a:moveTo>
                  <a:pt x="0" y="0"/>
                </a:moveTo>
                <a:lnTo>
                  <a:pt x="8890" y="44450"/>
                </a:lnTo>
                <a:lnTo>
                  <a:pt x="8890" y="80010"/>
                </a:lnTo>
                <a:lnTo>
                  <a:pt x="17780" y="125730"/>
                </a:lnTo>
                <a:lnTo>
                  <a:pt x="17780" y="161290"/>
                </a:lnTo>
                <a:lnTo>
                  <a:pt x="17780" y="196850"/>
                </a:lnTo>
                <a:lnTo>
                  <a:pt x="26670" y="232410"/>
                </a:lnTo>
                <a:lnTo>
                  <a:pt x="3556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"/>
          <p:cNvSpPr/>
          <p:nvPr/>
        </p:nvSpPr>
        <p:spPr>
          <a:xfrm>
            <a:off x="1009650" y="255397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0" y="8890"/>
                </a:move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"/>
          <p:cNvSpPr/>
          <p:nvPr/>
        </p:nvSpPr>
        <p:spPr>
          <a:xfrm>
            <a:off x="1054100" y="2366010"/>
            <a:ext cx="168911" cy="232411"/>
          </a:xfrm>
          <a:custGeom>
            <a:avLst/>
            <a:gdLst/>
            <a:ahLst/>
            <a:cxnLst/>
            <a:rect l="0" t="0" r="0" b="0"/>
            <a:pathLst>
              <a:path w="168911" h="232411">
                <a:moveTo>
                  <a:pt x="133350" y="0"/>
                </a:moveTo>
                <a:lnTo>
                  <a:pt x="115570" y="0"/>
                </a:lnTo>
                <a:lnTo>
                  <a:pt x="80010" y="8890"/>
                </a:lnTo>
                <a:lnTo>
                  <a:pt x="35560" y="8890"/>
                </a:lnTo>
                <a:lnTo>
                  <a:pt x="17780" y="26670"/>
                </a:lnTo>
                <a:lnTo>
                  <a:pt x="0" y="35560"/>
                </a:lnTo>
                <a:lnTo>
                  <a:pt x="0" y="53340"/>
                </a:lnTo>
                <a:lnTo>
                  <a:pt x="8890" y="72390"/>
                </a:lnTo>
                <a:lnTo>
                  <a:pt x="26670" y="72390"/>
                </a:lnTo>
                <a:lnTo>
                  <a:pt x="71120" y="81280"/>
                </a:lnTo>
                <a:lnTo>
                  <a:pt x="106680" y="90170"/>
                </a:lnTo>
                <a:lnTo>
                  <a:pt x="124460" y="99060"/>
                </a:lnTo>
                <a:lnTo>
                  <a:pt x="142240" y="116840"/>
                </a:lnTo>
                <a:lnTo>
                  <a:pt x="160020" y="125730"/>
                </a:lnTo>
                <a:lnTo>
                  <a:pt x="168910" y="143510"/>
                </a:lnTo>
                <a:lnTo>
                  <a:pt x="160020" y="170180"/>
                </a:lnTo>
                <a:lnTo>
                  <a:pt x="142240" y="187960"/>
                </a:lnTo>
                <a:lnTo>
                  <a:pt x="97790" y="214630"/>
                </a:lnTo>
                <a:lnTo>
                  <a:pt x="8890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"/>
          <p:cNvSpPr/>
          <p:nvPr/>
        </p:nvSpPr>
        <p:spPr>
          <a:xfrm>
            <a:off x="624840" y="2651760"/>
            <a:ext cx="688341" cy="152401"/>
          </a:xfrm>
          <a:custGeom>
            <a:avLst/>
            <a:gdLst/>
            <a:ahLst/>
            <a:cxnLst/>
            <a:rect l="0" t="0" r="0" b="0"/>
            <a:pathLst>
              <a:path w="688341" h="152401">
                <a:moveTo>
                  <a:pt x="0" y="152400"/>
                </a:moveTo>
                <a:lnTo>
                  <a:pt x="35560" y="125730"/>
                </a:lnTo>
                <a:lnTo>
                  <a:pt x="71120" y="116840"/>
                </a:lnTo>
                <a:lnTo>
                  <a:pt x="107950" y="107950"/>
                </a:lnTo>
                <a:lnTo>
                  <a:pt x="143510" y="99060"/>
                </a:lnTo>
                <a:lnTo>
                  <a:pt x="187960" y="90170"/>
                </a:lnTo>
                <a:lnTo>
                  <a:pt x="232410" y="90170"/>
                </a:lnTo>
                <a:lnTo>
                  <a:pt x="259080" y="81280"/>
                </a:lnTo>
                <a:lnTo>
                  <a:pt x="303530" y="72390"/>
                </a:lnTo>
                <a:lnTo>
                  <a:pt x="339090" y="63500"/>
                </a:lnTo>
                <a:lnTo>
                  <a:pt x="384810" y="53340"/>
                </a:lnTo>
                <a:lnTo>
                  <a:pt x="429260" y="44450"/>
                </a:lnTo>
                <a:lnTo>
                  <a:pt x="473710" y="35560"/>
                </a:lnTo>
                <a:lnTo>
                  <a:pt x="518160" y="26670"/>
                </a:lnTo>
                <a:lnTo>
                  <a:pt x="553720" y="17780"/>
                </a:lnTo>
                <a:lnTo>
                  <a:pt x="598170" y="17780"/>
                </a:lnTo>
                <a:lnTo>
                  <a:pt x="633730" y="8890"/>
                </a:lnTo>
                <a:lnTo>
                  <a:pt x="679450" y="0"/>
                </a:lnTo>
                <a:lnTo>
                  <a:pt x="6883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"/>
          <p:cNvSpPr/>
          <p:nvPr/>
        </p:nvSpPr>
        <p:spPr>
          <a:xfrm>
            <a:off x="678180" y="2990850"/>
            <a:ext cx="107951" cy="45721"/>
          </a:xfrm>
          <a:custGeom>
            <a:avLst/>
            <a:gdLst/>
            <a:ahLst/>
            <a:cxnLst/>
            <a:rect l="0" t="0" r="0" b="0"/>
            <a:pathLst>
              <a:path w="107951" h="45721">
                <a:moveTo>
                  <a:pt x="0" y="45720"/>
                </a:moveTo>
                <a:lnTo>
                  <a:pt x="35560" y="19050"/>
                </a:lnTo>
                <a:lnTo>
                  <a:pt x="81280" y="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"/>
          <p:cNvSpPr/>
          <p:nvPr/>
        </p:nvSpPr>
        <p:spPr>
          <a:xfrm>
            <a:off x="821690" y="2848610"/>
            <a:ext cx="35561" cy="259081"/>
          </a:xfrm>
          <a:custGeom>
            <a:avLst/>
            <a:gdLst/>
            <a:ahLst/>
            <a:cxnLst/>
            <a:rect l="0" t="0" r="0" b="0"/>
            <a:pathLst>
              <a:path w="35561" h="25908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06680"/>
                </a:lnTo>
                <a:lnTo>
                  <a:pt x="17780" y="151130"/>
                </a:lnTo>
                <a:lnTo>
                  <a:pt x="17780" y="187960"/>
                </a:lnTo>
                <a:lnTo>
                  <a:pt x="26670" y="214630"/>
                </a:lnTo>
                <a:lnTo>
                  <a:pt x="3556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"/>
          <p:cNvSpPr/>
          <p:nvPr/>
        </p:nvSpPr>
        <p:spPr>
          <a:xfrm>
            <a:off x="937260" y="2884170"/>
            <a:ext cx="107951" cy="152401"/>
          </a:xfrm>
          <a:custGeom>
            <a:avLst/>
            <a:gdLst/>
            <a:ahLst/>
            <a:cxnLst/>
            <a:rect l="0" t="0" r="0" b="0"/>
            <a:pathLst>
              <a:path w="107951" h="152401">
                <a:moveTo>
                  <a:pt x="99060" y="0"/>
                </a:moveTo>
                <a:lnTo>
                  <a:pt x="72390" y="0"/>
                </a:lnTo>
                <a:lnTo>
                  <a:pt x="53340" y="0"/>
                </a:lnTo>
                <a:lnTo>
                  <a:pt x="35560" y="0"/>
                </a:lnTo>
                <a:lnTo>
                  <a:pt x="17780" y="8890"/>
                </a:lnTo>
                <a:lnTo>
                  <a:pt x="0" y="35560"/>
                </a:lnTo>
                <a:lnTo>
                  <a:pt x="0" y="62230"/>
                </a:lnTo>
                <a:lnTo>
                  <a:pt x="17780" y="71120"/>
                </a:lnTo>
                <a:lnTo>
                  <a:pt x="53340" y="71120"/>
                </a:lnTo>
                <a:lnTo>
                  <a:pt x="72390" y="71120"/>
                </a:lnTo>
                <a:lnTo>
                  <a:pt x="90170" y="80010"/>
                </a:lnTo>
                <a:lnTo>
                  <a:pt x="107950" y="88900"/>
                </a:lnTo>
                <a:lnTo>
                  <a:pt x="107950" y="115570"/>
                </a:lnTo>
                <a:lnTo>
                  <a:pt x="99060" y="134620"/>
                </a:lnTo>
                <a:lnTo>
                  <a:pt x="6350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"/>
          <p:cNvSpPr/>
          <p:nvPr/>
        </p:nvSpPr>
        <p:spPr>
          <a:xfrm>
            <a:off x="1169670" y="2866390"/>
            <a:ext cx="26671" cy="124461"/>
          </a:xfrm>
          <a:custGeom>
            <a:avLst/>
            <a:gdLst/>
            <a:ahLst/>
            <a:cxnLst/>
            <a:rect l="0" t="0" r="0" b="0"/>
            <a:pathLst>
              <a:path w="26671" h="124461">
                <a:moveTo>
                  <a:pt x="0" y="0"/>
                </a:moveTo>
                <a:lnTo>
                  <a:pt x="0" y="17780"/>
                </a:lnTo>
                <a:lnTo>
                  <a:pt x="8890" y="62230"/>
                </a:lnTo>
                <a:lnTo>
                  <a:pt x="17780" y="97790"/>
                </a:lnTo>
                <a:lnTo>
                  <a:pt x="2667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"/>
          <p:cNvSpPr/>
          <p:nvPr/>
        </p:nvSpPr>
        <p:spPr>
          <a:xfrm>
            <a:off x="1143000" y="2910840"/>
            <a:ext cx="124461" cy="44451"/>
          </a:xfrm>
          <a:custGeom>
            <a:avLst/>
            <a:gdLst/>
            <a:ahLst/>
            <a:cxnLst/>
            <a:rect l="0" t="0" r="0" b="0"/>
            <a:pathLst>
              <a:path w="124461" h="44451">
                <a:moveTo>
                  <a:pt x="0" y="44450"/>
                </a:moveTo>
                <a:lnTo>
                  <a:pt x="35560" y="26670"/>
                </a:lnTo>
                <a:lnTo>
                  <a:pt x="80010" y="889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"/>
          <p:cNvSpPr/>
          <p:nvPr/>
        </p:nvSpPr>
        <p:spPr>
          <a:xfrm>
            <a:off x="1285240" y="2813050"/>
            <a:ext cx="161291" cy="186691"/>
          </a:xfrm>
          <a:custGeom>
            <a:avLst/>
            <a:gdLst/>
            <a:ahLst/>
            <a:cxnLst/>
            <a:rect l="0" t="0" r="0" b="0"/>
            <a:pathLst>
              <a:path w="161291" h="186691">
                <a:moveTo>
                  <a:pt x="0" y="26670"/>
                </a:moveTo>
                <a:lnTo>
                  <a:pt x="36830" y="0"/>
                </a:lnTo>
                <a:lnTo>
                  <a:pt x="54610" y="0"/>
                </a:lnTo>
                <a:lnTo>
                  <a:pt x="72390" y="0"/>
                </a:lnTo>
                <a:lnTo>
                  <a:pt x="90170" y="8890"/>
                </a:lnTo>
                <a:lnTo>
                  <a:pt x="90170" y="26670"/>
                </a:lnTo>
                <a:lnTo>
                  <a:pt x="81280" y="62230"/>
                </a:lnTo>
                <a:lnTo>
                  <a:pt x="63500" y="106680"/>
                </a:lnTo>
                <a:lnTo>
                  <a:pt x="63500" y="133350"/>
                </a:lnTo>
                <a:lnTo>
                  <a:pt x="63500" y="151130"/>
                </a:lnTo>
                <a:lnTo>
                  <a:pt x="81280" y="168910"/>
                </a:lnTo>
                <a:lnTo>
                  <a:pt x="99060" y="177800"/>
                </a:lnTo>
                <a:lnTo>
                  <a:pt x="143510" y="177800"/>
                </a:lnTo>
                <a:lnTo>
                  <a:pt x="16129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"/>
          <p:cNvSpPr/>
          <p:nvPr/>
        </p:nvSpPr>
        <p:spPr>
          <a:xfrm>
            <a:off x="946150" y="308102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889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"/>
          <p:cNvSpPr/>
          <p:nvPr/>
        </p:nvSpPr>
        <p:spPr>
          <a:xfrm>
            <a:off x="1625600" y="2768600"/>
            <a:ext cx="142241" cy="17781"/>
          </a:xfrm>
          <a:custGeom>
            <a:avLst/>
            <a:gdLst/>
            <a:ahLst/>
            <a:cxnLst/>
            <a:rect l="0" t="0" r="0" b="0"/>
            <a:pathLst>
              <a:path w="142241" h="17781">
                <a:moveTo>
                  <a:pt x="0" y="17780"/>
                </a:moveTo>
                <a:lnTo>
                  <a:pt x="35560" y="17780"/>
                </a:lnTo>
                <a:lnTo>
                  <a:pt x="80010" y="8890"/>
                </a:lnTo>
                <a:lnTo>
                  <a:pt x="9779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"/>
          <p:cNvSpPr/>
          <p:nvPr/>
        </p:nvSpPr>
        <p:spPr>
          <a:xfrm>
            <a:off x="1821180" y="2633980"/>
            <a:ext cx="26671" cy="196851"/>
          </a:xfrm>
          <a:custGeom>
            <a:avLst/>
            <a:gdLst/>
            <a:ahLst/>
            <a:cxnLst/>
            <a:rect l="0" t="0" r="0" b="0"/>
            <a:pathLst>
              <a:path w="26671" h="196851">
                <a:moveTo>
                  <a:pt x="0" y="0"/>
                </a:moveTo>
                <a:lnTo>
                  <a:pt x="0" y="26670"/>
                </a:lnTo>
                <a:lnTo>
                  <a:pt x="8890" y="44450"/>
                </a:lnTo>
                <a:lnTo>
                  <a:pt x="8890" y="71120"/>
                </a:lnTo>
                <a:lnTo>
                  <a:pt x="8890" y="116840"/>
                </a:lnTo>
                <a:lnTo>
                  <a:pt x="17780" y="152400"/>
                </a:lnTo>
                <a:lnTo>
                  <a:pt x="2667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SMARTINK"/>
          <p:cNvSpPr/>
          <p:nvPr/>
        </p:nvSpPr>
        <p:spPr>
          <a:xfrm>
            <a:off x="1875790" y="2813050"/>
            <a:ext cx="17781" cy="8891"/>
          </a:xfrm>
          <a:custGeom>
            <a:avLst/>
            <a:gdLst/>
            <a:ahLst/>
            <a:cxnLst/>
            <a:rect l="0" t="0" r="0" b="0"/>
            <a:pathLst>
              <a:path w="17781" h="8891">
                <a:moveTo>
                  <a:pt x="0" y="8890"/>
                </a:moveTo>
                <a:lnTo>
                  <a:pt x="177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SMARTINK"/>
          <p:cNvSpPr/>
          <p:nvPr/>
        </p:nvSpPr>
        <p:spPr>
          <a:xfrm>
            <a:off x="1982470" y="2660650"/>
            <a:ext cx="124461" cy="179071"/>
          </a:xfrm>
          <a:custGeom>
            <a:avLst/>
            <a:gdLst/>
            <a:ahLst/>
            <a:cxnLst/>
            <a:rect l="0" t="0" r="0" b="0"/>
            <a:pathLst>
              <a:path w="124461" h="179071">
                <a:moveTo>
                  <a:pt x="88900" y="0"/>
                </a:moveTo>
                <a:lnTo>
                  <a:pt x="44450" y="0"/>
                </a:lnTo>
                <a:lnTo>
                  <a:pt x="17780" y="17780"/>
                </a:lnTo>
                <a:lnTo>
                  <a:pt x="0" y="35560"/>
                </a:lnTo>
                <a:lnTo>
                  <a:pt x="0" y="54610"/>
                </a:lnTo>
                <a:lnTo>
                  <a:pt x="17780" y="63500"/>
                </a:lnTo>
                <a:lnTo>
                  <a:pt x="62230" y="63500"/>
                </a:lnTo>
                <a:lnTo>
                  <a:pt x="88900" y="72390"/>
                </a:lnTo>
                <a:lnTo>
                  <a:pt x="106680" y="81280"/>
                </a:lnTo>
                <a:lnTo>
                  <a:pt x="124460" y="99060"/>
                </a:lnTo>
                <a:lnTo>
                  <a:pt x="115570" y="116840"/>
                </a:lnTo>
                <a:lnTo>
                  <a:pt x="106680" y="134620"/>
                </a:lnTo>
                <a:lnTo>
                  <a:pt x="80010" y="152400"/>
                </a:lnTo>
                <a:lnTo>
                  <a:pt x="44450" y="161290"/>
                </a:lnTo>
                <a:lnTo>
                  <a:pt x="26670" y="170180"/>
                </a:lnTo>
                <a:lnTo>
                  <a:pt x="889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SMARTINK"/>
          <p:cNvSpPr/>
          <p:nvPr/>
        </p:nvSpPr>
        <p:spPr>
          <a:xfrm>
            <a:off x="1687830" y="2875280"/>
            <a:ext cx="509271" cy="62231"/>
          </a:xfrm>
          <a:custGeom>
            <a:avLst/>
            <a:gdLst/>
            <a:ahLst/>
            <a:cxnLst/>
            <a:rect l="0" t="0" r="0" b="0"/>
            <a:pathLst>
              <a:path w="509271" h="62231">
                <a:moveTo>
                  <a:pt x="0" y="62230"/>
                </a:moveTo>
                <a:lnTo>
                  <a:pt x="35560" y="53340"/>
                </a:lnTo>
                <a:lnTo>
                  <a:pt x="71120" y="44450"/>
                </a:lnTo>
                <a:lnTo>
                  <a:pt x="115570" y="35560"/>
                </a:lnTo>
                <a:lnTo>
                  <a:pt x="151130" y="35560"/>
                </a:lnTo>
                <a:lnTo>
                  <a:pt x="187960" y="26670"/>
                </a:lnTo>
                <a:lnTo>
                  <a:pt x="223520" y="17780"/>
                </a:lnTo>
                <a:lnTo>
                  <a:pt x="267970" y="17780"/>
                </a:lnTo>
                <a:lnTo>
                  <a:pt x="303530" y="8890"/>
                </a:lnTo>
                <a:lnTo>
                  <a:pt x="339090" y="8890"/>
                </a:lnTo>
                <a:lnTo>
                  <a:pt x="374650" y="0"/>
                </a:lnTo>
                <a:lnTo>
                  <a:pt x="410210" y="0"/>
                </a:lnTo>
                <a:lnTo>
                  <a:pt x="445770" y="0"/>
                </a:lnTo>
                <a:lnTo>
                  <a:pt x="482600" y="0"/>
                </a:lnTo>
                <a:lnTo>
                  <a:pt x="5092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SMARTINK"/>
          <p:cNvSpPr/>
          <p:nvPr/>
        </p:nvSpPr>
        <p:spPr>
          <a:xfrm>
            <a:off x="1920240" y="3081020"/>
            <a:ext cx="8891" cy="1"/>
          </a:xfrm>
          <a:custGeom>
            <a:avLst/>
            <a:gdLst/>
            <a:ahLst/>
            <a:cxnLst/>
            <a:rect l="0" t="0" r="0" b="0"/>
            <a:pathLst>
              <a:path w="8891" h="1">
                <a:moveTo>
                  <a:pt x="889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SMARTINK"/>
          <p:cNvSpPr/>
          <p:nvPr/>
        </p:nvSpPr>
        <p:spPr>
          <a:xfrm>
            <a:off x="2000250" y="2964180"/>
            <a:ext cx="152401" cy="223521"/>
          </a:xfrm>
          <a:custGeom>
            <a:avLst/>
            <a:gdLst/>
            <a:ahLst/>
            <a:cxnLst/>
            <a:rect l="0" t="0" r="0" b="0"/>
            <a:pathLst>
              <a:path w="152401" h="223521">
                <a:moveTo>
                  <a:pt x="97790" y="8890"/>
                </a:moveTo>
                <a:lnTo>
                  <a:pt x="80010" y="8890"/>
                </a:lnTo>
                <a:lnTo>
                  <a:pt x="62230" y="8890"/>
                </a:lnTo>
                <a:lnTo>
                  <a:pt x="35560" y="8890"/>
                </a:lnTo>
                <a:lnTo>
                  <a:pt x="17780" y="0"/>
                </a:lnTo>
                <a:lnTo>
                  <a:pt x="0" y="26670"/>
                </a:lnTo>
                <a:lnTo>
                  <a:pt x="0" y="45720"/>
                </a:lnTo>
                <a:lnTo>
                  <a:pt x="8890" y="72390"/>
                </a:lnTo>
                <a:lnTo>
                  <a:pt x="26670" y="90170"/>
                </a:lnTo>
                <a:lnTo>
                  <a:pt x="62230" y="99060"/>
                </a:lnTo>
                <a:lnTo>
                  <a:pt x="106680" y="116840"/>
                </a:lnTo>
                <a:lnTo>
                  <a:pt x="133350" y="134620"/>
                </a:lnTo>
                <a:lnTo>
                  <a:pt x="152400" y="161290"/>
                </a:lnTo>
                <a:lnTo>
                  <a:pt x="133350" y="179070"/>
                </a:lnTo>
                <a:lnTo>
                  <a:pt x="88900" y="205740"/>
                </a:lnTo>
                <a:lnTo>
                  <a:pt x="62230" y="214630"/>
                </a:lnTo>
                <a:lnTo>
                  <a:pt x="4445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SMARTINK"/>
          <p:cNvSpPr/>
          <p:nvPr/>
        </p:nvSpPr>
        <p:spPr>
          <a:xfrm>
            <a:off x="1410970" y="3437890"/>
            <a:ext cx="170181" cy="17781"/>
          </a:xfrm>
          <a:custGeom>
            <a:avLst/>
            <a:gdLst/>
            <a:ahLst/>
            <a:cxnLst/>
            <a:rect l="0" t="0" r="0" b="0"/>
            <a:pathLst>
              <a:path w="170181" h="17781">
                <a:moveTo>
                  <a:pt x="0" y="17780"/>
                </a:moveTo>
                <a:lnTo>
                  <a:pt x="26670" y="17780"/>
                </a:lnTo>
                <a:lnTo>
                  <a:pt x="62230" y="17780"/>
                </a:lnTo>
                <a:lnTo>
                  <a:pt x="97790" y="8890"/>
                </a:lnTo>
                <a:lnTo>
                  <a:pt x="13335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SMARTINK"/>
          <p:cNvSpPr/>
          <p:nvPr/>
        </p:nvSpPr>
        <p:spPr>
          <a:xfrm>
            <a:off x="1572260" y="3340100"/>
            <a:ext cx="257811" cy="312421"/>
          </a:xfrm>
          <a:custGeom>
            <a:avLst/>
            <a:gdLst/>
            <a:ahLst/>
            <a:cxnLst/>
            <a:rect l="0" t="0" r="0" b="0"/>
            <a:pathLst>
              <a:path w="257811" h="312421">
                <a:moveTo>
                  <a:pt x="17780" y="53340"/>
                </a:moveTo>
                <a:lnTo>
                  <a:pt x="0" y="44450"/>
                </a:lnTo>
                <a:lnTo>
                  <a:pt x="8890" y="26670"/>
                </a:lnTo>
                <a:lnTo>
                  <a:pt x="53340" y="8890"/>
                </a:lnTo>
                <a:lnTo>
                  <a:pt x="80010" y="0"/>
                </a:lnTo>
                <a:lnTo>
                  <a:pt x="115570" y="0"/>
                </a:lnTo>
                <a:lnTo>
                  <a:pt x="151130" y="8890"/>
                </a:lnTo>
                <a:lnTo>
                  <a:pt x="160020" y="26670"/>
                </a:lnTo>
                <a:lnTo>
                  <a:pt x="160020" y="53340"/>
                </a:lnTo>
                <a:lnTo>
                  <a:pt x="133350" y="80010"/>
                </a:lnTo>
                <a:lnTo>
                  <a:pt x="106680" y="124460"/>
                </a:lnTo>
                <a:lnTo>
                  <a:pt x="115570" y="142240"/>
                </a:lnTo>
                <a:lnTo>
                  <a:pt x="151130" y="160020"/>
                </a:lnTo>
                <a:lnTo>
                  <a:pt x="186690" y="168910"/>
                </a:lnTo>
                <a:lnTo>
                  <a:pt x="231140" y="186690"/>
                </a:lnTo>
                <a:lnTo>
                  <a:pt x="248920" y="186690"/>
                </a:lnTo>
                <a:lnTo>
                  <a:pt x="257810" y="204470"/>
                </a:lnTo>
                <a:lnTo>
                  <a:pt x="257810" y="222250"/>
                </a:lnTo>
                <a:lnTo>
                  <a:pt x="204470" y="267970"/>
                </a:lnTo>
                <a:lnTo>
                  <a:pt x="160020" y="294640"/>
                </a:lnTo>
                <a:lnTo>
                  <a:pt x="115570" y="312420"/>
                </a:lnTo>
                <a:lnTo>
                  <a:pt x="8890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SMARTINK"/>
          <p:cNvSpPr/>
          <p:nvPr/>
        </p:nvSpPr>
        <p:spPr>
          <a:xfrm>
            <a:off x="1821180" y="3420110"/>
            <a:ext cx="241301" cy="196851"/>
          </a:xfrm>
          <a:custGeom>
            <a:avLst/>
            <a:gdLst/>
            <a:ahLst/>
            <a:cxnLst/>
            <a:rect l="0" t="0" r="0" b="0"/>
            <a:pathLst>
              <a:path w="241301" h="196851">
                <a:moveTo>
                  <a:pt x="0" y="0"/>
                </a:moveTo>
                <a:lnTo>
                  <a:pt x="26670" y="0"/>
                </a:lnTo>
                <a:lnTo>
                  <a:pt x="72390" y="8890"/>
                </a:lnTo>
                <a:lnTo>
                  <a:pt x="107950" y="8890"/>
                </a:lnTo>
                <a:lnTo>
                  <a:pt x="134620" y="17780"/>
                </a:lnTo>
                <a:lnTo>
                  <a:pt x="161290" y="17780"/>
                </a:lnTo>
                <a:lnTo>
                  <a:pt x="179070" y="26670"/>
                </a:lnTo>
                <a:lnTo>
                  <a:pt x="205740" y="26670"/>
                </a:lnTo>
                <a:lnTo>
                  <a:pt x="223520" y="35560"/>
                </a:lnTo>
                <a:lnTo>
                  <a:pt x="241300" y="44450"/>
                </a:lnTo>
                <a:lnTo>
                  <a:pt x="232410" y="62230"/>
                </a:lnTo>
                <a:lnTo>
                  <a:pt x="214630" y="88900"/>
                </a:lnTo>
                <a:lnTo>
                  <a:pt x="170180" y="124460"/>
                </a:lnTo>
                <a:lnTo>
                  <a:pt x="125730" y="161290"/>
                </a:lnTo>
                <a:lnTo>
                  <a:pt x="10795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SMARTINK"/>
          <p:cNvSpPr/>
          <p:nvPr/>
        </p:nvSpPr>
        <p:spPr>
          <a:xfrm>
            <a:off x="2188210" y="3446780"/>
            <a:ext cx="115571" cy="1"/>
          </a:xfrm>
          <a:custGeom>
            <a:avLst/>
            <a:gdLst/>
            <a:ahLst/>
            <a:cxnLst/>
            <a:rect l="0" t="0" r="0" b="0"/>
            <a:pathLst>
              <a:path w="115571" h="1">
                <a:moveTo>
                  <a:pt x="0" y="0"/>
                </a:moveTo>
                <a:lnTo>
                  <a:pt x="44450" y="0"/>
                </a:lnTo>
                <a:lnTo>
                  <a:pt x="8001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SMARTINK"/>
          <p:cNvSpPr/>
          <p:nvPr/>
        </p:nvSpPr>
        <p:spPr>
          <a:xfrm>
            <a:off x="2419350" y="3348990"/>
            <a:ext cx="19051" cy="347981"/>
          </a:xfrm>
          <a:custGeom>
            <a:avLst/>
            <a:gdLst/>
            <a:ahLst/>
            <a:cxnLst/>
            <a:rect l="0" t="0" r="0" b="0"/>
            <a:pathLst>
              <a:path w="19051" h="34798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8890" y="142240"/>
                </a:lnTo>
                <a:lnTo>
                  <a:pt x="8890" y="177800"/>
                </a:lnTo>
                <a:lnTo>
                  <a:pt x="8890" y="213360"/>
                </a:lnTo>
                <a:lnTo>
                  <a:pt x="8890" y="250190"/>
                </a:lnTo>
                <a:lnTo>
                  <a:pt x="8890" y="294640"/>
                </a:lnTo>
                <a:lnTo>
                  <a:pt x="8890" y="339090"/>
                </a:lnTo>
                <a:lnTo>
                  <a:pt x="1905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SMARTINK"/>
          <p:cNvSpPr/>
          <p:nvPr/>
        </p:nvSpPr>
        <p:spPr>
          <a:xfrm>
            <a:off x="1643380" y="3322320"/>
            <a:ext cx="830581" cy="401321"/>
          </a:xfrm>
          <a:custGeom>
            <a:avLst/>
            <a:gdLst/>
            <a:ahLst/>
            <a:cxnLst/>
            <a:rect l="0" t="0" r="0" b="0"/>
            <a:pathLst>
              <a:path w="830581" h="401321">
                <a:moveTo>
                  <a:pt x="0" y="0"/>
                </a:moveTo>
                <a:lnTo>
                  <a:pt x="35560" y="8890"/>
                </a:lnTo>
                <a:lnTo>
                  <a:pt x="62230" y="26670"/>
                </a:lnTo>
                <a:lnTo>
                  <a:pt x="80010" y="35560"/>
                </a:lnTo>
                <a:lnTo>
                  <a:pt x="115570" y="53340"/>
                </a:lnTo>
                <a:lnTo>
                  <a:pt x="160020" y="71120"/>
                </a:lnTo>
                <a:lnTo>
                  <a:pt x="195580" y="97790"/>
                </a:lnTo>
                <a:lnTo>
                  <a:pt x="241300" y="115570"/>
                </a:lnTo>
                <a:lnTo>
                  <a:pt x="285750" y="142240"/>
                </a:lnTo>
                <a:lnTo>
                  <a:pt x="330200" y="160020"/>
                </a:lnTo>
                <a:lnTo>
                  <a:pt x="365760" y="177800"/>
                </a:lnTo>
                <a:lnTo>
                  <a:pt x="401320" y="195580"/>
                </a:lnTo>
                <a:lnTo>
                  <a:pt x="427990" y="213360"/>
                </a:lnTo>
                <a:lnTo>
                  <a:pt x="463550" y="231140"/>
                </a:lnTo>
                <a:lnTo>
                  <a:pt x="500380" y="248920"/>
                </a:lnTo>
                <a:lnTo>
                  <a:pt x="535940" y="267970"/>
                </a:lnTo>
                <a:lnTo>
                  <a:pt x="571500" y="285750"/>
                </a:lnTo>
                <a:lnTo>
                  <a:pt x="598170" y="294640"/>
                </a:lnTo>
                <a:lnTo>
                  <a:pt x="633730" y="312420"/>
                </a:lnTo>
                <a:lnTo>
                  <a:pt x="660400" y="330200"/>
                </a:lnTo>
                <a:lnTo>
                  <a:pt x="695960" y="339090"/>
                </a:lnTo>
                <a:lnTo>
                  <a:pt x="740410" y="365760"/>
                </a:lnTo>
                <a:lnTo>
                  <a:pt x="775970" y="383540"/>
                </a:lnTo>
                <a:lnTo>
                  <a:pt x="821690" y="392430"/>
                </a:lnTo>
                <a:lnTo>
                  <a:pt x="83058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SMARTINK"/>
          <p:cNvSpPr/>
          <p:nvPr/>
        </p:nvSpPr>
        <p:spPr>
          <a:xfrm>
            <a:off x="1402080" y="3348990"/>
            <a:ext cx="1062991" cy="499111"/>
          </a:xfrm>
          <a:custGeom>
            <a:avLst/>
            <a:gdLst/>
            <a:ahLst/>
            <a:cxnLst/>
            <a:rect l="0" t="0" r="0" b="0"/>
            <a:pathLst>
              <a:path w="1062991" h="499111">
                <a:moveTo>
                  <a:pt x="1062990" y="0"/>
                </a:moveTo>
                <a:lnTo>
                  <a:pt x="1036320" y="0"/>
                </a:lnTo>
                <a:lnTo>
                  <a:pt x="990600" y="17780"/>
                </a:lnTo>
                <a:lnTo>
                  <a:pt x="955040" y="26670"/>
                </a:lnTo>
                <a:lnTo>
                  <a:pt x="910590" y="44450"/>
                </a:lnTo>
                <a:lnTo>
                  <a:pt x="883920" y="53340"/>
                </a:lnTo>
                <a:lnTo>
                  <a:pt x="848360" y="62230"/>
                </a:lnTo>
                <a:lnTo>
                  <a:pt x="812800" y="80010"/>
                </a:lnTo>
                <a:lnTo>
                  <a:pt x="777240" y="88900"/>
                </a:lnTo>
                <a:lnTo>
                  <a:pt x="731520" y="106680"/>
                </a:lnTo>
                <a:lnTo>
                  <a:pt x="704850" y="115570"/>
                </a:lnTo>
                <a:lnTo>
                  <a:pt x="678180" y="124460"/>
                </a:lnTo>
                <a:lnTo>
                  <a:pt x="660400" y="133350"/>
                </a:lnTo>
                <a:lnTo>
                  <a:pt x="633730" y="142240"/>
                </a:lnTo>
                <a:lnTo>
                  <a:pt x="607060" y="151130"/>
                </a:lnTo>
                <a:lnTo>
                  <a:pt x="589280" y="160020"/>
                </a:lnTo>
                <a:lnTo>
                  <a:pt x="562610" y="168910"/>
                </a:lnTo>
                <a:lnTo>
                  <a:pt x="535940" y="186690"/>
                </a:lnTo>
                <a:lnTo>
                  <a:pt x="509270" y="195580"/>
                </a:lnTo>
                <a:lnTo>
                  <a:pt x="482600" y="204470"/>
                </a:lnTo>
                <a:lnTo>
                  <a:pt x="454660" y="222250"/>
                </a:lnTo>
                <a:lnTo>
                  <a:pt x="427990" y="232410"/>
                </a:lnTo>
                <a:lnTo>
                  <a:pt x="392430" y="250190"/>
                </a:lnTo>
                <a:lnTo>
                  <a:pt x="365760" y="267970"/>
                </a:lnTo>
                <a:lnTo>
                  <a:pt x="330200" y="276860"/>
                </a:lnTo>
                <a:lnTo>
                  <a:pt x="303530" y="294640"/>
                </a:lnTo>
                <a:lnTo>
                  <a:pt x="276860" y="312420"/>
                </a:lnTo>
                <a:lnTo>
                  <a:pt x="241300" y="330200"/>
                </a:lnTo>
                <a:lnTo>
                  <a:pt x="214630" y="347980"/>
                </a:lnTo>
                <a:lnTo>
                  <a:pt x="179070" y="374650"/>
                </a:lnTo>
                <a:lnTo>
                  <a:pt x="151130" y="392430"/>
                </a:lnTo>
                <a:lnTo>
                  <a:pt x="115570" y="410210"/>
                </a:lnTo>
                <a:lnTo>
                  <a:pt x="88900" y="436880"/>
                </a:lnTo>
                <a:lnTo>
                  <a:pt x="53340" y="454660"/>
                </a:lnTo>
                <a:lnTo>
                  <a:pt x="17780" y="481330"/>
                </a:lnTo>
                <a:lnTo>
                  <a:pt x="0" y="4991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SMARTINK"/>
          <p:cNvSpPr/>
          <p:nvPr/>
        </p:nvSpPr>
        <p:spPr>
          <a:xfrm>
            <a:off x="5010150" y="642620"/>
            <a:ext cx="26671" cy="187961"/>
          </a:xfrm>
          <a:custGeom>
            <a:avLst/>
            <a:gdLst/>
            <a:ahLst/>
            <a:cxnLst/>
            <a:rect l="0" t="0" r="0" b="0"/>
            <a:pathLst>
              <a:path w="26671" h="187961">
                <a:moveTo>
                  <a:pt x="8890" y="0"/>
                </a:moveTo>
                <a:lnTo>
                  <a:pt x="0" y="17780"/>
                </a:lnTo>
                <a:lnTo>
                  <a:pt x="0" y="44450"/>
                </a:lnTo>
                <a:lnTo>
                  <a:pt x="0" y="90170"/>
                </a:lnTo>
                <a:lnTo>
                  <a:pt x="0" y="143510"/>
                </a:lnTo>
                <a:lnTo>
                  <a:pt x="17780" y="170180"/>
                </a:lnTo>
                <a:lnTo>
                  <a:pt x="17780" y="187960"/>
                </a:lnTo>
                <a:lnTo>
                  <a:pt x="2667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SMARTINK"/>
          <p:cNvSpPr/>
          <p:nvPr/>
        </p:nvSpPr>
        <p:spPr>
          <a:xfrm>
            <a:off x="5063490" y="633730"/>
            <a:ext cx="142241" cy="17781"/>
          </a:xfrm>
          <a:custGeom>
            <a:avLst/>
            <a:gdLst/>
            <a:ahLst/>
            <a:cxnLst/>
            <a:rect l="0" t="0" r="0" b="0"/>
            <a:pathLst>
              <a:path w="142241" h="17781">
                <a:moveTo>
                  <a:pt x="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SMARTINK"/>
          <p:cNvSpPr/>
          <p:nvPr/>
        </p:nvSpPr>
        <p:spPr>
          <a:xfrm>
            <a:off x="5027930" y="723900"/>
            <a:ext cx="168911" cy="35561"/>
          </a:xfrm>
          <a:custGeom>
            <a:avLst/>
            <a:gdLst/>
            <a:ahLst/>
            <a:cxnLst/>
            <a:rect l="0" t="0" r="0" b="0"/>
            <a:pathLst>
              <a:path w="168911" h="35561">
                <a:moveTo>
                  <a:pt x="0" y="35560"/>
                </a:moveTo>
                <a:lnTo>
                  <a:pt x="17780" y="17780"/>
                </a:lnTo>
                <a:lnTo>
                  <a:pt x="44450" y="0"/>
                </a:lnTo>
                <a:lnTo>
                  <a:pt x="80010" y="0"/>
                </a:lnTo>
                <a:lnTo>
                  <a:pt x="115570" y="0"/>
                </a:lnTo>
                <a:lnTo>
                  <a:pt x="16002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SMARTINK"/>
          <p:cNvSpPr/>
          <p:nvPr/>
        </p:nvSpPr>
        <p:spPr>
          <a:xfrm>
            <a:off x="607060" y="3723640"/>
            <a:ext cx="161291" cy="17781"/>
          </a:xfrm>
          <a:custGeom>
            <a:avLst/>
            <a:gdLst/>
            <a:ahLst/>
            <a:cxnLst/>
            <a:rect l="0" t="0" r="0" b="0"/>
            <a:pathLst>
              <a:path w="161291" h="17781">
                <a:moveTo>
                  <a:pt x="0" y="17780"/>
                </a:moveTo>
                <a:lnTo>
                  <a:pt x="26670" y="8890"/>
                </a:lnTo>
                <a:lnTo>
                  <a:pt x="62230" y="8890"/>
                </a:lnTo>
                <a:lnTo>
                  <a:pt x="106680" y="0"/>
                </a:lnTo>
                <a:lnTo>
                  <a:pt x="15240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SMARTINK"/>
          <p:cNvSpPr/>
          <p:nvPr/>
        </p:nvSpPr>
        <p:spPr>
          <a:xfrm>
            <a:off x="795020" y="3544570"/>
            <a:ext cx="294641" cy="384811"/>
          </a:xfrm>
          <a:custGeom>
            <a:avLst/>
            <a:gdLst/>
            <a:ahLst/>
            <a:cxnLst/>
            <a:rect l="0" t="0" r="0" b="0"/>
            <a:pathLst>
              <a:path w="294641" h="384811">
                <a:moveTo>
                  <a:pt x="0" y="36830"/>
                </a:moveTo>
                <a:lnTo>
                  <a:pt x="35560" y="8890"/>
                </a:lnTo>
                <a:lnTo>
                  <a:pt x="71120" y="0"/>
                </a:lnTo>
                <a:lnTo>
                  <a:pt x="106680" y="0"/>
                </a:lnTo>
                <a:lnTo>
                  <a:pt x="133350" y="0"/>
                </a:lnTo>
                <a:lnTo>
                  <a:pt x="160020" y="8890"/>
                </a:lnTo>
                <a:lnTo>
                  <a:pt x="177800" y="17780"/>
                </a:lnTo>
                <a:lnTo>
                  <a:pt x="177800" y="45720"/>
                </a:lnTo>
                <a:lnTo>
                  <a:pt x="133350" y="99060"/>
                </a:lnTo>
                <a:lnTo>
                  <a:pt x="124460" y="116840"/>
                </a:lnTo>
                <a:lnTo>
                  <a:pt x="124460" y="134620"/>
                </a:lnTo>
                <a:lnTo>
                  <a:pt x="142240" y="152400"/>
                </a:lnTo>
                <a:lnTo>
                  <a:pt x="160020" y="161290"/>
                </a:lnTo>
                <a:lnTo>
                  <a:pt x="195580" y="170180"/>
                </a:lnTo>
                <a:lnTo>
                  <a:pt x="241300" y="187960"/>
                </a:lnTo>
                <a:lnTo>
                  <a:pt x="276860" y="196850"/>
                </a:lnTo>
                <a:lnTo>
                  <a:pt x="294640" y="214630"/>
                </a:lnTo>
                <a:lnTo>
                  <a:pt x="294640" y="232410"/>
                </a:lnTo>
                <a:lnTo>
                  <a:pt x="285750" y="250190"/>
                </a:lnTo>
                <a:lnTo>
                  <a:pt x="232410" y="294640"/>
                </a:lnTo>
                <a:lnTo>
                  <a:pt x="195580" y="313690"/>
                </a:lnTo>
                <a:lnTo>
                  <a:pt x="151130" y="340360"/>
                </a:lnTo>
                <a:lnTo>
                  <a:pt x="106680" y="358140"/>
                </a:lnTo>
                <a:lnTo>
                  <a:pt x="71120" y="384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SMARTINK"/>
          <p:cNvSpPr/>
          <p:nvPr/>
        </p:nvSpPr>
        <p:spPr>
          <a:xfrm>
            <a:off x="553720" y="3982720"/>
            <a:ext cx="812801" cy="62231"/>
          </a:xfrm>
          <a:custGeom>
            <a:avLst/>
            <a:gdLst/>
            <a:ahLst/>
            <a:cxnLst/>
            <a:rect l="0" t="0" r="0" b="0"/>
            <a:pathLst>
              <a:path w="812801" h="62231">
                <a:moveTo>
                  <a:pt x="0" y="62230"/>
                </a:moveTo>
                <a:lnTo>
                  <a:pt x="35560" y="62230"/>
                </a:lnTo>
                <a:lnTo>
                  <a:pt x="62230" y="53340"/>
                </a:lnTo>
                <a:lnTo>
                  <a:pt x="97790" y="44450"/>
                </a:lnTo>
                <a:lnTo>
                  <a:pt x="142240" y="35560"/>
                </a:lnTo>
                <a:lnTo>
                  <a:pt x="187960" y="26670"/>
                </a:lnTo>
                <a:lnTo>
                  <a:pt x="223520" y="17780"/>
                </a:lnTo>
                <a:lnTo>
                  <a:pt x="259080" y="17780"/>
                </a:lnTo>
                <a:lnTo>
                  <a:pt x="294640" y="8890"/>
                </a:lnTo>
                <a:lnTo>
                  <a:pt x="339090" y="8890"/>
                </a:lnTo>
                <a:lnTo>
                  <a:pt x="374650" y="8890"/>
                </a:lnTo>
                <a:lnTo>
                  <a:pt x="419100" y="8890"/>
                </a:lnTo>
                <a:lnTo>
                  <a:pt x="464820" y="0"/>
                </a:lnTo>
                <a:lnTo>
                  <a:pt x="509270" y="0"/>
                </a:lnTo>
                <a:lnTo>
                  <a:pt x="544830" y="0"/>
                </a:lnTo>
                <a:lnTo>
                  <a:pt x="589280" y="0"/>
                </a:lnTo>
                <a:lnTo>
                  <a:pt x="633730" y="0"/>
                </a:lnTo>
                <a:lnTo>
                  <a:pt x="669290" y="0"/>
                </a:lnTo>
                <a:lnTo>
                  <a:pt x="704850" y="0"/>
                </a:lnTo>
                <a:lnTo>
                  <a:pt x="741680" y="0"/>
                </a:lnTo>
                <a:lnTo>
                  <a:pt x="777240" y="0"/>
                </a:lnTo>
                <a:lnTo>
                  <a:pt x="8128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SMARTINK"/>
          <p:cNvSpPr/>
          <p:nvPr/>
        </p:nvSpPr>
        <p:spPr>
          <a:xfrm>
            <a:off x="741680" y="4206240"/>
            <a:ext cx="186691" cy="26671"/>
          </a:xfrm>
          <a:custGeom>
            <a:avLst/>
            <a:gdLst/>
            <a:ahLst/>
            <a:cxnLst/>
            <a:rect l="0" t="0" r="0" b="0"/>
            <a:pathLst>
              <a:path w="186691" h="26671">
                <a:moveTo>
                  <a:pt x="0" y="26670"/>
                </a:moveTo>
                <a:lnTo>
                  <a:pt x="35560" y="26670"/>
                </a:lnTo>
                <a:lnTo>
                  <a:pt x="80010" y="17780"/>
                </a:lnTo>
                <a:lnTo>
                  <a:pt x="115570" y="0"/>
                </a:lnTo>
                <a:lnTo>
                  <a:pt x="160020" y="0"/>
                </a:lnTo>
                <a:lnTo>
                  <a:pt x="1866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SMARTINK"/>
          <p:cNvSpPr/>
          <p:nvPr/>
        </p:nvSpPr>
        <p:spPr>
          <a:xfrm>
            <a:off x="1036320" y="4098290"/>
            <a:ext cx="26671" cy="375921"/>
          </a:xfrm>
          <a:custGeom>
            <a:avLst/>
            <a:gdLst/>
            <a:ahLst/>
            <a:cxnLst/>
            <a:rect l="0" t="0" r="0" b="0"/>
            <a:pathLst>
              <a:path w="26671" h="375921">
                <a:moveTo>
                  <a:pt x="26670" y="0"/>
                </a:moveTo>
                <a:lnTo>
                  <a:pt x="26670" y="35560"/>
                </a:lnTo>
                <a:lnTo>
                  <a:pt x="17780" y="72390"/>
                </a:lnTo>
                <a:lnTo>
                  <a:pt x="17780" y="107950"/>
                </a:lnTo>
                <a:lnTo>
                  <a:pt x="8890" y="143510"/>
                </a:lnTo>
                <a:lnTo>
                  <a:pt x="889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94640"/>
                </a:lnTo>
                <a:lnTo>
                  <a:pt x="0" y="331470"/>
                </a:lnTo>
                <a:lnTo>
                  <a:pt x="0" y="358140"/>
                </a:lnTo>
                <a:lnTo>
                  <a:pt x="1778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SMARTINK"/>
          <p:cNvSpPr/>
          <p:nvPr/>
        </p:nvSpPr>
        <p:spPr>
          <a:xfrm>
            <a:off x="1661160" y="3911600"/>
            <a:ext cx="250191" cy="481331"/>
          </a:xfrm>
          <a:custGeom>
            <a:avLst/>
            <a:gdLst/>
            <a:ahLst/>
            <a:cxnLst/>
            <a:rect l="0" t="0" r="0" b="0"/>
            <a:pathLst>
              <a:path w="250191" h="481331">
                <a:moveTo>
                  <a:pt x="0" y="44450"/>
                </a:moveTo>
                <a:lnTo>
                  <a:pt x="17780" y="26670"/>
                </a:lnTo>
                <a:lnTo>
                  <a:pt x="53340" y="8890"/>
                </a:lnTo>
                <a:lnTo>
                  <a:pt x="80010" y="0"/>
                </a:lnTo>
                <a:lnTo>
                  <a:pt x="115570" y="0"/>
                </a:lnTo>
                <a:lnTo>
                  <a:pt x="133350" y="0"/>
                </a:lnTo>
                <a:lnTo>
                  <a:pt x="160020" y="26670"/>
                </a:lnTo>
                <a:lnTo>
                  <a:pt x="160020" y="44450"/>
                </a:lnTo>
                <a:lnTo>
                  <a:pt x="151130" y="62230"/>
                </a:lnTo>
                <a:lnTo>
                  <a:pt x="124460" y="97790"/>
                </a:lnTo>
                <a:lnTo>
                  <a:pt x="106680" y="133350"/>
                </a:lnTo>
                <a:lnTo>
                  <a:pt x="88900" y="160020"/>
                </a:lnTo>
                <a:lnTo>
                  <a:pt x="97790" y="177800"/>
                </a:lnTo>
                <a:lnTo>
                  <a:pt x="115570" y="204470"/>
                </a:lnTo>
                <a:lnTo>
                  <a:pt x="160020" y="222250"/>
                </a:lnTo>
                <a:lnTo>
                  <a:pt x="177800" y="241300"/>
                </a:lnTo>
                <a:lnTo>
                  <a:pt x="214630" y="276860"/>
                </a:lnTo>
                <a:lnTo>
                  <a:pt x="232410" y="303530"/>
                </a:lnTo>
                <a:lnTo>
                  <a:pt x="241300" y="321310"/>
                </a:lnTo>
                <a:lnTo>
                  <a:pt x="250190" y="339090"/>
                </a:lnTo>
                <a:lnTo>
                  <a:pt x="241300" y="356870"/>
                </a:lnTo>
                <a:lnTo>
                  <a:pt x="232410" y="374650"/>
                </a:lnTo>
                <a:lnTo>
                  <a:pt x="214630" y="401320"/>
                </a:lnTo>
                <a:lnTo>
                  <a:pt x="177800" y="419100"/>
                </a:lnTo>
                <a:lnTo>
                  <a:pt x="160020" y="436880"/>
                </a:lnTo>
                <a:lnTo>
                  <a:pt x="133350" y="445770"/>
                </a:lnTo>
                <a:lnTo>
                  <a:pt x="88900" y="463550"/>
                </a:lnTo>
                <a:lnTo>
                  <a:pt x="53340" y="472440"/>
                </a:lnTo>
                <a:lnTo>
                  <a:pt x="17780" y="4813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SMARTINK"/>
          <p:cNvSpPr/>
          <p:nvPr/>
        </p:nvSpPr>
        <p:spPr>
          <a:xfrm>
            <a:off x="1973580" y="3947160"/>
            <a:ext cx="160021" cy="312421"/>
          </a:xfrm>
          <a:custGeom>
            <a:avLst/>
            <a:gdLst/>
            <a:ahLst/>
            <a:cxnLst/>
            <a:rect l="0" t="0" r="0" b="0"/>
            <a:pathLst>
              <a:path w="160021" h="312421">
                <a:moveTo>
                  <a:pt x="0" y="0"/>
                </a:moveTo>
                <a:lnTo>
                  <a:pt x="44450" y="44450"/>
                </a:lnTo>
                <a:lnTo>
                  <a:pt x="88900" y="71120"/>
                </a:lnTo>
                <a:lnTo>
                  <a:pt x="115570" y="88900"/>
                </a:lnTo>
                <a:lnTo>
                  <a:pt x="160020" y="115570"/>
                </a:lnTo>
                <a:lnTo>
                  <a:pt x="160020" y="133350"/>
                </a:lnTo>
                <a:lnTo>
                  <a:pt x="133350" y="186690"/>
                </a:lnTo>
                <a:lnTo>
                  <a:pt x="97790" y="223520"/>
                </a:lnTo>
                <a:lnTo>
                  <a:pt x="62230" y="267970"/>
                </a:lnTo>
                <a:lnTo>
                  <a:pt x="53340" y="294640"/>
                </a:lnTo>
                <a:lnTo>
                  <a:pt x="5334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SMARTINK"/>
          <p:cNvSpPr/>
          <p:nvPr/>
        </p:nvSpPr>
        <p:spPr>
          <a:xfrm>
            <a:off x="2241550" y="4062730"/>
            <a:ext cx="80011" cy="1"/>
          </a:xfrm>
          <a:custGeom>
            <a:avLst/>
            <a:gdLst/>
            <a:ahLst/>
            <a:cxnLst/>
            <a:rect l="0" t="0" r="0" b="0"/>
            <a:pathLst>
              <a:path w="80011" h="1">
                <a:moveTo>
                  <a:pt x="0" y="0"/>
                </a:moveTo>
                <a:lnTo>
                  <a:pt x="17780" y="0"/>
                </a:lnTo>
                <a:lnTo>
                  <a:pt x="44450" y="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SMARTINK"/>
          <p:cNvSpPr/>
          <p:nvPr/>
        </p:nvSpPr>
        <p:spPr>
          <a:xfrm>
            <a:off x="2312670" y="3893820"/>
            <a:ext cx="80011" cy="356871"/>
          </a:xfrm>
          <a:custGeom>
            <a:avLst/>
            <a:gdLst/>
            <a:ahLst/>
            <a:cxnLst/>
            <a:rect l="0" t="0" r="0" b="0"/>
            <a:pathLst>
              <a:path w="80011" h="356871">
                <a:moveTo>
                  <a:pt x="80010" y="0"/>
                </a:moveTo>
                <a:lnTo>
                  <a:pt x="80010" y="35560"/>
                </a:lnTo>
                <a:lnTo>
                  <a:pt x="62230" y="71120"/>
                </a:lnTo>
                <a:lnTo>
                  <a:pt x="53340" y="115570"/>
                </a:lnTo>
                <a:lnTo>
                  <a:pt x="44450" y="151130"/>
                </a:lnTo>
                <a:lnTo>
                  <a:pt x="35560" y="168910"/>
                </a:lnTo>
                <a:lnTo>
                  <a:pt x="26670" y="204470"/>
                </a:lnTo>
                <a:lnTo>
                  <a:pt x="8890" y="24892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SMARTINK"/>
          <p:cNvSpPr/>
          <p:nvPr/>
        </p:nvSpPr>
        <p:spPr>
          <a:xfrm>
            <a:off x="4330700" y="571500"/>
            <a:ext cx="26671" cy="250191"/>
          </a:xfrm>
          <a:custGeom>
            <a:avLst/>
            <a:gdLst/>
            <a:ahLst/>
            <a:cxnLst/>
            <a:rect l="0" t="0" r="0" b="0"/>
            <a:pathLst>
              <a:path w="26671" h="250191">
                <a:moveTo>
                  <a:pt x="8890" y="17780"/>
                </a:moveTo>
                <a:lnTo>
                  <a:pt x="0" y="0"/>
                </a:lnTo>
                <a:lnTo>
                  <a:pt x="0" y="44450"/>
                </a:lnTo>
                <a:lnTo>
                  <a:pt x="8890" y="88900"/>
                </a:lnTo>
                <a:lnTo>
                  <a:pt x="8890" y="124460"/>
                </a:lnTo>
                <a:lnTo>
                  <a:pt x="8890" y="161290"/>
                </a:lnTo>
                <a:lnTo>
                  <a:pt x="17780" y="205740"/>
                </a:lnTo>
                <a:lnTo>
                  <a:pt x="2667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SMARTINK"/>
          <p:cNvSpPr/>
          <p:nvPr/>
        </p:nvSpPr>
        <p:spPr>
          <a:xfrm>
            <a:off x="4268470" y="589280"/>
            <a:ext cx="187961" cy="26671"/>
          </a:xfrm>
          <a:custGeom>
            <a:avLst/>
            <a:gdLst/>
            <a:ahLst/>
            <a:cxnLst/>
            <a:rect l="0" t="0" r="0" b="0"/>
            <a:pathLst>
              <a:path w="187961" h="26671">
                <a:moveTo>
                  <a:pt x="0" y="26670"/>
                </a:moveTo>
                <a:lnTo>
                  <a:pt x="26670" y="8890"/>
                </a:lnTo>
                <a:lnTo>
                  <a:pt x="71120" y="0"/>
                </a:lnTo>
                <a:lnTo>
                  <a:pt x="97790" y="0"/>
                </a:lnTo>
                <a:lnTo>
                  <a:pt x="133350" y="0"/>
                </a:lnTo>
                <a:lnTo>
                  <a:pt x="170180" y="0"/>
                </a:lnTo>
                <a:lnTo>
                  <a:pt x="1879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SMARTINK"/>
          <p:cNvSpPr/>
          <p:nvPr/>
        </p:nvSpPr>
        <p:spPr>
          <a:xfrm>
            <a:off x="3670300" y="429260"/>
            <a:ext cx="910591" cy="35561"/>
          </a:xfrm>
          <a:custGeom>
            <a:avLst/>
            <a:gdLst/>
            <a:ahLst/>
            <a:cxnLst/>
            <a:rect l="0" t="0" r="0" b="0"/>
            <a:pathLst>
              <a:path w="910591" h="35561">
                <a:moveTo>
                  <a:pt x="910590" y="26670"/>
                </a:moveTo>
                <a:lnTo>
                  <a:pt x="883920" y="8890"/>
                </a:lnTo>
                <a:lnTo>
                  <a:pt x="839470" y="0"/>
                </a:lnTo>
                <a:lnTo>
                  <a:pt x="812800" y="0"/>
                </a:lnTo>
                <a:lnTo>
                  <a:pt x="777240" y="0"/>
                </a:lnTo>
                <a:lnTo>
                  <a:pt x="731520" y="0"/>
                </a:lnTo>
                <a:lnTo>
                  <a:pt x="687070" y="0"/>
                </a:lnTo>
                <a:lnTo>
                  <a:pt x="651510" y="0"/>
                </a:lnTo>
                <a:lnTo>
                  <a:pt x="615950" y="0"/>
                </a:lnTo>
                <a:lnTo>
                  <a:pt x="580390" y="0"/>
                </a:lnTo>
                <a:lnTo>
                  <a:pt x="544830" y="0"/>
                </a:lnTo>
                <a:lnTo>
                  <a:pt x="509270" y="0"/>
                </a:lnTo>
                <a:lnTo>
                  <a:pt x="463550" y="0"/>
                </a:lnTo>
                <a:lnTo>
                  <a:pt x="427990" y="0"/>
                </a:lnTo>
                <a:lnTo>
                  <a:pt x="383540" y="0"/>
                </a:lnTo>
                <a:lnTo>
                  <a:pt x="339090" y="0"/>
                </a:lnTo>
                <a:lnTo>
                  <a:pt x="303530" y="0"/>
                </a:lnTo>
                <a:lnTo>
                  <a:pt x="267970" y="0"/>
                </a:lnTo>
                <a:lnTo>
                  <a:pt x="223520" y="8890"/>
                </a:lnTo>
                <a:lnTo>
                  <a:pt x="187960" y="8890"/>
                </a:lnTo>
                <a:lnTo>
                  <a:pt x="151130" y="17780"/>
                </a:lnTo>
                <a:lnTo>
                  <a:pt x="106680" y="17780"/>
                </a:lnTo>
                <a:lnTo>
                  <a:pt x="71120" y="26670"/>
                </a:lnTo>
                <a:lnTo>
                  <a:pt x="35560" y="35560"/>
                </a:lnTo>
                <a:lnTo>
                  <a:pt x="17780" y="35560"/>
                </a:lnTo>
                <a:lnTo>
                  <a:pt x="0" y="26670"/>
                </a:lnTo>
                <a:lnTo>
                  <a:pt x="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7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939123"/>
              </p:ext>
            </p:extLst>
          </p:nvPr>
        </p:nvGraphicFramePr>
        <p:xfrm>
          <a:off x="701675" y="369888"/>
          <a:ext cx="25066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1130300" imgH="165100" progId="Equation.3">
                  <p:embed/>
                </p:oleObj>
              </mc:Choice>
              <mc:Fallback>
                <p:oleObj name="Equation" r:id="rId3" imgW="1130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1675" y="369888"/>
                        <a:ext cx="2506663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Screen Shot 2014-02-22 at 7.58.15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8" y="1019007"/>
            <a:ext cx="6345328" cy="553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813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590561"/>
              </p:ext>
            </p:extLst>
          </p:nvPr>
        </p:nvGraphicFramePr>
        <p:xfrm>
          <a:off x="561644" y="192088"/>
          <a:ext cx="51308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828800" imgH="228600" progId="Equation.3">
                  <p:embed/>
                </p:oleObj>
              </mc:Choice>
              <mc:Fallback>
                <p:oleObj name="Equation" r:id="rId3" imgW="1828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644" y="192088"/>
                        <a:ext cx="5130800" cy="641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4711" y="1311739"/>
            <a:ext cx="393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</a:t>
            </a:r>
          </a:p>
        </p:txBody>
      </p:sp>
      <p:sp>
        <p:nvSpPr>
          <p:cNvPr id="7" name="SMARTINK"/>
          <p:cNvSpPr/>
          <p:nvPr/>
        </p:nvSpPr>
        <p:spPr>
          <a:xfrm>
            <a:off x="866140" y="1231900"/>
            <a:ext cx="8891" cy="223521"/>
          </a:xfrm>
          <a:custGeom>
            <a:avLst/>
            <a:gdLst/>
            <a:ahLst/>
            <a:cxnLst/>
            <a:rect l="0" t="0" r="0" b="0"/>
            <a:pathLst>
              <a:path w="8891" h="223521">
                <a:moveTo>
                  <a:pt x="0" y="0"/>
                </a:moveTo>
                <a:lnTo>
                  <a:pt x="0" y="26670"/>
                </a:lnTo>
                <a:lnTo>
                  <a:pt x="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8890" y="214630"/>
                </a:lnTo>
                <a:lnTo>
                  <a:pt x="8890" y="2235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750570" y="1544320"/>
            <a:ext cx="259081" cy="36831"/>
          </a:xfrm>
          <a:custGeom>
            <a:avLst/>
            <a:gdLst/>
            <a:ahLst/>
            <a:cxnLst/>
            <a:rect l="0" t="0" r="0" b="0"/>
            <a:pathLst>
              <a:path w="259081" h="36831">
                <a:moveTo>
                  <a:pt x="0" y="36830"/>
                </a:moveTo>
                <a:lnTo>
                  <a:pt x="26670" y="27940"/>
                </a:lnTo>
                <a:lnTo>
                  <a:pt x="62230" y="17780"/>
                </a:lnTo>
                <a:lnTo>
                  <a:pt x="97790" y="8890"/>
                </a:lnTo>
                <a:lnTo>
                  <a:pt x="142240" y="8890"/>
                </a:lnTo>
                <a:lnTo>
                  <a:pt x="177800" y="0"/>
                </a:lnTo>
                <a:lnTo>
                  <a:pt x="204470" y="0"/>
                </a:lnTo>
                <a:lnTo>
                  <a:pt x="250190" y="0"/>
                </a:lnTo>
                <a:lnTo>
                  <a:pt x="25908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883920" y="1687830"/>
            <a:ext cx="106681" cy="223521"/>
          </a:xfrm>
          <a:custGeom>
            <a:avLst/>
            <a:gdLst/>
            <a:ahLst/>
            <a:cxnLst/>
            <a:rect l="0" t="0" r="0" b="0"/>
            <a:pathLst>
              <a:path w="106681" h="223521">
                <a:moveTo>
                  <a:pt x="0" y="8890"/>
                </a:moveTo>
                <a:lnTo>
                  <a:pt x="44450" y="0"/>
                </a:lnTo>
                <a:lnTo>
                  <a:pt x="88900" y="8890"/>
                </a:lnTo>
                <a:lnTo>
                  <a:pt x="106680" y="17780"/>
                </a:lnTo>
                <a:lnTo>
                  <a:pt x="106680" y="35560"/>
                </a:lnTo>
                <a:lnTo>
                  <a:pt x="97790" y="53340"/>
                </a:lnTo>
                <a:lnTo>
                  <a:pt x="71120" y="88900"/>
                </a:lnTo>
                <a:lnTo>
                  <a:pt x="71120" y="106680"/>
                </a:lnTo>
                <a:lnTo>
                  <a:pt x="97790" y="124460"/>
                </a:lnTo>
                <a:lnTo>
                  <a:pt x="106680" y="142240"/>
                </a:lnTo>
                <a:lnTo>
                  <a:pt x="88900" y="168910"/>
                </a:lnTo>
                <a:lnTo>
                  <a:pt x="44450" y="196850"/>
                </a:lnTo>
                <a:lnTo>
                  <a:pt x="26670" y="205740"/>
                </a:lnTo>
                <a:lnTo>
                  <a:pt x="26670" y="2235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2839720" y="1499870"/>
            <a:ext cx="44451" cy="1268731"/>
          </a:xfrm>
          <a:custGeom>
            <a:avLst/>
            <a:gdLst/>
            <a:ahLst/>
            <a:cxnLst/>
            <a:rect l="0" t="0" r="0" b="0"/>
            <a:pathLst>
              <a:path w="44451" h="1268731">
                <a:moveTo>
                  <a:pt x="0" y="0"/>
                </a:moveTo>
                <a:lnTo>
                  <a:pt x="0" y="17780"/>
                </a:lnTo>
                <a:lnTo>
                  <a:pt x="0" y="53340"/>
                </a:lnTo>
                <a:lnTo>
                  <a:pt x="8890" y="90170"/>
                </a:lnTo>
                <a:lnTo>
                  <a:pt x="8890" y="125730"/>
                </a:lnTo>
                <a:lnTo>
                  <a:pt x="17780" y="161290"/>
                </a:lnTo>
                <a:lnTo>
                  <a:pt x="17780" y="196850"/>
                </a:lnTo>
                <a:lnTo>
                  <a:pt x="26670" y="241300"/>
                </a:lnTo>
                <a:lnTo>
                  <a:pt x="26670" y="276860"/>
                </a:lnTo>
                <a:lnTo>
                  <a:pt x="26670" y="321310"/>
                </a:lnTo>
                <a:lnTo>
                  <a:pt x="26670" y="356870"/>
                </a:lnTo>
                <a:lnTo>
                  <a:pt x="26670" y="393700"/>
                </a:lnTo>
                <a:lnTo>
                  <a:pt x="35560" y="438150"/>
                </a:lnTo>
                <a:lnTo>
                  <a:pt x="35560" y="473710"/>
                </a:lnTo>
                <a:lnTo>
                  <a:pt x="35560" y="518160"/>
                </a:lnTo>
                <a:lnTo>
                  <a:pt x="35560" y="562610"/>
                </a:lnTo>
                <a:lnTo>
                  <a:pt x="35560" y="598170"/>
                </a:lnTo>
                <a:lnTo>
                  <a:pt x="35560" y="643890"/>
                </a:lnTo>
                <a:lnTo>
                  <a:pt x="44450" y="679450"/>
                </a:lnTo>
                <a:lnTo>
                  <a:pt x="44450" y="715010"/>
                </a:lnTo>
                <a:lnTo>
                  <a:pt x="44450" y="759460"/>
                </a:lnTo>
                <a:lnTo>
                  <a:pt x="44450" y="803910"/>
                </a:lnTo>
                <a:lnTo>
                  <a:pt x="44450" y="839470"/>
                </a:lnTo>
                <a:lnTo>
                  <a:pt x="44450" y="883920"/>
                </a:lnTo>
                <a:lnTo>
                  <a:pt x="44450" y="928370"/>
                </a:lnTo>
                <a:lnTo>
                  <a:pt x="44450" y="974090"/>
                </a:lnTo>
                <a:lnTo>
                  <a:pt x="44450" y="1009650"/>
                </a:lnTo>
                <a:lnTo>
                  <a:pt x="44450" y="1045210"/>
                </a:lnTo>
                <a:lnTo>
                  <a:pt x="44450" y="1080770"/>
                </a:lnTo>
                <a:lnTo>
                  <a:pt x="44450" y="1116330"/>
                </a:lnTo>
                <a:lnTo>
                  <a:pt x="44450" y="1151890"/>
                </a:lnTo>
                <a:lnTo>
                  <a:pt x="44450" y="1187450"/>
                </a:lnTo>
                <a:lnTo>
                  <a:pt x="35560" y="1215390"/>
                </a:lnTo>
                <a:lnTo>
                  <a:pt x="35560" y="1250950"/>
                </a:lnTo>
                <a:lnTo>
                  <a:pt x="44450" y="1268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839720" y="1357630"/>
            <a:ext cx="2669541" cy="195581"/>
          </a:xfrm>
          <a:custGeom>
            <a:avLst/>
            <a:gdLst/>
            <a:ahLst/>
            <a:cxnLst/>
            <a:rect l="0" t="0" r="0" b="0"/>
            <a:pathLst>
              <a:path w="2669541" h="195581">
                <a:moveTo>
                  <a:pt x="0" y="195580"/>
                </a:moveTo>
                <a:lnTo>
                  <a:pt x="17780" y="186690"/>
                </a:lnTo>
                <a:lnTo>
                  <a:pt x="62230" y="177800"/>
                </a:lnTo>
                <a:lnTo>
                  <a:pt x="106680" y="177800"/>
                </a:lnTo>
                <a:lnTo>
                  <a:pt x="142240" y="168910"/>
                </a:lnTo>
                <a:lnTo>
                  <a:pt x="187960" y="160020"/>
                </a:lnTo>
                <a:lnTo>
                  <a:pt x="223520" y="160020"/>
                </a:lnTo>
                <a:lnTo>
                  <a:pt x="267970" y="151130"/>
                </a:lnTo>
                <a:lnTo>
                  <a:pt x="312420" y="142240"/>
                </a:lnTo>
                <a:lnTo>
                  <a:pt x="347980" y="142240"/>
                </a:lnTo>
                <a:lnTo>
                  <a:pt x="383540" y="133350"/>
                </a:lnTo>
                <a:lnTo>
                  <a:pt x="419100" y="133350"/>
                </a:lnTo>
                <a:lnTo>
                  <a:pt x="455930" y="124460"/>
                </a:lnTo>
                <a:lnTo>
                  <a:pt x="491490" y="124460"/>
                </a:lnTo>
                <a:lnTo>
                  <a:pt x="527050" y="115570"/>
                </a:lnTo>
                <a:lnTo>
                  <a:pt x="562610" y="106680"/>
                </a:lnTo>
                <a:lnTo>
                  <a:pt x="607060" y="106680"/>
                </a:lnTo>
                <a:lnTo>
                  <a:pt x="651510" y="97790"/>
                </a:lnTo>
                <a:lnTo>
                  <a:pt x="695960" y="97790"/>
                </a:lnTo>
                <a:lnTo>
                  <a:pt x="741680" y="88900"/>
                </a:lnTo>
                <a:lnTo>
                  <a:pt x="786130" y="88900"/>
                </a:lnTo>
                <a:lnTo>
                  <a:pt x="830580" y="80010"/>
                </a:lnTo>
                <a:lnTo>
                  <a:pt x="875030" y="80010"/>
                </a:lnTo>
                <a:lnTo>
                  <a:pt x="919480" y="71120"/>
                </a:lnTo>
                <a:lnTo>
                  <a:pt x="946150" y="71120"/>
                </a:lnTo>
                <a:lnTo>
                  <a:pt x="981710" y="71120"/>
                </a:lnTo>
                <a:lnTo>
                  <a:pt x="1008380" y="71120"/>
                </a:lnTo>
                <a:lnTo>
                  <a:pt x="1045210" y="62230"/>
                </a:lnTo>
                <a:lnTo>
                  <a:pt x="1080770" y="62230"/>
                </a:lnTo>
                <a:lnTo>
                  <a:pt x="1107440" y="62230"/>
                </a:lnTo>
                <a:lnTo>
                  <a:pt x="1143000" y="62230"/>
                </a:lnTo>
                <a:lnTo>
                  <a:pt x="1178560" y="62230"/>
                </a:lnTo>
                <a:lnTo>
                  <a:pt x="1214120" y="62230"/>
                </a:lnTo>
                <a:lnTo>
                  <a:pt x="1249680" y="62230"/>
                </a:lnTo>
                <a:lnTo>
                  <a:pt x="1285240" y="62230"/>
                </a:lnTo>
                <a:lnTo>
                  <a:pt x="1313180" y="53340"/>
                </a:lnTo>
                <a:lnTo>
                  <a:pt x="1348740" y="53340"/>
                </a:lnTo>
                <a:lnTo>
                  <a:pt x="1384300" y="53340"/>
                </a:lnTo>
                <a:lnTo>
                  <a:pt x="1419860" y="53340"/>
                </a:lnTo>
                <a:lnTo>
                  <a:pt x="1446530" y="53340"/>
                </a:lnTo>
                <a:lnTo>
                  <a:pt x="1482090" y="53340"/>
                </a:lnTo>
                <a:lnTo>
                  <a:pt x="1517650" y="53340"/>
                </a:lnTo>
                <a:lnTo>
                  <a:pt x="1544320" y="53340"/>
                </a:lnTo>
                <a:lnTo>
                  <a:pt x="1579880" y="53340"/>
                </a:lnTo>
                <a:lnTo>
                  <a:pt x="1616710" y="44450"/>
                </a:lnTo>
                <a:lnTo>
                  <a:pt x="1643380" y="44450"/>
                </a:lnTo>
                <a:lnTo>
                  <a:pt x="1678940" y="44450"/>
                </a:lnTo>
                <a:lnTo>
                  <a:pt x="1705610" y="44450"/>
                </a:lnTo>
                <a:lnTo>
                  <a:pt x="1741170" y="35560"/>
                </a:lnTo>
                <a:lnTo>
                  <a:pt x="1776730" y="35560"/>
                </a:lnTo>
                <a:lnTo>
                  <a:pt x="1803400" y="35560"/>
                </a:lnTo>
                <a:lnTo>
                  <a:pt x="1838960" y="35560"/>
                </a:lnTo>
                <a:lnTo>
                  <a:pt x="1865630" y="35560"/>
                </a:lnTo>
                <a:lnTo>
                  <a:pt x="1893570" y="26670"/>
                </a:lnTo>
                <a:lnTo>
                  <a:pt x="1938020" y="26670"/>
                </a:lnTo>
                <a:lnTo>
                  <a:pt x="1982470" y="17780"/>
                </a:lnTo>
                <a:lnTo>
                  <a:pt x="2018030" y="17780"/>
                </a:lnTo>
                <a:lnTo>
                  <a:pt x="2062480" y="17780"/>
                </a:lnTo>
                <a:lnTo>
                  <a:pt x="2098040" y="8890"/>
                </a:lnTo>
                <a:lnTo>
                  <a:pt x="2133600" y="8890"/>
                </a:lnTo>
                <a:lnTo>
                  <a:pt x="2170430" y="8890"/>
                </a:lnTo>
                <a:lnTo>
                  <a:pt x="2205990" y="8890"/>
                </a:lnTo>
                <a:lnTo>
                  <a:pt x="2241550" y="0"/>
                </a:lnTo>
                <a:lnTo>
                  <a:pt x="2277110" y="0"/>
                </a:lnTo>
                <a:lnTo>
                  <a:pt x="2321560" y="0"/>
                </a:lnTo>
                <a:lnTo>
                  <a:pt x="2366010" y="0"/>
                </a:lnTo>
                <a:lnTo>
                  <a:pt x="2401570" y="0"/>
                </a:lnTo>
                <a:lnTo>
                  <a:pt x="2437130" y="0"/>
                </a:lnTo>
                <a:lnTo>
                  <a:pt x="2482850" y="0"/>
                </a:lnTo>
                <a:lnTo>
                  <a:pt x="2518410" y="0"/>
                </a:lnTo>
                <a:lnTo>
                  <a:pt x="2553970" y="8890"/>
                </a:lnTo>
                <a:lnTo>
                  <a:pt x="2571750" y="8890"/>
                </a:lnTo>
                <a:lnTo>
                  <a:pt x="2589530" y="8890"/>
                </a:lnTo>
                <a:lnTo>
                  <a:pt x="2633980" y="8890"/>
                </a:lnTo>
                <a:lnTo>
                  <a:pt x="266954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1982470" y="1598930"/>
            <a:ext cx="17781" cy="240031"/>
          </a:xfrm>
          <a:custGeom>
            <a:avLst/>
            <a:gdLst/>
            <a:ahLst/>
            <a:cxnLst/>
            <a:rect l="0" t="0" r="0" b="0"/>
            <a:pathLst>
              <a:path w="17781" h="240031">
                <a:moveTo>
                  <a:pt x="17780" y="0"/>
                </a:moveTo>
                <a:lnTo>
                  <a:pt x="8890" y="35560"/>
                </a:lnTo>
                <a:lnTo>
                  <a:pt x="0" y="80010"/>
                </a:lnTo>
                <a:lnTo>
                  <a:pt x="0" y="124460"/>
                </a:lnTo>
                <a:lnTo>
                  <a:pt x="0" y="160020"/>
                </a:lnTo>
                <a:lnTo>
                  <a:pt x="0" y="204470"/>
                </a:lnTo>
                <a:lnTo>
                  <a:pt x="17780" y="240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1847850" y="1964690"/>
            <a:ext cx="304801" cy="97791"/>
          </a:xfrm>
          <a:custGeom>
            <a:avLst/>
            <a:gdLst/>
            <a:ahLst/>
            <a:cxnLst/>
            <a:rect l="0" t="0" r="0" b="0"/>
            <a:pathLst>
              <a:path w="304801" h="97791">
                <a:moveTo>
                  <a:pt x="0" y="97790"/>
                </a:moveTo>
                <a:lnTo>
                  <a:pt x="8890" y="80010"/>
                </a:lnTo>
                <a:lnTo>
                  <a:pt x="54610" y="62230"/>
                </a:lnTo>
                <a:lnTo>
                  <a:pt x="90170" y="53340"/>
                </a:lnTo>
                <a:lnTo>
                  <a:pt x="125730" y="35560"/>
                </a:lnTo>
                <a:lnTo>
                  <a:pt x="161290" y="17780"/>
                </a:lnTo>
                <a:lnTo>
                  <a:pt x="196850" y="8890"/>
                </a:lnTo>
                <a:lnTo>
                  <a:pt x="232410" y="0"/>
                </a:lnTo>
                <a:lnTo>
                  <a:pt x="276860" y="0"/>
                </a:lnTo>
                <a:lnTo>
                  <a:pt x="304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1964690" y="2170430"/>
            <a:ext cx="232411" cy="374651"/>
          </a:xfrm>
          <a:custGeom>
            <a:avLst/>
            <a:gdLst/>
            <a:ahLst/>
            <a:cxnLst/>
            <a:rect l="0" t="0" r="0" b="0"/>
            <a:pathLst>
              <a:path w="232411" h="374651">
                <a:moveTo>
                  <a:pt x="0" y="17780"/>
                </a:moveTo>
                <a:lnTo>
                  <a:pt x="26670" y="8890"/>
                </a:lnTo>
                <a:lnTo>
                  <a:pt x="62230" y="0"/>
                </a:lnTo>
                <a:lnTo>
                  <a:pt x="106680" y="0"/>
                </a:lnTo>
                <a:lnTo>
                  <a:pt x="133350" y="0"/>
                </a:lnTo>
                <a:lnTo>
                  <a:pt x="179070" y="0"/>
                </a:lnTo>
                <a:lnTo>
                  <a:pt x="196850" y="8890"/>
                </a:lnTo>
                <a:lnTo>
                  <a:pt x="196850" y="26670"/>
                </a:lnTo>
                <a:lnTo>
                  <a:pt x="160020" y="80010"/>
                </a:lnTo>
                <a:lnTo>
                  <a:pt x="151130" y="106680"/>
                </a:lnTo>
                <a:lnTo>
                  <a:pt x="142240" y="124460"/>
                </a:lnTo>
                <a:lnTo>
                  <a:pt x="160020" y="142240"/>
                </a:lnTo>
                <a:lnTo>
                  <a:pt x="205740" y="177800"/>
                </a:lnTo>
                <a:lnTo>
                  <a:pt x="223520" y="186690"/>
                </a:lnTo>
                <a:lnTo>
                  <a:pt x="232410" y="204470"/>
                </a:lnTo>
                <a:lnTo>
                  <a:pt x="214630" y="257810"/>
                </a:lnTo>
                <a:lnTo>
                  <a:pt x="196850" y="285750"/>
                </a:lnTo>
                <a:lnTo>
                  <a:pt x="160020" y="321310"/>
                </a:lnTo>
                <a:lnTo>
                  <a:pt x="133350" y="365760"/>
                </a:lnTo>
                <a:lnTo>
                  <a:pt x="13335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143250" y="1607820"/>
            <a:ext cx="276861" cy="383541"/>
          </a:xfrm>
          <a:custGeom>
            <a:avLst/>
            <a:gdLst/>
            <a:ahLst/>
            <a:cxnLst/>
            <a:rect l="0" t="0" r="0" b="0"/>
            <a:pathLst>
              <a:path w="276861" h="383541">
                <a:moveTo>
                  <a:pt x="0" y="26670"/>
                </a:moveTo>
                <a:lnTo>
                  <a:pt x="26670" y="17780"/>
                </a:lnTo>
                <a:lnTo>
                  <a:pt x="62230" y="8890"/>
                </a:lnTo>
                <a:lnTo>
                  <a:pt x="106680" y="0"/>
                </a:lnTo>
                <a:lnTo>
                  <a:pt x="143510" y="0"/>
                </a:lnTo>
                <a:lnTo>
                  <a:pt x="179070" y="0"/>
                </a:lnTo>
                <a:lnTo>
                  <a:pt x="223520" y="0"/>
                </a:lnTo>
                <a:lnTo>
                  <a:pt x="250190" y="17780"/>
                </a:lnTo>
                <a:lnTo>
                  <a:pt x="259080" y="35560"/>
                </a:lnTo>
                <a:lnTo>
                  <a:pt x="232410" y="71120"/>
                </a:lnTo>
                <a:lnTo>
                  <a:pt x="205740" y="80010"/>
                </a:lnTo>
                <a:lnTo>
                  <a:pt x="170180" y="97790"/>
                </a:lnTo>
                <a:lnTo>
                  <a:pt x="124460" y="124460"/>
                </a:lnTo>
                <a:lnTo>
                  <a:pt x="97790" y="142240"/>
                </a:lnTo>
                <a:lnTo>
                  <a:pt x="97790" y="160020"/>
                </a:lnTo>
                <a:lnTo>
                  <a:pt x="152400" y="168910"/>
                </a:lnTo>
                <a:lnTo>
                  <a:pt x="196850" y="168910"/>
                </a:lnTo>
                <a:lnTo>
                  <a:pt x="232410" y="186690"/>
                </a:lnTo>
                <a:lnTo>
                  <a:pt x="259080" y="195580"/>
                </a:lnTo>
                <a:lnTo>
                  <a:pt x="276860" y="204470"/>
                </a:lnTo>
                <a:lnTo>
                  <a:pt x="276860" y="222250"/>
                </a:lnTo>
                <a:lnTo>
                  <a:pt x="259080" y="248920"/>
                </a:lnTo>
                <a:lnTo>
                  <a:pt x="241300" y="276860"/>
                </a:lnTo>
                <a:lnTo>
                  <a:pt x="196850" y="303530"/>
                </a:lnTo>
                <a:lnTo>
                  <a:pt x="161290" y="339090"/>
                </a:lnTo>
                <a:lnTo>
                  <a:pt x="115570" y="365760"/>
                </a:lnTo>
                <a:lnTo>
                  <a:pt x="97790" y="374650"/>
                </a:lnTo>
                <a:lnTo>
                  <a:pt x="8890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991610" y="1705610"/>
            <a:ext cx="187961" cy="17781"/>
          </a:xfrm>
          <a:custGeom>
            <a:avLst/>
            <a:gdLst/>
            <a:ahLst/>
            <a:cxnLst/>
            <a:rect l="0" t="0" r="0" b="0"/>
            <a:pathLst>
              <a:path w="187961" h="17781">
                <a:moveTo>
                  <a:pt x="0" y="17780"/>
                </a:moveTo>
                <a:lnTo>
                  <a:pt x="26670" y="17780"/>
                </a:lnTo>
                <a:lnTo>
                  <a:pt x="71120" y="17780"/>
                </a:lnTo>
                <a:lnTo>
                  <a:pt x="115570" y="17780"/>
                </a:lnTo>
                <a:lnTo>
                  <a:pt x="142240" y="889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4384040" y="1553210"/>
            <a:ext cx="349251" cy="367031"/>
          </a:xfrm>
          <a:custGeom>
            <a:avLst/>
            <a:gdLst/>
            <a:ahLst/>
            <a:cxnLst/>
            <a:rect l="0" t="0" r="0" b="0"/>
            <a:pathLst>
              <a:path w="349251" h="367031">
                <a:moveTo>
                  <a:pt x="17780" y="8890"/>
                </a:moveTo>
                <a:lnTo>
                  <a:pt x="0" y="8890"/>
                </a:lnTo>
                <a:lnTo>
                  <a:pt x="35560" y="0"/>
                </a:lnTo>
                <a:lnTo>
                  <a:pt x="81280" y="0"/>
                </a:lnTo>
                <a:lnTo>
                  <a:pt x="116840" y="0"/>
                </a:lnTo>
                <a:lnTo>
                  <a:pt x="152400" y="0"/>
                </a:lnTo>
                <a:lnTo>
                  <a:pt x="196850" y="0"/>
                </a:lnTo>
                <a:lnTo>
                  <a:pt x="241300" y="0"/>
                </a:lnTo>
                <a:lnTo>
                  <a:pt x="276860" y="0"/>
                </a:lnTo>
                <a:lnTo>
                  <a:pt x="312420" y="0"/>
                </a:lnTo>
                <a:lnTo>
                  <a:pt x="330200" y="0"/>
                </a:lnTo>
                <a:lnTo>
                  <a:pt x="349250" y="8890"/>
                </a:lnTo>
                <a:lnTo>
                  <a:pt x="303530" y="54610"/>
                </a:lnTo>
                <a:lnTo>
                  <a:pt x="259080" y="99060"/>
                </a:lnTo>
                <a:lnTo>
                  <a:pt x="223520" y="134620"/>
                </a:lnTo>
                <a:lnTo>
                  <a:pt x="187960" y="179070"/>
                </a:lnTo>
                <a:lnTo>
                  <a:pt x="161290" y="196850"/>
                </a:lnTo>
                <a:lnTo>
                  <a:pt x="125730" y="232410"/>
                </a:lnTo>
                <a:lnTo>
                  <a:pt x="99060" y="276860"/>
                </a:lnTo>
                <a:lnTo>
                  <a:pt x="72390" y="303530"/>
                </a:lnTo>
                <a:lnTo>
                  <a:pt x="54610" y="322580"/>
                </a:lnTo>
                <a:lnTo>
                  <a:pt x="26670" y="349250"/>
                </a:lnTo>
                <a:lnTo>
                  <a:pt x="26670" y="367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5134610" y="1661160"/>
            <a:ext cx="205741" cy="8891"/>
          </a:xfrm>
          <a:custGeom>
            <a:avLst/>
            <a:gdLst/>
            <a:ahLst/>
            <a:cxnLst/>
            <a:rect l="0" t="0" r="0" b="0"/>
            <a:pathLst>
              <a:path w="205741" h="8891">
                <a:moveTo>
                  <a:pt x="0" y="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8890"/>
                </a:lnTo>
                <a:lnTo>
                  <a:pt x="133350" y="8890"/>
                </a:lnTo>
                <a:lnTo>
                  <a:pt x="17907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5482590" y="1581150"/>
            <a:ext cx="384811" cy="347981"/>
          </a:xfrm>
          <a:custGeom>
            <a:avLst/>
            <a:gdLst/>
            <a:ahLst/>
            <a:cxnLst/>
            <a:rect l="0" t="0" r="0" b="0"/>
            <a:pathLst>
              <a:path w="384811" h="34798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6840" y="0"/>
                </a:lnTo>
                <a:lnTo>
                  <a:pt x="152400" y="0"/>
                </a:lnTo>
                <a:lnTo>
                  <a:pt x="187960" y="0"/>
                </a:lnTo>
                <a:lnTo>
                  <a:pt x="223520" y="0"/>
                </a:lnTo>
                <a:lnTo>
                  <a:pt x="259080" y="0"/>
                </a:lnTo>
                <a:lnTo>
                  <a:pt x="303530" y="0"/>
                </a:lnTo>
                <a:lnTo>
                  <a:pt x="339090" y="0"/>
                </a:lnTo>
                <a:lnTo>
                  <a:pt x="374650" y="0"/>
                </a:lnTo>
                <a:lnTo>
                  <a:pt x="384810" y="17780"/>
                </a:lnTo>
                <a:lnTo>
                  <a:pt x="365760" y="44450"/>
                </a:lnTo>
                <a:lnTo>
                  <a:pt x="321310" y="71120"/>
                </a:lnTo>
                <a:lnTo>
                  <a:pt x="276860" y="106680"/>
                </a:lnTo>
                <a:lnTo>
                  <a:pt x="241300" y="142240"/>
                </a:lnTo>
                <a:lnTo>
                  <a:pt x="205740" y="168910"/>
                </a:lnTo>
                <a:lnTo>
                  <a:pt x="170180" y="204470"/>
                </a:lnTo>
                <a:lnTo>
                  <a:pt x="125730" y="240030"/>
                </a:lnTo>
                <a:lnTo>
                  <a:pt x="90170" y="285750"/>
                </a:lnTo>
                <a:lnTo>
                  <a:pt x="44450" y="321310"/>
                </a:lnTo>
                <a:lnTo>
                  <a:pt x="1778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5447030" y="1348740"/>
            <a:ext cx="1419861" cy="35561"/>
          </a:xfrm>
          <a:custGeom>
            <a:avLst/>
            <a:gdLst/>
            <a:ahLst/>
            <a:cxnLst/>
            <a:rect l="0" t="0" r="0" b="0"/>
            <a:pathLst>
              <a:path w="1419861" h="35561">
                <a:moveTo>
                  <a:pt x="0" y="35560"/>
                </a:moveTo>
                <a:lnTo>
                  <a:pt x="35560" y="35560"/>
                </a:lnTo>
                <a:lnTo>
                  <a:pt x="62230" y="35560"/>
                </a:lnTo>
                <a:lnTo>
                  <a:pt x="106680" y="35560"/>
                </a:lnTo>
                <a:lnTo>
                  <a:pt x="143510" y="35560"/>
                </a:lnTo>
                <a:lnTo>
                  <a:pt x="187960" y="35560"/>
                </a:lnTo>
                <a:lnTo>
                  <a:pt x="232410" y="35560"/>
                </a:lnTo>
                <a:lnTo>
                  <a:pt x="267970" y="35560"/>
                </a:lnTo>
                <a:lnTo>
                  <a:pt x="312420" y="26670"/>
                </a:lnTo>
                <a:lnTo>
                  <a:pt x="356870" y="17780"/>
                </a:lnTo>
                <a:lnTo>
                  <a:pt x="392430" y="17780"/>
                </a:lnTo>
                <a:lnTo>
                  <a:pt x="429260" y="17780"/>
                </a:lnTo>
                <a:lnTo>
                  <a:pt x="473710" y="8890"/>
                </a:lnTo>
                <a:lnTo>
                  <a:pt x="518160" y="8890"/>
                </a:lnTo>
                <a:lnTo>
                  <a:pt x="553720" y="8890"/>
                </a:lnTo>
                <a:lnTo>
                  <a:pt x="589280" y="0"/>
                </a:lnTo>
                <a:lnTo>
                  <a:pt x="624840" y="0"/>
                </a:lnTo>
                <a:lnTo>
                  <a:pt x="660400" y="0"/>
                </a:lnTo>
                <a:lnTo>
                  <a:pt x="697230" y="0"/>
                </a:lnTo>
                <a:lnTo>
                  <a:pt x="732790" y="0"/>
                </a:lnTo>
                <a:lnTo>
                  <a:pt x="768350" y="0"/>
                </a:lnTo>
                <a:lnTo>
                  <a:pt x="803910" y="0"/>
                </a:lnTo>
                <a:lnTo>
                  <a:pt x="848360" y="0"/>
                </a:lnTo>
                <a:lnTo>
                  <a:pt x="883920" y="0"/>
                </a:lnTo>
                <a:lnTo>
                  <a:pt x="919480" y="0"/>
                </a:lnTo>
                <a:lnTo>
                  <a:pt x="955040" y="0"/>
                </a:lnTo>
                <a:lnTo>
                  <a:pt x="1000760" y="0"/>
                </a:lnTo>
                <a:lnTo>
                  <a:pt x="1036320" y="0"/>
                </a:lnTo>
                <a:lnTo>
                  <a:pt x="1071880" y="0"/>
                </a:lnTo>
                <a:lnTo>
                  <a:pt x="1107440" y="8890"/>
                </a:lnTo>
                <a:lnTo>
                  <a:pt x="1143000" y="8890"/>
                </a:lnTo>
                <a:lnTo>
                  <a:pt x="1178560" y="8890"/>
                </a:lnTo>
                <a:lnTo>
                  <a:pt x="1223010" y="8890"/>
                </a:lnTo>
                <a:lnTo>
                  <a:pt x="1249680" y="17780"/>
                </a:lnTo>
                <a:lnTo>
                  <a:pt x="1295400" y="17780"/>
                </a:lnTo>
                <a:lnTo>
                  <a:pt x="1330960" y="26670"/>
                </a:lnTo>
                <a:lnTo>
                  <a:pt x="1375410" y="26670"/>
                </a:lnTo>
                <a:lnTo>
                  <a:pt x="141986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6215380" y="1499870"/>
            <a:ext cx="339091" cy="321311"/>
          </a:xfrm>
          <a:custGeom>
            <a:avLst/>
            <a:gdLst/>
            <a:ahLst/>
            <a:cxnLst/>
            <a:rect l="0" t="0" r="0" b="0"/>
            <a:pathLst>
              <a:path w="339091" h="321311">
                <a:moveTo>
                  <a:pt x="0" y="26670"/>
                </a:moveTo>
                <a:lnTo>
                  <a:pt x="0" y="8890"/>
                </a:lnTo>
                <a:lnTo>
                  <a:pt x="44450" y="0"/>
                </a:lnTo>
                <a:lnTo>
                  <a:pt x="80010" y="0"/>
                </a:lnTo>
                <a:lnTo>
                  <a:pt x="115570" y="0"/>
                </a:lnTo>
                <a:lnTo>
                  <a:pt x="160020" y="0"/>
                </a:lnTo>
                <a:lnTo>
                  <a:pt x="195580" y="8890"/>
                </a:lnTo>
                <a:lnTo>
                  <a:pt x="241300" y="17780"/>
                </a:lnTo>
                <a:lnTo>
                  <a:pt x="232410" y="35560"/>
                </a:lnTo>
                <a:lnTo>
                  <a:pt x="186690" y="72390"/>
                </a:lnTo>
                <a:lnTo>
                  <a:pt x="168910" y="99060"/>
                </a:lnTo>
                <a:lnTo>
                  <a:pt x="168910" y="116840"/>
                </a:lnTo>
                <a:lnTo>
                  <a:pt x="195580" y="134620"/>
                </a:lnTo>
                <a:lnTo>
                  <a:pt x="232410" y="143510"/>
                </a:lnTo>
                <a:lnTo>
                  <a:pt x="276860" y="143510"/>
                </a:lnTo>
                <a:lnTo>
                  <a:pt x="321310" y="161290"/>
                </a:lnTo>
                <a:lnTo>
                  <a:pt x="339090" y="170180"/>
                </a:lnTo>
                <a:lnTo>
                  <a:pt x="339090" y="187960"/>
                </a:lnTo>
                <a:lnTo>
                  <a:pt x="294640" y="214630"/>
                </a:lnTo>
                <a:lnTo>
                  <a:pt x="259080" y="241300"/>
                </a:lnTo>
                <a:lnTo>
                  <a:pt x="232410" y="250190"/>
                </a:lnTo>
                <a:lnTo>
                  <a:pt x="213360" y="267970"/>
                </a:lnTo>
                <a:lnTo>
                  <a:pt x="168910" y="294640"/>
                </a:lnTo>
                <a:lnTo>
                  <a:pt x="15113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3223260" y="2286000"/>
            <a:ext cx="196851" cy="438151"/>
          </a:xfrm>
          <a:custGeom>
            <a:avLst/>
            <a:gdLst/>
            <a:ahLst/>
            <a:cxnLst/>
            <a:rect l="0" t="0" r="0" b="0"/>
            <a:pathLst>
              <a:path w="196851" h="438151">
                <a:moveTo>
                  <a:pt x="0" y="26670"/>
                </a:moveTo>
                <a:lnTo>
                  <a:pt x="0" y="8890"/>
                </a:lnTo>
                <a:lnTo>
                  <a:pt x="35560" y="0"/>
                </a:lnTo>
                <a:lnTo>
                  <a:pt x="72390" y="0"/>
                </a:lnTo>
                <a:lnTo>
                  <a:pt x="107950" y="0"/>
                </a:lnTo>
                <a:lnTo>
                  <a:pt x="134620" y="0"/>
                </a:lnTo>
                <a:lnTo>
                  <a:pt x="170180" y="8890"/>
                </a:lnTo>
                <a:lnTo>
                  <a:pt x="187960" y="17780"/>
                </a:lnTo>
                <a:lnTo>
                  <a:pt x="196850" y="35560"/>
                </a:lnTo>
                <a:lnTo>
                  <a:pt x="187960" y="62230"/>
                </a:lnTo>
                <a:lnTo>
                  <a:pt x="179070" y="80010"/>
                </a:lnTo>
                <a:lnTo>
                  <a:pt x="134620" y="124460"/>
                </a:lnTo>
                <a:lnTo>
                  <a:pt x="90170" y="152400"/>
                </a:lnTo>
                <a:lnTo>
                  <a:pt x="63500" y="170180"/>
                </a:lnTo>
                <a:lnTo>
                  <a:pt x="44450" y="187960"/>
                </a:lnTo>
                <a:lnTo>
                  <a:pt x="90170" y="214630"/>
                </a:lnTo>
                <a:lnTo>
                  <a:pt x="125730" y="223520"/>
                </a:lnTo>
                <a:lnTo>
                  <a:pt x="161290" y="232410"/>
                </a:lnTo>
                <a:lnTo>
                  <a:pt x="187960" y="250190"/>
                </a:lnTo>
                <a:lnTo>
                  <a:pt x="196850" y="267970"/>
                </a:lnTo>
                <a:lnTo>
                  <a:pt x="187960" y="294640"/>
                </a:lnTo>
                <a:lnTo>
                  <a:pt x="161290" y="330200"/>
                </a:lnTo>
                <a:lnTo>
                  <a:pt x="116840" y="374650"/>
                </a:lnTo>
                <a:lnTo>
                  <a:pt x="81280" y="410210"/>
                </a:lnTo>
                <a:lnTo>
                  <a:pt x="53340" y="429260"/>
                </a:lnTo>
                <a:lnTo>
                  <a:pt x="3556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3553460" y="2438400"/>
            <a:ext cx="81281" cy="88901"/>
          </a:xfrm>
          <a:custGeom>
            <a:avLst/>
            <a:gdLst/>
            <a:ahLst/>
            <a:cxnLst/>
            <a:rect l="0" t="0" r="0" b="0"/>
            <a:pathLst>
              <a:path w="81281" h="88901">
                <a:moveTo>
                  <a:pt x="81280" y="0"/>
                </a:moveTo>
                <a:lnTo>
                  <a:pt x="36830" y="35560"/>
                </a:lnTo>
                <a:lnTo>
                  <a:pt x="0" y="80010"/>
                </a:lnTo>
                <a:lnTo>
                  <a:pt x="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3544570" y="2438400"/>
            <a:ext cx="72391" cy="71121"/>
          </a:xfrm>
          <a:custGeom>
            <a:avLst/>
            <a:gdLst/>
            <a:ahLst/>
            <a:cxnLst/>
            <a:rect l="0" t="0" r="0" b="0"/>
            <a:pathLst>
              <a:path w="72391" h="71121">
                <a:moveTo>
                  <a:pt x="0" y="0"/>
                </a:moveTo>
                <a:lnTo>
                  <a:pt x="8890" y="17780"/>
                </a:lnTo>
                <a:lnTo>
                  <a:pt x="26670" y="44450"/>
                </a:lnTo>
                <a:lnTo>
                  <a:pt x="45720" y="53340"/>
                </a:lnTo>
                <a:lnTo>
                  <a:pt x="7239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3750310" y="2303780"/>
            <a:ext cx="17781" cy="62231"/>
          </a:xfrm>
          <a:custGeom>
            <a:avLst/>
            <a:gdLst/>
            <a:ahLst/>
            <a:cxnLst/>
            <a:rect l="0" t="0" r="0" b="0"/>
            <a:pathLst>
              <a:path w="17781" h="62231">
                <a:moveTo>
                  <a:pt x="17780" y="0"/>
                </a:moveTo>
                <a:lnTo>
                  <a:pt x="0" y="26670"/>
                </a:lnTo>
                <a:lnTo>
                  <a:pt x="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3688080" y="2419350"/>
            <a:ext cx="151131" cy="19051"/>
          </a:xfrm>
          <a:custGeom>
            <a:avLst/>
            <a:gdLst/>
            <a:ahLst/>
            <a:cxnLst/>
            <a:rect l="0" t="0" r="0" b="0"/>
            <a:pathLst>
              <a:path w="151131" h="19051">
                <a:moveTo>
                  <a:pt x="0" y="19050"/>
                </a:moveTo>
                <a:lnTo>
                  <a:pt x="17780" y="8890"/>
                </a:lnTo>
                <a:lnTo>
                  <a:pt x="53340" y="8890"/>
                </a:lnTo>
                <a:lnTo>
                  <a:pt x="88900" y="0"/>
                </a:lnTo>
                <a:lnTo>
                  <a:pt x="13335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3741420" y="2500630"/>
            <a:ext cx="143511" cy="204471"/>
          </a:xfrm>
          <a:custGeom>
            <a:avLst/>
            <a:gdLst/>
            <a:ahLst/>
            <a:cxnLst/>
            <a:rect l="0" t="0" r="0" b="0"/>
            <a:pathLst>
              <a:path w="143511" h="20447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88900" y="0"/>
                </a:lnTo>
                <a:lnTo>
                  <a:pt x="106680" y="8890"/>
                </a:lnTo>
                <a:lnTo>
                  <a:pt x="116840" y="26670"/>
                </a:lnTo>
                <a:lnTo>
                  <a:pt x="71120" y="62230"/>
                </a:lnTo>
                <a:lnTo>
                  <a:pt x="53340" y="80010"/>
                </a:lnTo>
                <a:lnTo>
                  <a:pt x="97790" y="97790"/>
                </a:lnTo>
                <a:lnTo>
                  <a:pt x="125730" y="106680"/>
                </a:lnTo>
                <a:lnTo>
                  <a:pt x="143510" y="115570"/>
                </a:lnTo>
                <a:lnTo>
                  <a:pt x="143510" y="133350"/>
                </a:lnTo>
                <a:lnTo>
                  <a:pt x="97790" y="168910"/>
                </a:lnTo>
                <a:lnTo>
                  <a:pt x="53340" y="186690"/>
                </a:lnTo>
                <a:lnTo>
                  <a:pt x="35560" y="204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3768090" y="2223770"/>
            <a:ext cx="35561" cy="106681"/>
          </a:xfrm>
          <a:custGeom>
            <a:avLst/>
            <a:gdLst/>
            <a:ahLst/>
            <a:cxnLst/>
            <a:rect l="0" t="0" r="0" b="0"/>
            <a:pathLst>
              <a:path w="35561" h="106681">
                <a:moveTo>
                  <a:pt x="35560" y="0"/>
                </a:moveTo>
                <a:lnTo>
                  <a:pt x="26670" y="44450"/>
                </a:lnTo>
                <a:lnTo>
                  <a:pt x="26670" y="80010"/>
                </a:lnTo>
                <a:lnTo>
                  <a:pt x="26670" y="35560"/>
                </a:lnTo>
                <a:lnTo>
                  <a:pt x="8890" y="71120"/>
                </a:lnTo>
                <a:lnTo>
                  <a:pt x="0" y="97790"/>
                </a:lnTo>
                <a:lnTo>
                  <a:pt x="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4429760" y="2188210"/>
            <a:ext cx="17781" cy="436881"/>
          </a:xfrm>
          <a:custGeom>
            <a:avLst/>
            <a:gdLst/>
            <a:ahLst/>
            <a:cxnLst/>
            <a:rect l="0" t="0" r="0" b="0"/>
            <a:pathLst>
              <a:path w="17781" h="436881">
                <a:moveTo>
                  <a:pt x="17780" y="17780"/>
                </a:moveTo>
                <a:lnTo>
                  <a:pt x="17780" y="0"/>
                </a:lnTo>
                <a:lnTo>
                  <a:pt x="17780" y="17780"/>
                </a:lnTo>
                <a:lnTo>
                  <a:pt x="17780" y="62230"/>
                </a:lnTo>
                <a:lnTo>
                  <a:pt x="17780" y="88900"/>
                </a:lnTo>
                <a:lnTo>
                  <a:pt x="17780" y="124460"/>
                </a:lnTo>
                <a:lnTo>
                  <a:pt x="8890" y="160020"/>
                </a:lnTo>
                <a:lnTo>
                  <a:pt x="8890" y="195580"/>
                </a:lnTo>
                <a:lnTo>
                  <a:pt x="8890" y="231140"/>
                </a:lnTo>
                <a:lnTo>
                  <a:pt x="0" y="267970"/>
                </a:lnTo>
                <a:lnTo>
                  <a:pt x="0" y="312420"/>
                </a:lnTo>
                <a:lnTo>
                  <a:pt x="0" y="347980"/>
                </a:lnTo>
                <a:lnTo>
                  <a:pt x="0" y="383540"/>
                </a:lnTo>
                <a:lnTo>
                  <a:pt x="0" y="427990"/>
                </a:lnTo>
                <a:lnTo>
                  <a:pt x="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4286250" y="2839720"/>
            <a:ext cx="259081" cy="455931"/>
          </a:xfrm>
          <a:custGeom>
            <a:avLst/>
            <a:gdLst/>
            <a:ahLst/>
            <a:cxnLst/>
            <a:rect l="0" t="0" r="0" b="0"/>
            <a:pathLst>
              <a:path w="259081" h="455931">
                <a:moveTo>
                  <a:pt x="232410" y="26670"/>
                </a:moveTo>
                <a:lnTo>
                  <a:pt x="223520" y="8890"/>
                </a:lnTo>
                <a:lnTo>
                  <a:pt x="196850" y="0"/>
                </a:lnTo>
                <a:lnTo>
                  <a:pt x="170180" y="8890"/>
                </a:lnTo>
                <a:lnTo>
                  <a:pt x="124460" y="26670"/>
                </a:lnTo>
                <a:lnTo>
                  <a:pt x="97790" y="53340"/>
                </a:lnTo>
                <a:lnTo>
                  <a:pt x="80010" y="71120"/>
                </a:lnTo>
                <a:lnTo>
                  <a:pt x="71120" y="88900"/>
                </a:lnTo>
                <a:lnTo>
                  <a:pt x="53340" y="106680"/>
                </a:lnTo>
                <a:lnTo>
                  <a:pt x="44450" y="133350"/>
                </a:lnTo>
                <a:lnTo>
                  <a:pt x="26670" y="179070"/>
                </a:lnTo>
                <a:lnTo>
                  <a:pt x="8890" y="223520"/>
                </a:lnTo>
                <a:lnTo>
                  <a:pt x="0" y="267970"/>
                </a:lnTo>
                <a:lnTo>
                  <a:pt x="0" y="294640"/>
                </a:lnTo>
                <a:lnTo>
                  <a:pt x="0" y="339090"/>
                </a:lnTo>
                <a:lnTo>
                  <a:pt x="8890" y="356870"/>
                </a:lnTo>
                <a:lnTo>
                  <a:pt x="17780" y="401320"/>
                </a:lnTo>
                <a:lnTo>
                  <a:pt x="44450" y="419100"/>
                </a:lnTo>
                <a:lnTo>
                  <a:pt x="71120" y="447040"/>
                </a:lnTo>
                <a:lnTo>
                  <a:pt x="97790" y="455930"/>
                </a:lnTo>
                <a:lnTo>
                  <a:pt x="133350" y="455930"/>
                </a:lnTo>
                <a:lnTo>
                  <a:pt x="179070" y="455930"/>
                </a:lnTo>
                <a:lnTo>
                  <a:pt x="205740" y="447040"/>
                </a:lnTo>
                <a:lnTo>
                  <a:pt x="223520" y="436880"/>
                </a:lnTo>
                <a:lnTo>
                  <a:pt x="250190" y="410210"/>
                </a:lnTo>
                <a:lnTo>
                  <a:pt x="259080" y="392430"/>
                </a:lnTo>
                <a:lnTo>
                  <a:pt x="259080" y="356870"/>
                </a:lnTo>
                <a:lnTo>
                  <a:pt x="250190" y="312420"/>
                </a:lnTo>
                <a:lnTo>
                  <a:pt x="241300" y="285750"/>
                </a:lnTo>
                <a:lnTo>
                  <a:pt x="214630" y="259080"/>
                </a:lnTo>
                <a:lnTo>
                  <a:pt x="170180" y="223520"/>
                </a:lnTo>
                <a:lnTo>
                  <a:pt x="143510" y="205740"/>
                </a:lnTo>
                <a:lnTo>
                  <a:pt x="106680" y="205740"/>
                </a:lnTo>
                <a:lnTo>
                  <a:pt x="62230" y="205740"/>
                </a:lnTo>
                <a:lnTo>
                  <a:pt x="4445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4232910" y="2214880"/>
            <a:ext cx="8891" cy="115571"/>
          </a:xfrm>
          <a:custGeom>
            <a:avLst/>
            <a:gdLst/>
            <a:ahLst/>
            <a:cxnLst/>
            <a:rect l="0" t="0" r="0" b="0"/>
            <a:pathLst>
              <a:path w="8891" h="115571">
                <a:moveTo>
                  <a:pt x="889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106680"/>
                </a:lnTo>
                <a:lnTo>
                  <a:pt x="8890" y="115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4170680" y="2268220"/>
            <a:ext cx="151131" cy="8891"/>
          </a:xfrm>
          <a:custGeom>
            <a:avLst/>
            <a:gdLst/>
            <a:ahLst/>
            <a:cxnLst/>
            <a:rect l="0" t="0" r="0" b="0"/>
            <a:pathLst>
              <a:path w="151131" h="889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5420360" y="2232660"/>
            <a:ext cx="347981" cy="356871"/>
          </a:xfrm>
          <a:custGeom>
            <a:avLst/>
            <a:gdLst/>
            <a:ahLst/>
            <a:cxnLst/>
            <a:rect l="0" t="0" r="0" b="0"/>
            <a:pathLst>
              <a:path w="347981" h="356871">
                <a:moveTo>
                  <a:pt x="0" y="8890"/>
                </a:moveTo>
                <a:lnTo>
                  <a:pt x="17780" y="0"/>
                </a:lnTo>
                <a:lnTo>
                  <a:pt x="53340" y="0"/>
                </a:lnTo>
                <a:lnTo>
                  <a:pt x="88900" y="0"/>
                </a:lnTo>
                <a:lnTo>
                  <a:pt x="124460" y="0"/>
                </a:lnTo>
                <a:lnTo>
                  <a:pt x="161290" y="0"/>
                </a:lnTo>
                <a:lnTo>
                  <a:pt x="196850" y="0"/>
                </a:lnTo>
                <a:lnTo>
                  <a:pt x="241300" y="17780"/>
                </a:lnTo>
                <a:lnTo>
                  <a:pt x="259080" y="26670"/>
                </a:lnTo>
                <a:lnTo>
                  <a:pt x="276860" y="44450"/>
                </a:lnTo>
                <a:lnTo>
                  <a:pt x="267970" y="88900"/>
                </a:lnTo>
                <a:lnTo>
                  <a:pt x="267970" y="106680"/>
                </a:lnTo>
                <a:lnTo>
                  <a:pt x="241300" y="133350"/>
                </a:lnTo>
                <a:lnTo>
                  <a:pt x="205740" y="177800"/>
                </a:lnTo>
                <a:lnTo>
                  <a:pt x="170180" y="223520"/>
                </a:lnTo>
                <a:lnTo>
                  <a:pt x="133350" y="259080"/>
                </a:lnTo>
                <a:lnTo>
                  <a:pt x="106680" y="294640"/>
                </a:lnTo>
                <a:lnTo>
                  <a:pt x="97790" y="312420"/>
                </a:lnTo>
                <a:lnTo>
                  <a:pt x="80010" y="330200"/>
                </a:lnTo>
                <a:lnTo>
                  <a:pt x="71120" y="347980"/>
                </a:lnTo>
                <a:lnTo>
                  <a:pt x="97790" y="356870"/>
                </a:lnTo>
                <a:lnTo>
                  <a:pt x="142240" y="356870"/>
                </a:lnTo>
                <a:lnTo>
                  <a:pt x="179070" y="347980"/>
                </a:lnTo>
                <a:lnTo>
                  <a:pt x="223520" y="347980"/>
                </a:lnTo>
                <a:lnTo>
                  <a:pt x="259080" y="347980"/>
                </a:lnTo>
                <a:lnTo>
                  <a:pt x="303530" y="347980"/>
                </a:lnTo>
                <a:lnTo>
                  <a:pt x="34798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5179060" y="2383790"/>
            <a:ext cx="161291" cy="26671"/>
          </a:xfrm>
          <a:custGeom>
            <a:avLst/>
            <a:gdLst/>
            <a:ahLst/>
            <a:cxnLst/>
            <a:rect l="0" t="0" r="0" b="0"/>
            <a:pathLst>
              <a:path w="161291" h="26671">
                <a:moveTo>
                  <a:pt x="0" y="26670"/>
                </a:moveTo>
                <a:lnTo>
                  <a:pt x="35560" y="26670"/>
                </a:lnTo>
                <a:lnTo>
                  <a:pt x="80010" y="17780"/>
                </a:lnTo>
                <a:lnTo>
                  <a:pt x="125730" y="0"/>
                </a:lnTo>
                <a:lnTo>
                  <a:pt x="1612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4027170" y="3036570"/>
            <a:ext cx="179071" cy="44451"/>
          </a:xfrm>
          <a:custGeom>
            <a:avLst/>
            <a:gdLst/>
            <a:ahLst/>
            <a:cxnLst/>
            <a:rect l="0" t="0" r="0" b="0"/>
            <a:pathLst>
              <a:path w="179071" h="44451">
                <a:moveTo>
                  <a:pt x="8890" y="44450"/>
                </a:moveTo>
                <a:lnTo>
                  <a:pt x="0" y="26670"/>
                </a:lnTo>
                <a:lnTo>
                  <a:pt x="17780" y="8890"/>
                </a:lnTo>
                <a:lnTo>
                  <a:pt x="44450" y="8890"/>
                </a:lnTo>
                <a:lnTo>
                  <a:pt x="88900" y="0"/>
                </a:lnTo>
                <a:lnTo>
                  <a:pt x="13462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5276850" y="3018790"/>
            <a:ext cx="304801" cy="26671"/>
          </a:xfrm>
          <a:custGeom>
            <a:avLst/>
            <a:gdLst/>
            <a:ahLst/>
            <a:cxnLst/>
            <a:rect l="0" t="0" r="0" b="0"/>
            <a:pathLst>
              <a:path w="304801" h="26671">
                <a:moveTo>
                  <a:pt x="0" y="26670"/>
                </a:moveTo>
                <a:lnTo>
                  <a:pt x="19050" y="26670"/>
                </a:lnTo>
                <a:lnTo>
                  <a:pt x="45720" y="26670"/>
                </a:lnTo>
                <a:lnTo>
                  <a:pt x="90170" y="17780"/>
                </a:lnTo>
                <a:lnTo>
                  <a:pt x="125730" y="17780"/>
                </a:lnTo>
                <a:lnTo>
                  <a:pt x="152400" y="8890"/>
                </a:lnTo>
                <a:lnTo>
                  <a:pt x="179070" y="8890"/>
                </a:lnTo>
                <a:lnTo>
                  <a:pt x="214630" y="8890"/>
                </a:lnTo>
                <a:lnTo>
                  <a:pt x="250190" y="0"/>
                </a:lnTo>
                <a:lnTo>
                  <a:pt x="295910" y="0"/>
                </a:lnTo>
                <a:lnTo>
                  <a:pt x="304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5572760" y="2777490"/>
            <a:ext cx="284481" cy="518161"/>
          </a:xfrm>
          <a:custGeom>
            <a:avLst/>
            <a:gdLst/>
            <a:ahLst/>
            <a:cxnLst/>
            <a:rect l="0" t="0" r="0" b="0"/>
            <a:pathLst>
              <a:path w="284481" h="518161">
                <a:moveTo>
                  <a:pt x="0" y="518160"/>
                </a:moveTo>
                <a:lnTo>
                  <a:pt x="26670" y="499110"/>
                </a:lnTo>
                <a:lnTo>
                  <a:pt x="71120" y="463550"/>
                </a:lnTo>
                <a:lnTo>
                  <a:pt x="115570" y="419100"/>
                </a:lnTo>
                <a:lnTo>
                  <a:pt x="151130" y="374650"/>
                </a:lnTo>
                <a:lnTo>
                  <a:pt x="177800" y="339090"/>
                </a:lnTo>
                <a:lnTo>
                  <a:pt x="204470" y="294640"/>
                </a:lnTo>
                <a:lnTo>
                  <a:pt x="240030" y="250190"/>
                </a:lnTo>
                <a:lnTo>
                  <a:pt x="257810" y="204470"/>
                </a:lnTo>
                <a:lnTo>
                  <a:pt x="275590" y="160020"/>
                </a:lnTo>
                <a:lnTo>
                  <a:pt x="284480" y="133350"/>
                </a:lnTo>
                <a:lnTo>
                  <a:pt x="284480" y="97790"/>
                </a:lnTo>
                <a:lnTo>
                  <a:pt x="275590" y="53340"/>
                </a:lnTo>
                <a:lnTo>
                  <a:pt x="266700" y="35560"/>
                </a:lnTo>
                <a:lnTo>
                  <a:pt x="231140" y="8890"/>
                </a:lnTo>
                <a:lnTo>
                  <a:pt x="213360" y="0"/>
                </a:lnTo>
                <a:lnTo>
                  <a:pt x="186690" y="0"/>
                </a:lnTo>
                <a:lnTo>
                  <a:pt x="168910" y="17780"/>
                </a:lnTo>
                <a:lnTo>
                  <a:pt x="151130" y="35560"/>
                </a:lnTo>
                <a:lnTo>
                  <a:pt x="133350" y="62230"/>
                </a:lnTo>
                <a:lnTo>
                  <a:pt x="124460" y="88900"/>
                </a:lnTo>
                <a:lnTo>
                  <a:pt x="124460" y="106680"/>
                </a:lnTo>
                <a:lnTo>
                  <a:pt x="133350" y="151130"/>
                </a:lnTo>
                <a:lnTo>
                  <a:pt x="142240" y="177800"/>
                </a:lnTo>
                <a:lnTo>
                  <a:pt x="177800" y="204470"/>
                </a:lnTo>
                <a:lnTo>
                  <a:pt x="22225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6116320" y="1572260"/>
            <a:ext cx="17781" cy="231141"/>
          </a:xfrm>
          <a:custGeom>
            <a:avLst/>
            <a:gdLst/>
            <a:ahLst/>
            <a:cxnLst/>
            <a:rect l="0" t="0" r="0" b="0"/>
            <a:pathLst>
              <a:path w="17781" h="231141">
                <a:moveTo>
                  <a:pt x="8890" y="17780"/>
                </a:moveTo>
                <a:lnTo>
                  <a:pt x="8890" y="0"/>
                </a:lnTo>
                <a:lnTo>
                  <a:pt x="8890" y="44450"/>
                </a:lnTo>
                <a:lnTo>
                  <a:pt x="17780" y="80010"/>
                </a:lnTo>
                <a:lnTo>
                  <a:pt x="17780" y="97790"/>
                </a:lnTo>
                <a:lnTo>
                  <a:pt x="17780" y="142240"/>
                </a:lnTo>
                <a:lnTo>
                  <a:pt x="8890" y="177800"/>
                </a:lnTo>
                <a:lnTo>
                  <a:pt x="8890" y="204470"/>
                </a:lnTo>
                <a:lnTo>
                  <a:pt x="0" y="231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6036310" y="1705610"/>
            <a:ext cx="214631" cy="17781"/>
          </a:xfrm>
          <a:custGeom>
            <a:avLst/>
            <a:gdLst/>
            <a:ahLst/>
            <a:cxnLst/>
            <a:rect l="0" t="0" r="0" b="0"/>
            <a:pathLst>
              <a:path w="214631" h="17781">
                <a:moveTo>
                  <a:pt x="0" y="17780"/>
                </a:moveTo>
                <a:lnTo>
                  <a:pt x="26670" y="8890"/>
                </a:lnTo>
                <a:lnTo>
                  <a:pt x="71120" y="8890"/>
                </a:lnTo>
                <a:lnTo>
                  <a:pt x="116840" y="8890"/>
                </a:lnTo>
                <a:lnTo>
                  <a:pt x="161290" y="8890"/>
                </a:lnTo>
                <a:lnTo>
                  <a:pt x="19685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6153150" y="2366010"/>
            <a:ext cx="231141" cy="17781"/>
          </a:xfrm>
          <a:custGeom>
            <a:avLst/>
            <a:gdLst/>
            <a:ahLst/>
            <a:cxnLst/>
            <a:rect l="0" t="0" r="0" b="0"/>
            <a:pathLst>
              <a:path w="231141" h="17781">
                <a:moveTo>
                  <a:pt x="0" y="17780"/>
                </a:moveTo>
                <a:lnTo>
                  <a:pt x="35560" y="17780"/>
                </a:lnTo>
                <a:lnTo>
                  <a:pt x="71120" y="17780"/>
                </a:lnTo>
                <a:lnTo>
                  <a:pt x="106680" y="8890"/>
                </a:lnTo>
                <a:lnTo>
                  <a:pt x="142240" y="8890"/>
                </a:lnTo>
                <a:lnTo>
                  <a:pt x="177800" y="8890"/>
                </a:lnTo>
                <a:lnTo>
                  <a:pt x="222250" y="0"/>
                </a:lnTo>
                <a:lnTo>
                  <a:pt x="2311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6492240" y="2214880"/>
            <a:ext cx="312421" cy="303531"/>
          </a:xfrm>
          <a:custGeom>
            <a:avLst/>
            <a:gdLst/>
            <a:ahLst/>
            <a:cxnLst/>
            <a:rect l="0" t="0" r="0" b="0"/>
            <a:pathLst>
              <a:path w="312421" h="303531">
                <a:moveTo>
                  <a:pt x="0" y="26670"/>
                </a:moveTo>
                <a:lnTo>
                  <a:pt x="26670" y="17780"/>
                </a:lnTo>
                <a:lnTo>
                  <a:pt x="62230" y="8890"/>
                </a:lnTo>
                <a:lnTo>
                  <a:pt x="97790" y="0"/>
                </a:lnTo>
                <a:lnTo>
                  <a:pt x="133350" y="0"/>
                </a:lnTo>
                <a:lnTo>
                  <a:pt x="168910" y="0"/>
                </a:lnTo>
                <a:lnTo>
                  <a:pt x="204470" y="0"/>
                </a:lnTo>
                <a:lnTo>
                  <a:pt x="213360" y="17780"/>
                </a:lnTo>
                <a:lnTo>
                  <a:pt x="195580" y="26670"/>
                </a:lnTo>
                <a:lnTo>
                  <a:pt x="160020" y="53340"/>
                </a:lnTo>
                <a:lnTo>
                  <a:pt x="115570" y="80010"/>
                </a:lnTo>
                <a:lnTo>
                  <a:pt x="106680" y="97790"/>
                </a:lnTo>
                <a:lnTo>
                  <a:pt x="151130" y="115570"/>
                </a:lnTo>
                <a:lnTo>
                  <a:pt x="177800" y="115570"/>
                </a:lnTo>
                <a:lnTo>
                  <a:pt x="223520" y="124460"/>
                </a:lnTo>
                <a:lnTo>
                  <a:pt x="259080" y="133350"/>
                </a:lnTo>
                <a:lnTo>
                  <a:pt x="294640" y="151130"/>
                </a:lnTo>
                <a:lnTo>
                  <a:pt x="312420" y="160020"/>
                </a:lnTo>
                <a:lnTo>
                  <a:pt x="312420" y="186690"/>
                </a:lnTo>
                <a:lnTo>
                  <a:pt x="294640" y="223520"/>
                </a:lnTo>
                <a:lnTo>
                  <a:pt x="285750" y="241300"/>
                </a:lnTo>
                <a:lnTo>
                  <a:pt x="241300" y="276860"/>
                </a:lnTo>
                <a:lnTo>
                  <a:pt x="204470" y="294640"/>
                </a:lnTo>
                <a:lnTo>
                  <a:pt x="19558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6474460" y="2750820"/>
            <a:ext cx="580391" cy="571501"/>
          </a:xfrm>
          <a:custGeom>
            <a:avLst/>
            <a:gdLst/>
            <a:ahLst/>
            <a:cxnLst/>
            <a:rect l="0" t="0" r="0" b="0"/>
            <a:pathLst>
              <a:path w="580391" h="571501">
                <a:moveTo>
                  <a:pt x="410210" y="124460"/>
                </a:moveTo>
                <a:lnTo>
                  <a:pt x="383540" y="80010"/>
                </a:lnTo>
                <a:lnTo>
                  <a:pt x="365760" y="71120"/>
                </a:lnTo>
                <a:lnTo>
                  <a:pt x="330200" y="71120"/>
                </a:lnTo>
                <a:lnTo>
                  <a:pt x="294640" y="71120"/>
                </a:lnTo>
                <a:lnTo>
                  <a:pt x="250190" y="80010"/>
                </a:lnTo>
                <a:lnTo>
                  <a:pt x="204470" y="97790"/>
                </a:lnTo>
                <a:lnTo>
                  <a:pt x="168910" y="115570"/>
                </a:lnTo>
                <a:lnTo>
                  <a:pt x="124460" y="151130"/>
                </a:lnTo>
                <a:lnTo>
                  <a:pt x="88900" y="186690"/>
                </a:lnTo>
                <a:lnTo>
                  <a:pt x="53340" y="231140"/>
                </a:lnTo>
                <a:lnTo>
                  <a:pt x="17780" y="276860"/>
                </a:lnTo>
                <a:lnTo>
                  <a:pt x="8890" y="312420"/>
                </a:lnTo>
                <a:lnTo>
                  <a:pt x="0" y="356870"/>
                </a:lnTo>
                <a:lnTo>
                  <a:pt x="0" y="392430"/>
                </a:lnTo>
                <a:lnTo>
                  <a:pt x="8890" y="427990"/>
                </a:lnTo>
                <a:lnTo>
                  <a:pt x="26670" y="472440"/>
                </a:lnTo>
                <a:lnTo>
                  <a:pt x="44450" y="499110"/>
                </a:lnTo>
                <a:lnTo>
                  <a:pt x="62230" y="516890"/>
                </a:lnTo>
                <a:lnTo>
                  <a:pt x="106680" y="544830"/>
                </a:lnTo>
                <a:lnTo>
                  <a:pt x="142240" y="553720"/>
                </a:lnTo>
                <a:lnTo>
                  <a:pt x="168910" y="562610"/>
                </a:lnTo>
                <a:lnTo>
                  <a:pt x="213360" y="571500"/>
                </a:lnTo>
                <a:lnTo>
                  <a:pt x="250190" y="571500"/>
                </a:lnTo>
                <a:lnTo>
                  <a:pt x="285750" y="571500"/>
                </a:lnTo>
                <a:lnTo>
                  <a:pt x="330200" y="562610"/>
                </a:lnTo>
                <a:lnTo>
                  <a:pt x="374650" y="553720"/>
                </a:lnTo>
                <a:lnTo>
                  <a:pt x="410210" y="544830"/>
                </a:lnTo>
                <a:lnTo>
                  <a:pt x="445770" y="525780"/>
                </a:lnTo>
                <a:lnTo>
                  <a:pt x="490220" y="508000"/>
                </a:lnTo>
                <a:lnTo>
                  <a:pt x="508000" y="490220"/>
                </a:lnTo>
                <a:lnTo>
                  <a:pt x="544830" y="454660"/>
                </a:lnTo>
                <a:lnTo>
                  <a:pt x="562610" y="410210"/>
                </a:lnTo>
                <a:lnTo>
                  <a:pt x="580390" y="365760"/>
                </a:lnTo>
                <a:lnTo>
                  <a:pt x="580390" y="330200"/>
                </a:lnTo>
                <a:lnTo>
                  <a:pt x="580390" y="294640"/>
                </a:lnTo>
                <a:lnTo>
                  <a:pt x="571500" y="259080"/>
                </a:lnTo>
                <a:lnTo>
                  <a:pt x="562610" y="222250"/>
                </a:lnTo>
                <a:lnTo>
                  <a:pt x="553720" y="186690"/>
                </a:lnTo>
                <a:lnTo>
                  <a:pt x="535940" y="151130"/>
                </a:lnTo>
                <a:lnTo>
                  <a:pt x="499110" y="106680"/>
                </a:lnTo>
                <a:lnTo>
                  <a:pt x="463550" y="71120"/>
                </a:lnTo>
                <a:lnTo>
                  <a:pt x="427990" y="35560"/>
                </a:lnTo>
                <a:lnTo>
                  <a:pt x="392430" y="8890"/>
                </a:lnTo>
                <a:lnTo>
                  <a:pt x="356870" y="0"/>
                </a:lnTo>
                <a:lnTo>
                  <a:pt x="3390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7161530" y="2893060"/>
            <a:ext cx="383541" cy="214631"/>
          </a:xfrm>
          <a:custGeom>
            <a:avLst/>
            <a:gdLst/>
            <a:ahLst/>
            <a:cxnLst/>
            <a:rect l="0" t="0" r="0" b="0"/>
            <a:pathLst>
              <a:path w="383541" h="214631">
                <a:moveTo>
                  <a:pt x="0" y="214630"/>
                </a:moveTo>
                <a:lnTo>
                  <a:pt x="35560" y="179070"/>
                </a:lnTo>
                <a:lnTo>
                  <a:pt x="80010" y="152400"/>
                </a:lnTo>
                <a:lnTo>
                  <a:pt x="115570" y="125730"/>
                </a:lnTo>
                <a:lnTo>
                  <a:pt x="161290" y="97790"/>
                </a:lnTo>
                <a:lnTo>
                  <a:pt x="196850" y="80010"/>
                </a:lnTo>
                <a:lnTo>
                  <a:pt x="232410" y="62230"/>
                </a:lnTo>
                <a:lnTo>
                  <a:pt x="267970" y="44450"/>
                </a:lnTo>
                <a:lnTo>
                  <a:pt x="303530" y="26670"/>
                </a:lnTo>
                <a:lnTo>
                  <a:pt x="347980" y="8890"/>
                </a:lnTo>
                <a:lnTo>
                  <a:pt x="3835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7125970" y="2937510"/>
            <a:ext cx="115571" cy="134621"/>
          </a:xfrm>
          <a:custGeom>
            <a:avLst/>
            <a:gdLst/>
            <a:ahLst/>
            <a:cxnLst/>
            <a:rect l="0" t="0" r="0" b="0"/>
            <a:pathLst>
              <a:path w="115571" h="134621">
                <a:moveTo>
                  <a:pt x="0" y="134620"/>
                </a:moveTo>
                <a:lnTo>
                  <a:pt x="8890" y="107950"/>
                </a:lnTo>
                <a:lnTo>
                  <a:pt x="44450" y="81280"/>
                </a:lnTo>
                <a:lnTo>
                  <a:pt x="88900" y="2667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7161530" y="3098800"/>
            <a:ext cx="205741" cy="71121"/>
          </a:xfrm>
          <a:custGeom>
            <a:avLst/>
            <a:gdLst/>
            <a:ahLst/>
            <a:cxnLst/>
            <a:rect l="0" t="0" r="0" b="0"/>
            <a:pathLst>
              <a:path w="205741" h="71121">
                <a:moveTo>
                  <a:pt x="0" y="8890"/>
                </a:moveTo>
                <a:lnTo>
                  <a:pt x="17780" y="0"/>
                </a:lnTo>
                <a:lnTo>
                  <a:pt x="53340" y="8890"/>
                </a:lnTo>
                <a:lnTo>
                  <a:pt x="97790" y="26670"/>
                </a:lnTo>
                <a:lnTo>
                  <a:pt x="143510" y="44450"/>
                </a:lnTo>
                <a:lnTo>
                  <a:pt x="179070" y="62230"/>
                </a:lnTo>
                <a:lnTo>
                  <a:pt x="20574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7653020" y="2545080"/>
            <a:ext cx="151131" cy="187961"/>
          </a:xfrm>
          <a:custGeom>
            <a:avLst/>
            <a:gdLst/>
            <a:ahLst/>
            <a:cxnLst/>
            <a:rect l="0" t="0" r="0" b="0"/>
            <a:pathLst>
              <a:path w="151131" h="187961">
                <a:moveTo>
                  <a:pt x="151130" y="0"/>
                </a:moveTo>
                <a:lnTo>
                  <a:pt x="133350" y="17780"/>
                </a:lnTo>
                <a:lnTo>
                  <a:pt x="106680" y="62230"/>
                </a:lnTo>
                <a:lnTo>
                  <a:pt x="80010" y="106680"/>
                </a:lnTo>
                <a:lnTo>
                  <a:pt x="44450" y="142240"/>
                </a:lnTo>
                <a:lnTo>
                  <a:pt x="0" y="179070"/>
                </a:lnTo>
                <a:lnTo>
                  <a:pt x="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7635240" y="2571750"/>
            <a:ext cx="88901" cy="62231"/>
          </a:xfrm>
          <a:custGeom>
            <a:avLst/>
            <a:gdLst/>
            <a:ahLst/>
            <a:cxnLst/>
            <a:rect l="0" t="0" r="0" b="0"/>
            <a:pathLst>
              <a:path w="88901" h="62231">
                <a:moveTo>
                  <a:pt x="0" y="0"/>
                </a:moveTo>
                <a:lnTo>
                  <a:pt x="35560" y="8890"/>
                </a:lnTo>
                <a:lnTo>
                  <a:pt x="80010" y="53340"/>
                </a:lnTo>
                <a:lnTo>
                  <a:pt x="8890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7821930" y="2589530"/>
            <a:ext cx="161291" cy="115571"/>
          </a:xfrm>
          <a:custGeom>
            <a:avLst/>
            <a:gdLst/>
            <a:ahLst/>
            <a:cxnLst/>
            <a:rect l="0" t="0" r="0" b="0"/>
            <a:pathLst>
              <a:path w="161291" h="115571">
                <a:moveTo>
                  <a:pt x="143510" y="8890"/>
                </a:moveTo>
                <a:lnTo>
                  <a:pt x="125730" y="0"/>
                </a:lnTo>
                <a:lnTo>
                  <a:pt x="107950" y="0"/>
                </a:lnTo>
                <a:lnTo>
                  <a:pt x="81280" y="0"/>
                </a:lnTo>
                <a:lnTo>
                  <a:pt x="63500" y="8890"/>
                </a:lnTo>
                <a:lnTo>
                  <a:pt x="45720" y="26670"/>
                </a:lnTo>
                <a:lnTo>
                  <a:pt x="8890" y="53340"/>
                </a:lnTo>
                <a:lnTo>
                  <a:pt x="0" y="80010"/>
                </a:lnTo>
                <a:lnTo>
                  <a:pt x="17780" y="88900"/>
                </a:lnTo>
                <a:lnTo>
                  <a:pt x="54610" y="88900"/>
                </a:lnTo>
                <a:lnTo>
                  <a:pt x="99060" y="62230"/>
                </a:lnTo>
                <a:lnTo>
                  <a:pt x="116840" y="44450"/>
                </a:lnTo>
                <a:lnTo>
                  <a:pt x="134620" y="17780"/>
                </a:lnTo>
                <a:lnTo>
                  <a:pt x="134620" y="62230"/>
                </a:lnTo>
                <a:lnTo>
                  <a:pt x="134620" y="80010"/>
                </a:lnTo>
                <a:lnTo>
                  <a:pt x="134620" y="97790"/>
                </a:lnTo>
                <a:lnTo>
                  <a:pt x="161290" y="115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8081010" y="2571750"/>
            <a:ext cx="196851" cy="161291"/>
          </a:xfrm>
          <a:custGeom>
            <a:avLst/>
            <a:gdLst/>
            <a:ahLst/>
            <a:cxnLst/>
            <a:rect l="0" t="0" r="0" b="0"/>
            <a:pathLst>
              <a:path w="196851" h="161291">
                <a:moveTo>
                  <a:pt x="196850" y="0"/>
                </a:moveTo>
                <a:lnTo>
                  <a:pt x="170180" y="35560"/>
                </a:lnTo>
                <a:lnTo>
                  <a:pt x="125730" y="71120"/>
                </a:lnTo>
                <a:lnTo>
                  <a:pt x="90170" y="106680"/>
                </a:lnTo>
                <a:lnTo>
                  <a:pt x="44450" y="143510"/>
                </a:lnTo>
                <a:lnTo>
                  <a:pt x="26670" y="152400"/>
                </a:lnTo>
                <a:lnTo>
                  <a:pt x="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8116570" y="2545080"/>
            <a:ext cx="90171" cy="80011"/>
          </a:xfrm>
          <a:custGeom>
            <a:avLst/>
            <a:gdLst/>
            <a:ahLst/>
            <a:cxnLst/>
            <a:rect l="0" t="0" r="0" b="0"/>
            <a:pathLst>
              <a:path w="90171" h="80011">
                <a:moveTo>
                  <a:pt x="0" y="0"/>
                </a:moveTo>
                <a:lnTo>
                  <a:pt x="17780" y="0"/>
                </a:lnTo>
                <a:lnTo>
                  <a:pt x="36830" y="17780"/>
                </a:lnTo>
                <a:lnTo>
                  <a:pt x="54610" y="44450"/>
                </a:lnTo>
                <a:lnTo>
                  <a:pt x="9017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1767840" y="3393440"/>
            <a:ext cx="830581" cy="937261"/>
          </a:xfrm>
          <a:custGeom>
            <a:avLst/>
            <a:gdLst/>
            <a:ahLst/>
            <a:cxnLst/>
            <a:rect l="0" t="0" r="0" b="0"/>
            <a:pathLst>
              <a:path w="830581" h="937261">
                <a:moveTo>
                  <a:pt x="830580" y="151130"/>
                </a:moveTo>
                <a:lnTo>
                  <a:pt x="795020" y="106680"/>
                </a:lnTo>
                <a:lnTo>
                  <a:pt x="768350" y="62230"/>
                </a:lnTo>
                <a:lnTo>
                  <a:pt x="750570" y="53340"/>
                </a:lnTo>
                <a:lnTo>
                  <a:pt x="715010" y="26670"/>
                </a:lnTo>
                <a:lnTo>
                  <a:pt x="670560" y="8890"/>
                </a:lnTo>
                <a:lnTo>
                  <a:pt x="633730" y="0"/>
                </a:lnTo>
                <a:lnTo>
                  <a:pt x="589280" y="0"/>
                </a:lnTo>
                <a:lnTo>
                  <a:pt x="553720" y="0"/>
                </a:lnTo>
                <a:lnTo>
                  <a:pt x="518160" y="0"/>
                </a:lnTo>
                <a:lnTo>
                  <a:pt x="482600" y="8890"/>
                </a:lnTo>
                <a:lnTo>
                  <a:pt x="438150" y="17780"/>
                </a:lnTo>
                <a:lnTo>
                  <a:pt x="411480" y="26670"/>
                </a:lnTo>
                <a:lnTo>
                  <a:pt x="375920" y="44450"/>
                </a:lnTo>
                <a:lnTo>
                  <a:pt x="347980" y="62230"/>
                </a:lnTo>
                <a:lnTo>
                  <a:pt x="312420" y="80010"/>
                </a:lnTo>
                <a:lnTo>
                  <a:pt x="276860" y="97790"/>
                </a:lnTo>
                <a:lnTo>
                  <a:pt x="250190" y="115570"/>
                </a:lnTo>
                <a:lnTo>
                  <a:pt x="214630" y="142240"/>
                </a:lnTo>
                <a:lnTo>
                  <a:pt x="170180" y="177800"/>
                </a:lnTo>
                <a:lnTo>
                  <a:pt x="134620" y="223520"/>
                </a:lnTo>
                <a:lnTo>
                  <a:pt x="99060" y="267970"/>
                </a:lnTo>
                <a:lnTo>
                  <a:pt x="62230" y="312420"/>
                </a:lnTo>
                <a:lnTo>
                  <a:pt x="35560" y="356870"/>
                </a:lnTo>
                <a:lnTo>
                  <a:pt x="17780" y="401320"/>
                </a:lnTo>
                <a:lnTo>
                  <a:pt x="8890" y="445770"/>
                </a:lnTo>
                <a:lnTo>
                  <a:pt x="0" y="491490"/>
                </a:lnTo>
                <a:lnTo>
                  <a:pt x="0" y="535940"/>
                </a:lnTo>
                <a:lnTo>
                  <a:pt x="0" y="580390"/>
                </a:lnTo>
                <a:lnTo>
                  <a:pt x="8890" y="615950"/>
                </a:lnTo>
                <a:lnTo>
                  <a:pt x="17780" y="660400"/>
                </a:lnTo>
                <a:lnTo>
                  <a:pt x="44450" y="695960"/>
                </a:lnTo>
                <a:lnTo>
                  <a:pt x="62230" y="731520"/>
                </a:lnTo>
                <a:lnTo>
                  <a:pt x="88900" y="768350"/>
                </a:lnTo>
                <a:lnTo>
                  <a:pt x="116840" y="803910"/>
                </a:lnTo>
                <a:lnTo>
                  <a:pt x="152400" y="839470"/>
                </a:lnTo>
                <a:lnTo>
                  <a:pt x="196850" y="875030"/>
                </a:lnTo>
                <a:lnTo>
                  <a:pt x="241300" y="901700"/>
                </a:lnTo>
                <a:lnTo>
                  <a:pt x="276860" y="919480"/>
                </a:lnTo>
                <a:lnTo>
                  <a:pt x="312420" y="937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2410460" y="3902710"/>
            <a:ext cx="679451" cy="607061"/>
          </a:xfrm>
          <a:custGeom>
            <a:avLst/>
            <a:gdLst/>
            <a:ahLst/>
            <a:cxnLst/>
            <a:rect l="0" t="0" r="0" b="0"/>
            <a:pathLst>
              <a:path w="679451" h="607061">
                <a:moveTo>
                  <a:pt x="580390" y="115570"/>
                </a:moveTo>
                <a:lnTo>
                  <a:pt x="580390" y="97790"/>
                </a:lnTo>
                <a:lnTo>
                  <a:pt x="580390" y="62230"/>
                </a:lnTo>
                <a:lnTo>
                  <a:pt x="580390" y="35560"/>
                </a:lnTo>
                <a:lnTo>
                  <a:pt x="562610" y="17780"/>
                </a:lnTo>
                <a:lnTo>
                  <a:pt x="527050" y="0"/>
                </a:lnTo>
                <a:lnTo>
                  <a:pt x="491490" y="0"/>
                </a:lnTo>
                <a:lnTo>
                  <a:pt x="455930" y="0"/>
                </a:lnTo>
                <a:lnTo>
                  <a:pt x="420370" y="0"/>
                </a:lnTo>
                <a:lnTo>
                  <a:pt x="384810" y="8890"/>
                </a:lnTo>
                <a:lnTo>
                  <a:pt x="349250" y="17780"/>
                </a:lnTo>
                <a:lnTo>
                  <a:pt x="313690" y="35560"/>
                </a:lnTo>
                <a:lnTo>
                  <a:pt x="267970" y="53340"/>
                </a:lnTo>
                <a:lnTo>
                  <a:pt x="223520" y="80010"/>
                </a:lnTo>
                <a:lnTo>
                  <a:pt x="187960" y="106680"/>
                </a:lnTo>
                <a:lnTo>
                  <a:pt x="143510" y="133350"/>
                </a:lnTo>
                <a:lnTo>
                  <a:pt x="107950" y="168910"/>
                </a:lnTo>
                <a:lnTo>
                  <a:pt x="72390" y="213360"/>
                </a:lnTo>
                <a:lnTo>
                  <a:pt x="45720" y="259080"/>
                </a:lnTo>
                <a:lnTo>
                  <a:pt x="27940" y="294640"/>
                </a:lnTo>
                <a:lnTo>
                  <a:pt x="8890" y="339090"/>
                </a:lnTo>
                <a:lnTo>
                  <a:pt x="0" y="374650"/>
                </a:lnTo>
                <a:lnTo>
                  <a:pt x="0" y="419100"/>
                </a:lnTo>
                <a:lnTo>
                  <a:pt x="8890" y="454660"/>
                </a:lnTo>
                <a:lnTo>
                  <a:pt x="27940" y="490220"/>
                </a:lnTo>
                <a:lnTo>
                  <a:pt x="63500" y="527050"/>
                </a:lnTo>
                <a:lnTo>
                  <a:pt x="99060" y="562610"/>
                </a:lnTo>
                <a:lnTo>
                  <a:pt x="134620" y="580390"/>
                </a:lnTo>
                <a:lnTo>
                  <a:pt x="170180" y="598170"/>
                </a:lnTo>
                <a:lnTo>
                  <a:pt x="205740" y="607060"/>
                </a:lnTo>
                <a:lnTo>
                  <a:pt x="250190" y="607060"/>
                </a:lnTo>
                <a:lnTo>
                  <a:pt x="294640" y="607060"/>
                </a:lnTo>
                <a:lnTo>
                  <a:pt x="340360" y="598170"/>
                </a:lnTo>
                <a:lnTo>
                  <a:pt x="384810" y="589280"/>
                </a:lnTo>
                <a:lnTo>
                  <a:pt x="429260" y="571500"/>
                </a:lnTo>
                <a:lnTo>
                  <a:pt x="473710" y="544830"/>
                </a:lnTo>
                <a:lnTo>
                  <a:pt x="518160" y="516890"/>
                </a:lnTo>
                <a:lnTo>
                  <a:pt x="553720" y="490220"/>
                </a:lnTo>
                <a:lnTo>
                  <a:pt x="589280" y="454660"/>
                </a:lnTo>
                <a:lnTo>
                  <a:pt x="626110" y="410210"/>
                </a:lnTo>
                <a:lnTo>
                  <a:pt x="643890" y="374650"/>
                </a:lnTo>
                <a:lnTo>
                  <a:pt x="661670" y="339090"/>
                </a:lnTo>
                <a:lnTo>
                  <a:pt x="670560" y="303530"/>
                </a:lnTo>
                <a:lnTo>
                  <a:pt x="679450" y="267970"/>
                </a:lnTo>
                <a:lnTo>
                  <a:pt x="679450" y="231140"/>
                </a:lnTo>
                <a:lnTo>
                  <a:pt x="679450" y="195580"/>
                </a:lnTo>
                <a:lnTo>
                  <a:pt x="679450" y="160020"/>
                </a:lnTo>
                <a:lnTo>
                  <a:pt x="670560" y="133350"/>
                </a:lnTo>
                <a:lnTo>
                  <a:pt x="661670" y="97790"/>
                </a:lnTo>
                <a:lnTo>
                  <a:pt x="643890" y="62230"/>
                </a:lnTo>
                <a:lnTo>
                  <a:pt x="635000" y="35560"/>
                </a:lnTo>
                <a:lnTo>
                  <a:pt x="599440" y="8890"/>
                </a:lnTo>
                <a:lnTo>
                  <a:pt x="580390" y="0"/>
                </a:lnTo>
                <a:lnTo>
                  <a:pt x="5626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3089910" y="4224020"/>
            <a:ext cx="410211" cy="642621"/>
          </a:xfrm>
          <a:custGeom>
            <a:avLst/>
            <a:gdLst/>
            <a:ahLst/>
            <a:cxnLst/>
            <a:rect l="0" t="0" r="0" b="0"/>
            <a:pathLst>
              <a:path w="410211" h="642621">
                <a:moveTo>
                  <a:pt x="410210" y="17780"/>
                </a:moveTo>
                <a:lnTo>
                  <a:pt x="410210" y="0"/>
                </a:lnTo>
                <a:lnTo>
                  <a:pt x="365760" y="53340"/>
                </a:lnTo>
                <a:lnTo>
                  <a:pt x="321310" y="88900"/>
                </a:lnTo>
                <a:lnTo>
                  <a:pt x="285750" y="133350"/>
                </a:lnTo>
                <a:lnTo>
                  <a:pt x="250190" y="177800"/>
                </a:lnTo>
                <a:lnTo>
                  <a:pt x="223520" y="214630"/>
                </a:lnTo>
                <a:lnTo>
                  <a:pt x="196850" y="250190"/>
                </a:lnTo>
                <a:lnTo>
                  <a:pt x="168910" y="294640"/>
                </a:lnTo>
                <a:lnTo>
                  <a:pt x="142240" y="339090"/>
                </a:lnTo>
                <a:lnTo>
                  <a:pt x="115570" y="383540"/>
                </a:lnTo>
                <a:lnTo>
                  <a:pt x="97790" y="427990"/>
                </a:lnTo>
                <a:lnTo>
                  <a:pt x="71120" y="463550"/>
                </a:lnTo>
                <a:lnTo>
                  <a:pt x="53340" y="500380"/>
                </a:lnTo>
                <a:lnTo>
                  <a:pt x="35560" y="535940"/>
                </a:lnTo>
                <a:lnTo>
                  <a:pt x="17780" y="580390"/>
                </a:lnTo>
                <a:lnTo>
                  <a:pt x="0" y="624840"/>
                </a:lnTo>
                <a:lnTo>
                  <a:pt x="0" y="642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3258820" y="4733290"/>
            <a:ext cx="259081" cy="303531"/>
          </a:xfrm>
          <a:custGeom>
            <a:avLst/>
            <a:gdLst/>
            <a:ahLst/>
            <a:cxnLst/>
            <a:rect l="0" t="0" r="0" b="0"/>
            <a:pathLst>
              <a:path w="259081" h="303531">
                <a:moveTo>
                  <a:pt x="0" y="303530"/>
                </a:moveTo>
                <a:lnTo>
                  <a:pt x="36830" y="276860"/>
                </a:lnTo>
                <a:lnTo>
                  <a:pt x="72390" y="248920"/>
                </a:lnTo>
                <a:lnTo>
                  <a:pt x="107950" y="204470"/>
                </a:lnTo>
                <a:lnTo>
                  <a:pt x="143510" y="168910"/>
                </a:lnTo>
                <a:lnTo>
                  <a:pt x="179070" y="124460"/>
                </a:lnTo>
                <a:lnTo>
                  <a:pt x="196850" y="80010"/>
                </a:lnTo>
                <a:lnTo>
                  <a:pt x="232410" y="44450"/>
                </a:lnTo>
                <a:lnTo>
                  <a:pt x="241300" y="17780"/>
                </a:lnTo>
                <a:lnTo>
                  <a:pt x="2590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3535680" y="4598670"/>
            <a:ext cx="562611" cy="759461"/>
          </a:xfrm>
          <a:custGeom>
            <a:avLst/>
            <a:gdLst/>
            <a:ahLst/>
            <a:cxnLst/>
            <a:rect l="0" t="0" r="0" b="0"/>
            <a:pathLst>
              <a:path w="562611" h="759461">
                <a:moveTo>
                  <a:pt x="384810" y="0"/>
                </a:moveTo>
                <a:lnTo>
                  <a:pt x="331470" y="53340"/>
                </a:lnTo>
                <a:lnTo>
                  <a:pt x="303530" y="88900"/>
                </a:lnTo>
                <a:lnTo>
                  <a:pt x="259080" y="134620"/>
                </a:lnTo>
                <a:lnTo>
                  <a:pt x="223520" y="170180"/>
                </a:lnTo>
                <a:lnTo>
                  <a:pt x="196850" y="205740"/>
                </a:lnTo>
                <a:lnTo>
                  <a:pt x="161290" y="241300"/>
                </a:lnTo>
                <a:lnTo>
                  <a:pt x="134620" y="276860"/>
                </a:lnTo>
                <a:lnTo>
                  <a:pt x="107950" y="321310"/>
                </a:lnTo>
                <a:lnTo>
                  <a:pt x="81280" y="356870"/>
                </a:lnTo>
                <a:lnTo>
                  <a:pt x="45720" y="392430"/>
                </a:lnTo>
                <a:lnTo>
                  <a:pt x="8890" y="438150"/>
                </a:lnTo>
                <a:lnTo>
                  <a:pt x="0" y="455930"/>
                </a:lnTo>
                <a:lnTo>
                  <a:pt x="45720" y="429260"/>
                </a:lnTo>
                <a:lnTo>
                  <a:pt x="90170" y="383540"/>
                </a:lnTo>
                <a:lnTo>
                  <a:pt x="125730" y="347980"/>
                </a:lnTo>
                <a:lnTo>
                  <a:pt x="170180" y="303530"/>
                </a:lnTo>
                <a:lnTo>
                  <a:pt x="205740" y="267970"/>
                </a:lnTo>
                <a:lnTo>
                  <a:pt x="241300" y="232410"/>
                </a:lnTo>
                <a:lnTo>
                  <a:pt x="285750" y="187960"/>
                </a:lnTo>
                <a:lnTo>
                  <a:pt x="322580" y="161290"/>
                </a:lnTo>
                <a:lnTo>
                  <a:pt x="367030" y="143510"/>
                </a:lnTo>
                <a:lnTo>
                  <a:pt x="402590" y="125730"/>
                </a:lnTo>
                <a:lnTo>
                  <a:pt x="420370" y="115570"/>
                </a:lnTo>
                <a:lnTo>
                  <a:pt x="438150" y="115570"/>
                </a:lnTo>
                <a:lnTo>
                  <a:pt x="473710" y="125730"/>
                </a:lnTo>
                <a:lnTo>
                  <a:pt x="491490" y="125730"/>
                </a:lnTo>
                <a:lnTo>
                  <a:pt x="527050" y="152400"/>
                </a:lnTo>
                <a:lnTo>
                  <a:pt x="553720" y="187960"/>
                </a:lnTo>
                <a:lnTo>
                  <a:pt x="553720" y="223520"/>
                </a:lnTo>
                <a:lnTo>
                  <a:pt x="562610" y="267970"/>
                </a:lnTo>
                <a:lnTo>
                  <a:pt x="562610" y="303530"/>
                </a:lnTo>
                <a:lnTo>
                  <a:pt x="553720" y="339090"/>
                </a:lnTo>
                <a:lnTo>
                  <a:pt x="544830" y="374650"/>
                </a:lnTo>
                <a:lnTo>
                  <a:pt x="535940" y="420370"/>
                </a:lnTo>
                <a:lnTo>
                  <a:pt x="518160" y="455930"/>
                </a:lnTo>
                <a:lnTo>
                  <a:pt x="500380" y="500380"/>
                </a:lnTo>
                <a:lnTo>
                  <a:pt x="482600" y="535940"/>
                </a:lnTo>
                <a:lnTo>
                  <a:pt x="464820" y="571500"/>
                </a:lnTo>
                <a:lnTo>
                  <a:pt x="447040" y="607060"/>
                </a:lnTo>
                <a:lnTo>
                  <a:pt x="429260" y="642620"/>
                </a:lnTo>
                <a:lnTo>
                  <a:pt x="402590" y="687070"/>
                </a:lnTo>
                <a:lnTo>
                  <a:pt x="375920" y="723900"/>
                </a:lnTo>
                <a:lnTo>
                  <a:pt x="358140" y="759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1223010" y="3830320"/>
            <a:ext cx="393701" cy="8891"/>
          </a:xfrm>
          <a:custGeom>
            <a:avLst/>
            <a:gdLst/>
            <a:ahLst/>
            <a:cxnLst/>
            <a:rect l="0" t="0" r="0" b="0"/>
            <a:pathLst>
              <a:path w="393701" h="8891">
                <a:moveTo>
                  <a:pt x="393700" y="0"/>
                </a:moveTo>
                <a:lnTo>
                  <a:pt x="349250" y="0"/>
                </a:lnTo>
                <a:lnTo>
                  <a:pt x="312420" y="0"/>
                </a:lnTo>
                <a:lnTo>
                  <a:pt x="267970" y="0"/>
                </a:lnTo>
                <a:lnTo>
                  <a:pt x="223520" y="0"/>
                </a:lnTo>
                <a:lnTo>
                  <a:pt x="187960" y="0"/>
                </a:lnTo>
                <a:lnTo>
                  <a:pt x="143510" y="0"/>
                </a:lnTo>
                <a:lnTo>
                  <a:pt x="116840" y="0"/>
                </a:lnTo>
                <a:lnTo>
                  <a:pt x="81280" y="0"/>
                </a:lnTo>
                <a:lnTo>
                  <a:pt x="35560" y="0"/>
                </a:ln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1455420" y="3652520"/>
            <a:ext cx="116841" cy="168911"/>
          </a:xfrm>
          <a:custGeom>
            <a:avLst/>
            <a:gdLst/>
            <a:ahLst/>
            <a:cxnLst/>
            <a:rect l="0" t="0" r="0" b="0"/>
            <a:pathLst>
              <a:path w="116841" h="168911">
                <a:moveTo>
                  <a:pt x="116840" y="168910"/>
                </a:moveTo>
                <a:lnTo>
                  <a:pt x="97790" y="142240"/>
                </a:lnTo>
                <a:lnTo>
                  <a:pt x="80010" y="115570"/>
                </a:lnTo>
                <a:lnTo>
                  <a:pt x="71120" y="97790"/>
                </a:lnTo>
                <a:lnTo>
                  <a:pt x="53340" y="80010"/>
                </a:lnTo>
                <a:lnTo>
                  <a:pt x="26670" y="3556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1499870" y="3839210"/>
            <a:ext cx="107951" cy="161291"/>
          </a:xfrm>
          <a:custGeom>
            <a:avLst/>
            <a:gdLst/>
            <a:ahLst/>
            <a:cxnLst/>
            <a:rect l="0" t="0" r="0" b="0"/>
            <a:pathLst>
              <a:path w="107951" h="161291">
                <a:moveTo>
                  <a:pt x="107950" y="0"/>
                </a:moveTo>
                <a:lnTo>
                  <a:pt x="81280" y="36830"/>
                </a:lnTo>
                <a:lnTo>
                  <a:pt x="62230" y="81280"/>
                </a:lnTo>
                <a:lnTo>
                  <a:pt x="44450" y="125730"/>
                </a:lnTo>
                <a:lnTo>
                  <a:pt x="26670" y="143510"/>
                </a:lnTo>
                <a:lnTo>
                  <a:pt x="8890" y="152400"/>
                </a:lnTo>
                <a:lnTo>
                  <a:pt x="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741680" y="3741420"/>
            <a:ext cx="160021" cy="152401"/>
          </a:xfrm>
          <a:custGeom>
            <a:avLst/>
            <a:gdLst/>
            <a:ahLst/>
            <a:cxnLst/>
            <a:rect l="0" t="0" r="0" b="0"/>
            <a:pathLst>
              <a:path w="160021" h="152401">
                <a:moveTo>
                  <a:pt x="160020" y="0"/>
                </a:moveTo>
                <a:lnTo>
                  <a:pt x="142240" y="0"/>
                </a:lnTo>
                <a:lnTo>
                  <a:pt x="133350" y="17780"/>
                </a:lnTo>
                <a:lnTo>
                  <a:pt x="115570" y="62230"/>
                </a:lnTo>
                <a:lnTo>
                  <a:pt x="80010" y="116840"/>
                </a:lnTo>
                <a:lnTo>
                  <a:pt x="44450" y="143510"/>
                </a:lnTo>
                <a:lnTo>
                  <a:pt x="26670" y="152400"/>
                </a:lnTo>
                <a:lnTo>
                  <a:pt x="889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777240" y="3688080"/>
            <a:ext cx="62231" cy="124461"/>
          </a:xfrm>
          <a:custGeom>
            <a:avLst/>
            <a:gdLst/>
            <a:ahLst/>
            <a:cxnLst/>
            <a:rect l="0" t="0" r="0" b="0"/>
            <a:pathLst>
              <a:path w="62231" h="12446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6223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892810" y="3768090"/>
            <a:ext cx="143511" cy="90171"/>
          </a:xfrm>
          <a:custGeom>
            <a:avLst/>
            <a:gdLst/>
            <a:ahLst/>
            <a:cxnLst/>
            <a:rect l="0" t="0" r="0" b="0"/>
            <a:pathLst>
              <a:path w="143511" h="90171">
                <a:moveTo>
                  <a:pt x="80010" y="8890"/>
                </a:moveTo>
                <a:lnTo>
                  <a:pt x="62230" y="0"/>
                </a:lnTo>
                <a:lnTo>
                  <a:pt x="44450" y="0"/>
                </a:lnTo>
                <a:lnTo>
                  <a:pt x="26670" y="0"/>
                </a:lnTo>
                <a:lnTo>
                  <a:pt x="8890" y="17780"/>
                </a:lnTo>
                <a:lnTo>
                  <a:pt x="0" y="35560"/>
                </a:lnTo>
                <a:lnTo>
                  <a:pt x="0" y="53340"/>
                </a:lnTo>
                <a:lnTo>
                  <a:pt x="26670" y="71120"/>
                </a:lnTo>
                <a:lnTo>
                  <a:pt x="44450" y="71120"/>
                </a:lnTo>
                <a:lnTo>
                  <a:pt x="80010" y="35560"/>
                </a:lnTo>
                <a:lnTo>
                  <a:pt x="97790" y="0"/>
                </a:lnTo>
                <a:lnTo>
                  <a:pt x="97790" y="26670"/>
                </a:lnTo>
                <a:lnTo>
                  <a:pt x="97790" y="53340"/>
                </a:lnTo>
                <a:lnTo>
                  <a:pt x="107950" y="71120"/>
                </a:lnTo>
                <a:lnTo>
                  <a:pt x="143510" y="90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1062990" y="3785870"/>
            <a:ext cx="124461" cy="125731"/>
          </a:xfrm>
          <a:custGeom>
            <a:avLst/>
            <a:gdLst/>
            <a:ahLst/>
            <a:cxnLst/>
            <a:rect l="0" t="0" r="0" b="0"/>
            <a:pathLst>
              <a:path w="124461" h="125731">
                <a:moveTo>
                  <a:pt x="124460" y="0"/>
                </a:moveTo>
                <a:lnTo>
                  <a:pt x="97790" y="35560"/>
                </a:lnTo>
                <a:lnTo>
                  <a:pt x="80010" y="62230"/>
                </a:lnTo>
                <a:lnTo>
                  <a:pt x="53340" y="107950"/>
                </a:lnTo>
                <a:lnTo>
                  <a:pt x="35560" y="125730"/>
                </a:lnTo>
                <a:lnTo>
                  <a:pt x="17780" y="125730"/>
                </a:lnTo>
                <a:lnTo>
                  <a:pt x="0" y="116840"/>
                </a:lnTo>
                <a:lnTo>
                  <a:pt x="0" y="99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1089660" y="3759200"/>
            <a:ext cx="26671" cy="71121"/>
          </a:xfrm>
          <a:custGeom>
            <a:avLst/>
            <a:gdLst/>
            <a:ahLst/>
            <a:cxnLst/>
            <a:rect l="0" t="0" r="0" b="0"/>
            <a:pathLst>
              <a:path w="26671" h="71121">
                <a:moveTo>
                  <a:pt x="0" y="0"/>
                </a:moveTo>
                <a:lnTo>
                  <a:pt x="17780" y="35560"/>
                </a:lnTo>
                <a:lnTo>
                  <a:pt x="2667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3286760" y="2919730"/>
            <a:ext cx="392431" cy="455931"/>
          </a:xfrm>
          <a:custGeom>
            <a:avLst/>
            <a:gdLst/>
            <a:ahLst/>
            <a:cxnLst/>
            <a:rect l="0" t="0" r="0" b="0"/>
            <a:pathLst>
              <a:path w="392431" h="455931">
                <a:moveTo>
                  <a:pt x="0" y="116840"/>
                </a:moveTo>
                <a:lnTo>
                  <a:pt x="0" y="90170"/>
                </a:lnTo>
                <a:lnTo>
                  <a:pt x="8890" y="62230"/>
                </a:lnTo>
                <a:lnTo>
                  <a:pt x="44450" y="35560"/>
                </a:lnTo>
                <a:lnTo>
                  <a:pt x="88900" y="17780"/>
                </a:lnTo>
                <a:lnTo>
                  <a:pt x="124460" y="0"/>
                </a:lnTo>
                <a:lnTo>
                  <a:pt x="160020" y="0"/>
                </a:lnTo>
                <a:lnTo>
                  <a:pt x="186690" y="0"/>
                </a:lnTo>
                <a:lnTo>
                  <a:pt x="204470" y="0"/>
                </a:lnTo>
                <a:lnTo>
                  <a:pt x="222250" y="8890"/>
                </a:lnTo>
                <a:lnTo>
                  <a:pt x="240030" y="26670"/>
                </a:lnTo>
                <a:lnTo>
                  <a:pt x="240030" y="44450"/>
                </a:lnTo>
                <a:lnTo>
                  <a:pt x="231140" y="62230"/>
                </a:lnTo>
                <a:lnTo>
                  <a:pt x="204470" y="99060"/>
                </a:lnTo>
                <a:lnTo>
                  <a:pt x="160020" y="134620"/>
                </a:lnTo>
                <a:lnTo>
                  <a:pt x="115570" y="170180"/>
                </a:lnTo>
                <a:lnTo>
                  <a:pt x="80010" y="196850"/>
                </a:lnTo>
                <a:lnTo>
                  <a:pt x="133350" y="187960"/>
                </a:lnTo>
                <a:lnTo>
                  <a:pt x="177800" y="179070"/>
                </a:lnTo>
                <a:lnTo>
                  <a:pt x="213360" y="179070"/>
                </a:lnTo>
                <a:lnTo>
                  <a:pt x="248920" y="179070"/>
                </a:lnTo>
                <a:lnTo>
                  <a:pt x="284480" y="187960"/>
                </a:lnTo>
                <a:lnTo>
                  <a:pt x="303530" y="187960"/>
                </a:lnTo>
                <a:lnTo>
                  <a:pt x="347980" y="214630"/>
                </a:lnTo>
                <a:lnTo>
                  <a:pt x="356870" y="232410"/>
                </a:lnTo>
                <a:lnTo>
                  <a:pt x="383540" y="276860"/>
                </a:lnTo>
                <a:lnTo>
                  <a:pt x="392430" y="303530"/>
                </a:lnTo>
                <a:lnTo>
                  <a:pt x="392430" y="339090"/>
                </a:lnTo>
                <a:lnTo>
                  <a:pt x="392430" y="356870"/>
                </a:lnTo>
                <a:lnTo>
                  <a:pt x="374650" y="393700"/>
                </a:lnTo>
                <a:lnTo>
                  <a:pt x="356870" y="411480"/>
                </a:lnTo>
                <a:lnTo>
                  <a:pt x="321310" y="438150"/>
                </a:lnTo>
                <a:lnTo>
                  <a:pt x="275590" y="447040"/>
                </a:lnTo>
                <a:lnTo>
                  <a:pt x="240030" y="455930"/>
                </a:lnTo>
                <a:lnTo>
                  <a:pt x="195580" y="455930"/>
                </a:lnTo>
                <a:lnTo>
                  <a:pt x="160020" y="447040"/>
                </a:lnTo>
                <a:lnTo>
                  <a:pt x="133350" y="438150"/>
                </a:lnTo>
                <a:lnTo>
                  <a:pt x="115570" y="420370"/>
                </a:lnTo>
                <a:lnTo>
                  <a:pt x="9779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3036570" y="2071370"/>
            <a:ext cx="168911" cy="741681"/>
          </a:xfrm>
          <a:custGeom>
            <a:avLst/>
            <a:gdLst/>
            <a:ahLst/>
            <a:cxnLst/>
            <a:rect l="0" t="0" r="0" b="0"/>
            <a:pathLst>
              <a:path w="168911" h="741681">
                <a:moveTo>
                  <a:pt x="133350" y="0"/>
                </a:moveTo>
                <a:lnTo>
                  <a:pt x="88900" y="17780"/>
                </a:lnTo>
                <a:lnTo>
                  <a:pt x="44450" y="44450"/>
                </a:lnTo>
                <a:lnTo>
                  <a:pt x="26670" y="81280"/>
                </a:lnTo>
                <a:lnTo>
                  <a:pt x="889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76860"/>
                </a:lnTo>
                <a:lnTo>
                  <a:pt x="0" y="312420"/>
                </a:lnTo>
                <a:lnTo>
                  <a:pt x="0" y="347980"/>
                </a:lnTo>
                <a:lnTo>
                  <a:pt x="17780" y="393700"/>
                </a:lnTo>
                <a:lnTo>
                  <a:pt x="26670" y="429260"/>
                </a:lnTo>
                <a:lnTo>
                  <a:pt x="44450" y="473710"/>
                </a:lnTo>
                <a:lnTo>
                  <a:pt x="62230" y="518160"/>
                </a:lnTo>
                <a:lnTo>
                  <a:pt x="80010" y="562610"/>
                </a:lnTo>
                <a:lnTo>
                  <a:pt x="106680" y="598170"/>
                </a:lnTo>
                <a:lnTo>
                  <a:pt x="124460" y="643890"/>
                </a:lnTo>
                <a:lnTo>
                  <a:pt x="142240" y="688340"/>
                </a:lnTo>
                <a:lnTo>
                  <a:pt x="160020" y="732790"/>
                </a:lnTo>
                <a:lnTo>
                  <a:pt x="168910" y="741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3116580" y="2660650"/>
            <a:ext cx="133351" cy="143511"/>
          </a:xfrm>
          <a:custGeom>
            <a:avLst/>
            <a:gdLst/>
            <a:ahLst/>
            <a:cxnLst/>
            <a:rect l="0" t="0" r="0" b="0"/>
            <a:pathLst>
              <a:path w="133351" h="143511">
                <a:moveTo>
                  <a:pt x="71120" y="0"/>
                </a:moveTo>
                <a:lnTo>
                  <a:pt x="88900" y="8890"/>
                </a:lnTo>
                <a:lnTo>
                  <a:pt x="115570" y="35560"/>
                </a:lnTo>
                <a:lnTo>
                  <a:pt x="133350" y="72390"/>
                </a:lnTo>
                <a:lnTo>
                  <a:pt x="133350" y="99060"/>
                </a:lnTo>
                <a:lnTo>
                  <a:pt x="133350" y="116840"/>
                </a:lnTo>
                <a:lnTo>
                  <a:pt x="115570" y="125730"/>
                </a:lnTo>
                <a:lnTo>
                  <a:pt x="71120" y="125730"/>
                </a:lnTo>
                <a:lnTo>
                  <a:pt x="44450" y="134620"/>
                </a:lnTo>
                <a:lnTo>
                  <a:pt x="0" y="134620"/>
                </a:lnTo>
                <a:lnTo>
                  <a:pt x="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2294890" y="2321560"/>
            <a:ext cx="955041" cy="741681"/>
          </a:xfrm>
          <a:custGeom>
            <a:avLst/>
            <a:gdLst/>
            <a:ahLst/>
            <a:cxnLst/>
            <a:rect l="0" t="0" r="0" b="0"/>
            <a:pathLst>
              <a:path w="955041" h="741681">
                <a:moveTo>
                  <a:pt x="0" y="0"/>
                </a:moveTo>
                <a:lnTo>
                  <a:pt x="8890" y="17780"/>
                </a:lnTo>
                <a:lnTo>
                  <a:pt x="44450" y="62230"/>
                </a:lnTo>
                <a:lnTo>
                  <a:pt x="71120" y="97790"/>
                </a:lnTo>
                <a:lnTo>
                  <a:pt x="106680" y="143510"/>
                </a:lnTo>
                <a:lnTo>
                  <a:pt x="133350" y="179070"/>
                </a:lnTo>
                <a:lnTo>
                  <a:pt x="179070" y="223520"/>
                </a:lnTo>
                <a:lnTo>
                  <a:pt x="223520" y="259080"/>
                </a:lnTo>
                <a:lnTo>
                  <a:pt x="259080" y="294640"/>
                </a:lnTo>
                <a:lnTo>
                  <a:pt x="285750" y="321310"/>
                </a:lnTo>
                <a:lnTo>
                  <a:pt x="321310" y="356870"/>
                </a:lnTo>
                <a:lnTo>
                  <a:pt x="365760" y="383540"/>
                </a:lnTo>
                <a:lnTo>
                  <a:pt x="401320" y="411480"/>
                </a:lnTo>
                <a:lnTo>
                  <a:pt x="447040" y="447040"/>
                </a:lnTo>
                <a:lnTo>
                  <a:pt x="491490" y="473710"/>
                </a:lnTo>
                <a:lnTo>
                  <a:pt x="518160" y="491490"/>
                </a:lnTo>
                <a:lnTo>
                  <a:pt x="553720" y="509270"/>
                </a:lnTo>
                <a:lnTo>
                  <a:pt x="589280" y="535940"/>
                </a:lnTo>
                <a:lnTo>
                  <a:pt x="624840" y="553720"/>
                </a:lnTo>
                <a:lnTo>
                  <a:pt x="660400" y="571500"/>
                </a:lnTo>
                <a:lnTo>
                  <a:pt x="704850" y="589280"/>
                </a:lnTo>
                <a:lnTo>
                  <a:pt x="741680" y="607060"/>
                </a:lnTo>
                <a:lnTo>
                  <a:pt x="777240" y="633730"/>
                </a:lnTo>
                <a:lnTo>
                  <a:pt x="812800" y="651510"/>
                </a:lnTo>
                <a:lnTo>
                  <a:pt x="848360" y="678180"/>
                </a:lnTo>
                <a:lnTo>
                  <a:pt x="892810" y="697230"/>
                </a:lnTo>
                <a:lnTo>
                  <a:pt x="928370" y="723900"/>
                </a:lnTo>
                <a:lnTo>
                  <a:pt x="946150" y="741680"/>
                </a:lnTo>
                <a:lnTo>
                  <a:pt x="955040" y="7327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3143250" y="2937510"/>
            <a:ext cx="53341" cy="143511"/>
          </a:xfrm>
          <a:custGeom>
            <a:avLst/>
            <a:gdLst/>
            <a:ahLst/>
            <a:cxnLst/>
            <a:rect l="0" t="0" r="0" b="0"/>
            <a:pathLst>
              <a:path w="53341" h="143511">
                <a:moveTo>
                  <a:pt x="0" y="0"/>
                </a:moveTo>
                <a:lnTo>
                  <a:pt x="17780" y="8890"/>
                </a:lnTo>
                <a:lnTo>
                  <a:pt x="35560" y="26670"/>
                </a:lnTo>
                <a:lnTo>
                  <a:pt x="53340" y="44450"/>
                </a:lnTo>
                <a:lnTo>
                  <a:pt x="53340" y="62230"/>
                </a:lnTo>
                <a:lnTo>
                  <a:pt x="44450" y="81280"/>
                </a:lnTo>
                <a:lnTo>
                  <a:pt x="26670" y="107950"/>
                </a:lnTo>
                <a:lnTo>
                  <a:pt x="26670" y="1435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3670300" y="2536190"/>
            <a:ext cx="500381" cy="427991"/>
          </a:xfrm>
          <a:custGeom>
            <a:avLst/>
            <a:gdLst/>
            <a:ahLst/>
            <a:cxnLst/>
            <a:rect l="0" t="0" r="0" b="0"/>
            <a:pathLst>
              <a:path w="500381" h="427991">
                <a:moveTo>
                  <a:pt x="0" y="427990"/>
                </a:moveTo>
                <a:lnTo>
                  <a:pt x="35560" y="401320"/>
                </a:lnTo>
                <a:lnTo>
                  <a:pt x="80010" y="374650"/>
                </a:lnTo>
                <a:lnTo>
                  <a:pt x="115570" y="347980"/>
                </a:lnTo>
                <a:lnTo>
                  <a:pt x="160020" y="312420"/>
                </a:lnTo>
                <a:lnTo>
                  <a:pt x="187960" y="294640"/>
                </a:lnTo>
                <a:lnTo>
                  <a:pt x="232410" y="250190"/>
                </a:lnTo>
                <a:lnTo>
                  <a:pt x="259080" y="214630"/>
                </a:lnTo>
                <a:lnTo>
                  <a:pt x="312420" y="168910"/>
                </a:lnTo>
                <a:lnTo>
                  <a:pt x="347980" y="133350"/>
                </a:lnTo>
                <a:lnTo>
                  <a:pt x="365760" y="106680"/>
                </a:lnTo>
                <a:lnTo>
                  <a:pt x="419100" y="62230"/>
                </a:lnTo>
                <a:lnTo>
                  <a:pt x="454660" y="35560"/>
                </a:lnTo>
                <a:lnTo>
                  <a:pt x="491490" y="17780"/>
                </a:lnTo>
                <a:lnTo>
                  <a:pt x="500380" y="0"/>
                </a:lnTo>
                <a:lnTo>
                  <a:pt x="5003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4107180" y="2518410"/>
            <a:ext cx="107951" cy="88901"/>
          </a:xfrm>
          <a:custGeom>
            <a:avLst/>
            <a:gdLst/>
            <a:ahLst/>
            <a:cxnLst/>
            <a:rect l="0" t="0" r="0" b="0"/>
            <a:pathLst>
              <a:path w="107951" h="88901">
                <a:moveTo>
                  <a:pt x="0" y="8890"/>
                </a:moveTo>
                <a:lnTo>
                  <a:pt x="45720" y="0"/>
                </a:lnTo>
                <a:lnTo>
                  <a:pt x="72390" y="0"/>
                </a:lnTo>
                <a:lnTo>
                  <a:pt x="90170" y="8890"/>
                </a:lnTo>
                <a:lnTo>
                  <a:pt x="90170" y="26670"/>
                </a:lnTo>
                <a:lnTo>
                  <a:pt x="99060" y="62230"/>
                </a:lnTo>
                <a:lnTo>
                  <a:pt x="107950" y="88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3249930" y="2715260"/>
            <a:ext cx="2786381" cy="97791"/>
          </a:xfrm>
          <a:custGeom>
            <a:avLst/>
            <a:gdLst/>
            <a:ahLst/>
            <a:cxnLst/>
            <a:rect l="0" t="0" r="0" b="0"/>
            <a:pathLst>
              <a:path w="2786381" h="97791">
                <a:moveTo>
                  <a:pt x="0" y="97790"/>
                </a:moveTo>
                <a:lnTo>
                  <a:pt x="17780" y="88900"/>
                </a:lnTo>
                <a:lnTo>
                  <a:pt x="54610" y="88900"/>
                </a:lnTo>
                <a:lnTo>
                  <a:pt x="90170" y="88900"/>
                </a:lnTo>
                <a:lnTo>
                  <a:pt x="134620" y="80010"/>
                </a:lnTo>
                <a:lnTo>
                  <a:pt x="179070" y="80010"/>
                </a:lnTo>
                <a:lnTo>
                  <a:pt x="223520" y="80010"/>
                </a:lnTo>
                <a:lnTo>
                  <a:pt x="250190" y="71120"/>
                </a:lnTo>
                <a:lnTo>
                  <a:pt x="294640" y="71120"/>
                </a:lnTo>
                <a:lnTo>
                  <a:pt x="340360" y="71120"/>
                </a:lnTo>
                <a:lnTo>
                  <a:pt x="375920" y="71120"/>
                </a:lnTo>
                <a:lnTo>
                  <a:pt x="411480" y="71120"/>
                </a:lnTo>
                <a:lnTo>
                  <a:pt x="455930" y="71120"/>
                </a:lnTo>
                <a:lnTo>
                  <a:pt x="491490" y="71120"/>
                </a:lnTo>
                <a:lnTo>
                  <a:pt x="527050" y="71120"/>
                </a:lnTo>
                <a:lnTo>
                  <a:pt x="562610" y="71120"/>
                </a:lnTo>
                <a:lnTo>
                  <a:pt x="598170" y="71120"/>
                </a:lnTo>
                <a:lnTo>
                  <a:pt x="635000" y="71120"/>
                </a:lnTo>
                <a:lnTo>
                  <a:pt x="670560" y="71120"/>
                </a:lnTo>
                <a:lnTo>
                  <a:pt x="706120" y="71120"/>
                </a:lnTo>
                <a:lnTo>
                  <a:pt x="741680" y="62230"/>
                </a:lnTo>
                <a:lnTo>
                  <a:pt x="777240" y="62230"/>
                </a:lnTo>
                <a:lnTo>
                  <a:pt x="812800" y="62230"/>
                </a:lnTo>
                <a:lnTo>
                  <a:pt x="848360" y="62230"/>
                </a:lnTo>
                <a:lnTo>
                  <a:pt x="883920" y="62230"/>
                </a:lnTo>
                <a:lnTo>
                  <a:pt x="920750" y="62230"/>
                </a:lnTo>
                <a:lnTo>
                  <a:pt x="956310" y="62230"/>
                </a:lnTo>
                <a:lnTo>
                  <a:pt x="991870" y="62230"/>
                </a:lnTo>
                <a:lnTo>
                  <a:pt x="1027430" y="62230"/>
                </a:lnTo>
                <a:lnTo>
                  <a:pt x="1062990" y="62230"/>
                </a:lnTo>
                <a:lnTo>
                  <a:pt x="1098550" y="53340"/>
                </a:lnTo>
                <a:lnTo>
                  <a:pt x="1134110" y="53340"/>
                </a:lnTo>
                <a:lnTo>
                  <a:pt x="1179830" y="53340"/>
                </a:lnTo>
                <a:lnTo>
                  <a:pt x="1224280" y="53340"/>
                </a:lnTo>
                <a:lnTo>
                  <a:pt x="1259840" y="53340"/>
                </a:lnTo>
                <a:lnTo>
                  <a:pt x="1295400" y="44450"/>
                </a:lnTo>
                <a:lnTo>
                  <a:pt x="1330960" y="44450"/>
                </a:lnTo>
                <a:lnTo>
                  <a:pt x="1366520" y="44450"/>
                </a:lnTo>
                <a:lnTo>
                  <a:pt x="1402080" y="44450"/>
                </a:lnTo>
                <a:lnTo>
                  <a:pt x="1446530" y="44450"/>
                </a:lnTo>
                <a:lnTo>
                  <a:pt x="1492250" y="44450"/>
                </a:lnTo>
                <a:lnTo>
                  <a:pt x="1527810" y="35560"/>
                </a:lnTo>
                <a:lnTo>
                  <a:pt x="1563370" y="35560"/>
                </a:lnTo>
                <a:lnTo>
                  <a:pt x="1598930" y="35560"/>
                </a:lnTo>
                <a:lnTo>
                  <a:pt x="1634490" y="35560"/>
                </a:lnTo>
                <a:lnTo>
                  <a:pt x="1670050" y="35560"/>
                </a:lnTo>
                <a:lnTo>
                  <a:pt x="1714500" y="35560"/>
                </a:lnTo>
                <a:lnTo>
                  <a:pt x="1751330" y="35560"/>
                </a:lnTo>
                <a:lnTo>
                  <a:pt x="1786890" y="35560"/>
                </a:lnTo>
                <a:lnTo>
                  <a:pt x="1822450" y="35560"/>
                </a:lnTo>
                <a:lnTo>
                  <a:pt x="1858010" y="35560"/>
                </a:lnTo>
                <a:lnTo>
                  <a:pt x="1893570" y="26670"/>
                </a:lnTo>
                <a:lnTo>
                  <a:pt x="1938020" y="26670"/>
                </a:lnTo>
                <a:lnTo>
                  <a:pt x="1982470" y="26670"/>
                </a:lnTo>
                <a:lnTo>
                  <a:pt x="2018030" y="26670"/>
                </a:lnTo>
                <a:lnTo>
                  <a:pt x="2054860" y="26670"/>
                </a:lnTo>
                <a:lnTo>
                  <a:pt x="2099310" y="26670"/>
                </a:lnTo>
                <a:lnTo>
                  <a:pt x="2143760" y="17780"/>
                </a:lnTo>
                <a:lnTo>
                  <a:pt x="2179320" y="17780"/>
                </a:lnTo>
                <a:lnTo>
                  <a:pt x="2223770" y="17780"/>
                </a:lnTo>
                <a:lnTo>
                  <a:pt x="2268220" y="17780"/>
                </a:lnTo>
                <a:lnTo>
                  <a:pt x="2303780" y="8890"/>
                </a:lnTo>
                <a:lnTo>
                  <a:pt x="2340610" y="8890"/>
                </a:lnTo>
                <a:lnTo>
                  <a:pt x="2376170" y="8890"/>
                </a:lnTo>
                <a:lnTo>
                  <a:pt x="2420620" y="0"/>
                </a:lnTo>
                <a:lnTo>
                  <a:pt x="2456180" y="0"/>
                </a:lnTo>
                <a:lnTo>
                  <a:pt x="2491740" y="0"/>
                </a:lnTo>
                <a:lnTo>
                  <a:pt x="2518410" y="0"/>
                </a:lnTo>
                <a:lnTo>
                  <a:pt x="2536190" y="0"/>
                </a:lnTo>
                <a:lnTo>
                  <a:pt x="2571750" y="0"/>
                </a:lnTo>
                <a:lnTo>
                  <a:pt x="2607310" y="0"/>
                </a:lnTo>
                <a:lnTo>
                  <a:pt x="2644140" y="0"/>
                </a:lnTo>
                <a:lnTo>
                  <a:pt x="2679700" y="0"/>
                </a:lnTo>
                <a:lnTo>
                  <a:pt x="2724150" y="0"/>
                </a:lnTo>
                <a:lnTo>
                  <a:pt x="2768600" y="0"/>
                </a:lnTo>
                <a:lnTo>
                  <a:pt x="27863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2205990" y="2598420"/>
            <a:ext cx="2009141" cy="1018541"/>
          </a:xfrm>
          <a:custGeom>
            <a:avLst/>
            <a:gdLst/>
            <a:ahLst/>
            <a:cxnLst/>
            <a:rect l="0" t="0" r="0" b="0"/>
            <a:pathLst>
              <a:path w="2009141" h="1018541">
                <a:moveTo>
                  <a:pt x="0" y="0"/>
                </a:moveTo>
                <a:lnTo>
                  <a:pt x="8890" y="44450"/>
                </a:lnTo>
                <a:lnTo>
                  <a:pt x="17780" y="88900"/>
                </a:lnTo>
                <a:lnTo>
                  <a:pt x="35560" y="134620"/>
                </a:lnTo>
                <a:lnTo>
                  <a:pt x="44450" y="179070"/>
                </a:lnTo>
                <a:lnTo>
                  <a:pt x="62230" y="214630"/>
                </a:lnTo>
                <a:lnTo>
                  <a:pt x="80010" y="241300"/>
                </a:lnTo>
                <a:lnTo>
                  <a:pt x="88900" y="267970"/>
                </a:lnTo>
                <a:lnTo>
                  <a:pt x="115570" y="312420"/>
                </a:lnTo>
                <a:lnTo>
                  <a:pt x="151130" y="356870"/>
                </a:lnTo>
                <a:lnTo>
                  <a:pt x="177800" y="401320"/>
                </a:lnTo>
                <a:lnTo>
                  <a:pt x="213360" y="447040"/>
                </a:lnTo>
                <a:lnTo>
                  <a:pt x="259080" y="482600"/>
                </a:lnTo>
                <a:lnTo>
                  <a:pt x="303530" y="527050"/>
                </a:lnTo>
                <a:lnTo>
                  <a:pt x="339090" y="562610"/>
                </a:lnTo>
                <a:lnTo>
                  <a:pt x="374650" y="589280"/>
                </a:lnTo>
                <a:lnTo>
                  <a:pt x="410210" y="624840"/>
                </a:lnTo>
                <a:lnTo>
                  <a:pt x="454660" y="660400"/>
                </a:lnTo>
                <a:lnTo>
                  <a:pt x="490220" y="688340"/>
                </a:lnTo>
                <a:lnTo>
                  <a:pt x="535940" y="706120"/>
                </a:lnTo>
                <a:lnTo>
                  <a:pt x="571500" y="732790"/>
                </a:lnTo>
                <a:lnTo>
                  <a:pt x="607060" y="750570"/>
                </a:lnTo>
                <a:lnTo>
                  <a:pt x="651510" y="777240"/>
                </a:lnTo>
                <a:lnTo>
                  <a:pt x="687070" y="803910"/>
                </a:lnTo>
                <a:lnTo>
                  <a:pt x="731520" y="821690"/>
                </a:lnTo>
                <a:lnTo>
                  <a:pt x="767080" y="848360"/>
                </a:lnTo>
                <a:lnTo>
                  <a:pt x="812800" y="866140"/>
                </a:lnTo>
                <a:lnTo>
                  <a:pt x="857250" y="892810"/>
                </a:lnTo>
                <a:lnTo>
                  <a:pt x="892810" y="910590"/>
                </a:lnTo>
                <a:lnTo>
                  <a:pt x="937260" y="928370"/>
                </a:lnTo>
                <a:lnTo>
                  <a:pt x="972820" y="937260"/>
                </a:lnTo>
                <a:lnTo>
                  <a:pt x="1008380" y="955040"/>
                </a:lnTo>
                <a:lnTo>
                  <a:pt x="1043940" y="963930"/>
                </a:lnTo>
                <a:lnTo>
                  <a:pt x="1080770" y="982980"/>
                </a:lnTo>
                <a:lnTo>
                  <a:pt x="1116330" y="991870"/>
                </a:lnTo>
                <a:lnTo>
                  <a:pt x="1151890" y="1000760"/>
                </a:lnTo>
                <a:lnTo>
                  <a:pt x="1196340" y="1000760"/>
                </a:lnTo>
                <a:lnTo>
                  <a:pt x="1231900" y="1009650"/>
                </a:lnTo>
                <a:lnTo>
                  <a:pt x="1267460" y="1018540"/>
                </a:lnTo>
                <a:lnTo>
                  <a:pt x="1303020" y="1018540"/>
                </a:lnTo>
                <a:lnTo>
                  <a:pt x="1338580" y="1018540"/>
                </a:lnTo>
                <a:lnTo>
                  <a:pt x="1375410" y="1018540"/>
                </a:lnTo>
                <a:lnTo>
                  <a:pt x="1410970" y="1018540"/>
                </a:lnTo>
                <a:lnTo>
                  <a:pt x="1455420" y="1018540"/>
                </a:lnTo>
                <a:lnTo>
                  <a:pt x="1490980" y="1018540"/>
                </a:lnTo>
                <a:lnTo>
                  <a:pt x="1535430" y="1009650"/>
                </a:lnTo>
                <a:lnTo>
                  <a:pt x="1570990" y="1000760"/>
                </a:lnTo>
                <a:lnTo>
                  <a:pt x="1606550" y="991870"/>
                </a:lnTo>
                <a:lnTo>
                  <a:pt x="1642110" y="982980"/>
                </a:lnTo>
                <a:lnTo>
                  <a:pt x="1678940" y="963930"/>
                </a:lnTo>
                <a:lnTo>
                  <a:pt x="1714500" y="946150"/>
                </a:lnTo>
                <a:lnTo>
                  <a:pt x="1750060" y="937260"/>
                </a:lnTo>
                <a:lnTo>
                  <a:pt x="1794510" y="910590"/>
                </a:lnTo>
                <a:lnTo>
                  <a:pt x="1830070" y="892810"/>
                </a:lnTo>
                <a:lnTo>
                  <a:pt x="1874520" y="866140"/>
                </a:lnTo>
                <a:lnTo>
                  <a:pt x="1901190" y="848360"/>
                </a:lnTo>
                <a:lnTo>
                  <a:pt x="1946910" y="821690"/>
                </a:lnTo>
                <a:lnTo>
                  <a:pt x="1982470" y="803910"/>
                </a:lnTo>
                <a:lnTo>
                  <a:pt x="2009140" y="777240"/>
                </a:lnTo>
                <a:lnTo>
                  <a:pt x="2009140" y="7772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4062730" y="3304540"/>
            <a:ext cx="241301" cy="142241"/>
          </a:xfrm>
          <a:custGeom>
            <a:avLst/>
            <a:gdLst/>
            <a:ahLst/>
            <a:cxnLst/>
            <a:rect l="0" t="0" r="0" b="0"/>
            <a:pathLst>
              <a:path w="241301" h="142241">
                <a:moveTo>
                  <a:pt x="0" y="8890"/>
                </a:moveTo>
                <a:lnTo>
                  <a:pt x="17780" y="0"/>
                </a:lnTo>
                <a:lnTo>
                  <a:pt x="53340" y="8890"/>
                </a:lnTo>
                <a:lnTo>
                  <a:pt x="99060" y="17780"/>
                </a:lnTo>
                <a:lnTo>
                  <a:pt x="143510" y="35560"/>
                </a:lnTo>
                <a:lnTo>
                  <a:pt x="161290" y="53340"/>
                </a:lnTo>
                <a:lnTo>
                  <a:pt x="161290" y="71120"/>
                </a:lnTo>
                <a:lnTo>
                  <a:pt x="179070" y="97790"/>
                </a:lnTo>
                <a:lnTo>
                  <a:pt x="232410" y="133350"/>
                </a:lnTo>
                <a:lnTo>
                  <a:pt x="241300" y="1422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4580890" y="2447290"/>
            <a:ext cx="455931" cy="534671"/>
          </a:xfrm>
          <a:custGeom>
            <a:avLst/>
            <a:gdLst/>
            <a:ahLst/>
            <a:cxnLst/>
            <a:rect l="0" t="0" r="0" b="0"/>
            <a:pathLst>
              <a:path w="455931" h="534671">
                <a:moveTo>
                  <a:pt x="0" y="534670"/>
                </a:moveTo>
                <a:lnTo>
                  <a:pt x="8890" y="508000"/>
                </a:lnTo>
                <a:lnTo>
                  <a:pt x="44450" y="472440"/>
                </a:lnTo>
                <a:lnTo>
                  <a:pt x="88900" y="427990"/>
                </a:lnTo>
                <a:lnTo>
                  <a:pt x="115570" y="383540"/>
                </a:lnTo>
                <a:lnTo>
                  <a:pt x="133350" y="347980"/>
                </a:lnTo>
                <a:lnTo>
                  <a:pt x="161290" y="303530"/>
                </a:lnTo>
                <a:lnTo>
                  <a:pt x="179070" y="257810"/>
                </a:lnTo>
                <a:lnTo>
                  <a:pt x="205740" y="222250"/>
                </a:lnTo>
                <a:lnTo>
                  <a:pt x="205740" y="204470"/>
                </a:lnTo>
                <a:lnTo>
                  <a:pt x="241300" y="160020"/>
                </a:lnTo>
                <a:lnTo>
                  <a:pt x="250190" y="142240"/>
                </a:lnTo>
                <a:lnTo>
                  <a:pt x="267970" y="124460"/>
                </a:lnTo>
                <a:lnTo>
                  <a:pt x="285750" y="106680"/>
                </a:lnTo>
                <a:lnTo>
                  <a:pt x="330200" y="71120"/>
                </a:lnTo>
                <a:lnTo>
                  <a:pt x="374650" y="44450"/>
                </a:lnTo>
                <a:lnTo>
                  <a:pt x="420370" y="17780"/>
                </a:lnTo>
                <a:lnTo>
                  <a:pt x="447040" y="8890"/>
                </a:lnTo>
                <a:lnTo>
                  <a:pt x="4559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4946650" y="2401570"/>
            <a:ext cx="116841" cy="107951"/>
          </a:xfrm>
          <a:custGeom>
            <a:avLst/>
            <a:gdLst/>
            <a:ahLst/>
            <a:cxnLst/>
            <a:rect l="0" t="0" r="0" b="0"/>
            <a:pathLst>
              <a:path w="116841" h="107951">
                <a:moveTo>
                  <a:pt x="0" y="8890"/>
                </a:moveTo>
                <a:lnTo>
                  <a:pt x="26670" y="0"/>
                </a:lnTo>
                <a:lnTo>
                  <a:pt x="54610" y="0"/>
                </a:lnTo>
                <a:lnTo>
                  <a:pt x="99060" y="17780"/>
                </a:lnTo>
                <a:lnTo>
                  <a:pt x="116840" y="45720"/>
                </a:lnTo>
                <a:lnTo>
                  <a:pt x="81280" y="99060"/>
                </a:lnTo>
                <a:lnTo>
                  <a:pt x="81280" y="107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6206490" y="2678430"/>
            <a:ext cx="1052831" cy="857251"/>
          </a:xfrm>
          <a:custGeom>
            <a:avLst/>
            <a:gdLst/>
            <a:ahLst/>
            <a:cxnLst/>
            <a:rect l="0" t="0" r="0" b="0"/>
            <a:pathLst>
              <a:path w="1052831" h="857251">
                <a:moveTo>
                  <a:pt x="62230" y="125730"/>
                </a:moveTo>
                <a:lnTo>
                  <a:pt x="53340" y="152400"/>
                </a:lnTo>
                <a:lnTo>
                  <a:pt x="53340" y="196850"/>
                </a:lnTo>
                <a:lnTo>
                  <a:pt x="53340" y="232410"/>
                </a:lnTo>
                <a:lnTo>
                  <a:pt x="53340" y="267970"/>
                </a:lnTo>
                <a:lnTo>
                  <a:pt x="53340" y="312420"/>
                </a:lnTo>
                <a:lnTo>
                  <a:pt x="53340" y="349250"/>
                </a:lnTo>
                <a:lnTo>
                  <a:pt x="53340" y="384810"/>
                </a:lnTo>
                <a:lnTo>
                  <a:pt x="53340" y="429260"/>
                </a:lnTo>
                <a:lnTo>
                  <a:pt x="53340" y="464820"/>
                </a:lnTo>
                <a:lnTo>
                  <a:pt x="53340" y="509270"/>
                </a:lnTo>
                <a:lnTo>
                  <a:pt x="53340" y="544830"/>
                </a:lnTo>
                <a:lnTo>
                  <a:pt x="44450" y="589280"/>
                </a:lnTo>
                <a:lnTo>
                  <a:pt x="44450" y="626110"/>
                </a:lnTo>
                <a:lnTo>
                  <a:pt x="44450" y="670560"/>
                </a:lnTo>
                <a:lnTo>
                  <a:pt x="53340" y="715010"/>
                </a:lnTo>
                <a:lnTo>
                  <a:pt x="53340" y="759460"/>
                </a:lnTo>
                <a:lnTo>
                  <a:pt x="62230" y="777240"/>
                </a:lnTo>
                <a:lnTo>
                  <a:pt x="97790" y="812800"/>
                </a:lnTo>
                <a:lnTo>
                  <a:pt x="133350" y="821690"/>
                </a:lnTo>
                <a:lnTo>
                  <a:pt x="168910" y="830580"/>
                </a:lnTo>
                <a:lnTo>
                  <a:pt x="204470" y="830580"/>
                </a:lnTo>
                <a:lnTo>
                  <a:pt x="250190" y="839470"/>
                </a:lnTo>
                <a:lnTo>
                  <a:pt x="294640" y="839470"/>
                </a:lnTo>
                <a:lnTo>
                  <a:pt x="330200" y="839470"/>
                </a:lnTo>
                <a:lnTo>
                  <a:pt x="374650" y="839470"/>
                </a:lnTo>
                <a:lnTo>
                  <a:pt x="410210" y="839470"/>
                </a:lnTo>
                <a:lnTo>
                  <a:pt x="454660" y="839470"/>
                </a:lnTo>
                <a:lnTo>
                  <a:pt x="481330" y="839470"/>
                </a:lnTo>
                <a:lnTo>
                  <a:pt x="518160" y="839470"/>
                </a:lnTo>
                <a:lnTo>
                  <a:pt x="544830" y="839470"/>
                </a:lnTo>
                <a:lnTo>
                  <a:pt x="589280" y="839470"/>
                </a:lnTo>
                <a:lnTo>
                  <a:pt x="624840" y="839470"/>
                </a:lnTo>
                <a:lnTo>
                  <a:pt x="669290" y="839470"/>
                </a:lnTo>
                <a:lnTo>
                  <a:pt x="704850" y="839470"/>
                </a:lnTo>
                <a:lnTo>
                  <a:pt x="740410" y="848360"/>
                </a:lnTo>
                <a:lnTo>
                  <a:pt x="775970" y="848360"/>
                </a:lnTo>
                <a:lnTo>
                  <a:pt x="812800" y="857250"/>
                </a:lnTo>
                <a:lnTo>
                  <a:pt x="857250" y="857250"/>
                </a:lnTo>
                <a:lnTo>
                  <a:pt x="883920" y="857250"/>
                </a:lnTo>
                <a:lnTo>
                  <a:pt x="901700" y="839470"/>
                </a:lnTo>
                <a:lnTo>
                  <a:pt x="901700" y="795020"/>
                </a:lnTo>
                <a:lnTo>
                  <a:pt x="910590" y="759460"/>
                </a:lnTo>
                <a:lnTo>
                  <a:pt x="910590" y="723900"/>
                </a:lnTo>
                <a:lnTo>
                  <a:pt x="919480" y="679450"/>
                </a:lnTo>
                <a:lnTo>
                  <a:pt x="928370" y="643890"/>
                </a:lnTo>
                <a:lnTo>
                  <a:pt x="928370" y="608330"/>
                </a:lnTo>
                <a:lnTo>
                  <a:pt x="937260" y="562610"/>
                </a:lnTo>
                <a:lnTo>
                  <a:pt x="937260" y="518160"/>
                </a:lnTo>
                <a:lnTo>
                  <a:pt x="946150" y="482600"/>
                </a:lnTo>
                <a:lnTo>
                  <a:pt x="955040" y="438150"/>
                </a:lnTo>
                <a:lnTo>
                  <a:pt x="963930" y="393700"/>
                </a:lnTo>
                <a:lnTo>
                  <a:pt x="972820" y="358140"/>
                </a:lnTo>
                <a:lnTo>
                  <a:pt x="981710" y="312420"/>
                </a:lnTo>
                <a:lnTo>
                  <a:pt x="990600" y="276860"/>
                </a:lnTo>
                <a:lnTo>
                  <a:pt x="999490" y="241300"/>
                </a:lnTo>
                <a:lnTo>
                  <a:pt x="1017270" y="205740"/>
                </a:lnTo>
                <a:lnTo>
                  <a:pt x="1026160" y="170180"/>
                </a:lnTo>
                <a:lnTo>
                  <a:pt x="1035050" y="125730"/>
                </a:lnTo>
                <a:lnTo>
                  <a:pt x="1052830" y="90170"/>
                </a:lnTo>
                <a:lnTo>
                  <a:pt x="1052830" y="72390"/>
                </a:lnTo>
                <a:lnTo>
                  <a:pt x="1052830" y="54610"/>
                </a:lnTo>
                <a:lnTo>
                  <a:pt x="1026160" y="36830"/>
                </a:lnTo>
                <a:lnTo>
                  <a:pt x="990600" y="36830"/>
                </a:lnTo>
                <a:lnTo>
                  <a:pt x="955040" y="36830"/>
                </a:lnTo>
                <a:lnTo>
                  <a:pt x="910590" y="36830"/>
                </a:lnTo>
                <a:lnTo>
                  <a:pt x="866140" y="36830"/>
                </a:lnTo>
                <a:lnTo>
                  <a:pt x="839470" y="36830"/>
                </a:lnTo>
                <a:lnTo>
                  <a:pt x="803910" y="36830"/>
                </a:lnTo>
                <a:lnTo>
                  <a:pt x="767080" y="36830"/>
                </a:lnTo>
                <a:lnTo>
                  <a:pt x="731520" y="36830"/>
                </a:lnTo>
                <a:lnTo>
                  <a:pt x="695960" y="36830"/>
                </a:lnTo>
                <a:lnTo>
                  <a:pt x="651510" y="26670"/>
                </a:lnTo>
                <a:lnTo>
                  <a:pt x="615950" y="26670"/>
                </a:lnTo>
                <a:lnTo>
                  <a:pt x="580390" y="17780"/>
                </a:lnTo>
                <a:lnTo>
                  <a:pt x="544830" y="17780"/>
                </a:lnTo>
                <a:lnTo>
                  <a:pt x="509270" y="17780"/>
                </a:lnTo>
                <a:lnTo>
                  <a:pt x="463550" y="8890"/>
                </a:lnTo>
                <a:lnTo>
                  <a:pt x="427990" y="8890"/>
                </a:lnTo>
                <a:lnTo>
                  <a:pt x="392430" y="8890"/>
                </a:lnTo>
                <a:lnTo>
                  <a:pt x="347980" y="0"/>
                </a:lnTo>
                <a:lnTo>
                  <a:pt x="312420" y="0"/>
                </a:lnTo>
                <a:lnTo>
                  <a:pt x="276860" y="0"/>
                </a:lnTo>
                <a:lnTo>
                  <a:pt x="241300" y="0"/>
                </a:lnTo>
                <a:lnTo>
                  <a:pt x="195580" y="0"/>
                </a:lnTo>
                <a:lnTo>
                  <a:pt x="160020" y="0"/>
                </a:lnTo>
                <a:lnTo>
                  <a:pt x="124460" y="0"/>
                </a:lnTo>
                <a:lnTo>
                  <a:pt x="80010" y="0"/>
                </a:lnTo>
                <a:lnTo>
                  <a:pt x="35560" y="17780"/>
                </a:lnTo>
                <a:lnTo>
                  <a:pt x="0" y="457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6162040" y="3821430"/>
            <a:ext cx="177801" cy="303531"/>
          </a:xfrm>
          <a:custGeom>
            <a:avLst/>
            <a:gdLst/>
            <a:ahLst/>
            <a:cxnLst/>
            <a:rect l="0" t="0" r="0" b="0"/>
            <a:pathLst>
              <a:path w="177801" h="303531">
                <a:moveTo>
                  <a:pt x="115570" y="0"/>
                </a:moveTo>
                <a:lnTo>
                  <a:pt x="88900" y="0"/>
                </a:lnTo>
                <a:lnTo>
                  <a:pt x="71120" y="0"/>
                </a:lnTo>
                <a:lnTo>
                  <a:pt x="44450" y="17780"/>
                </a:lnTo>
                <a:lnTo>
                  <a:pt x="35560" y="36830"/>
                </a:lnTo>
                <a:lnTo>
                  <a:pt x="8890" y="81280"/>
                </a:lnTo>
                <a:lnTo>
                  <a:pt x="0" y="116840"/>
                </a:lnTo>
                <a:lnTo>
                  <a:pt x="0" y="134620"/>
                </a:lnTo>
                <a:lnTo>
                  <a:pt x="8890" y="152400"/>
                </a:lnTo>
                <a:lnTo>
                  <a:pt x="35560" y="143510"/>
                </a:lnTo>
                <a:lnTo>
                  <a:pt x="80010" y="134620"/>
                </a:lnTo>
                <a:lnTo>
                  <a:pt x="97790" y="134620"/>
                </a:lnTo>
                <a:lnTo>
                  <a:pt x="133350" y="143510"/>
                </a:lnTo>
                <a:lnTo>
                  <a:pt x="160020" y="152400"/>
                </a:lnTo>
                <a:lnTo>
                  <a:pt x="168910" y="170180"/>
                </a:lnTo>
                <a:lnTo>
                  <a:pt x="177800" y="196850"/>
                </a:lnTo>
                <a:lnTo>
                  <a:pt x="168910" y="223520"/>
                </a:lnTo>
                <a:lnTo>
                  <a:pt x="168910" y="241300"/>
                </a:lnTo>
                <a:lnTo>
                  <a:pt x="142240" y="267970"/>
                </a:lnTo>
                <a:lnTo>
                  <a:pt x="97790" y="303530"/>
                </a:lnTo>
                <a:lnTo>
                  <a:pt x="71120" y="303530"/>
                </a:lnTo>
                <a:lnTo>
                  <a:pt x="53340" y="2946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6410960" y="3858260"/>
            <a:ext cx="45721" cy="240031"/>
          </a:xfrm>
          <a:custGeom>
            <a:avLst/>
            <a:gdLst/>
            <a:ahLst/>
            <a:cxnLst/>
            <a:rect l="0" t="0" r="0" b="0"/>
            <a:pathLst>
              <a:path w="45721" h="24003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42240"/>
                </a:lnTo>
                <a:lnTo>
                  <a:pt x="17780" y="177800"/>
                </a:lnTo>
                <a:lnTo>
                  <a:pt x="27940" y="204470"/>
                </a:lnTo>
                <a:lnTo>
                  <a:pt x="36830" y="222250"/>
                </a:lnTo>
                <a:lnTo>
                  <a:pt x="45720" y="2400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6384290" y="377698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889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6492240" y="3812540"/>
            <a:ext cx="168911" cy="285751"/>
          </a:xfrm>
          <a:custGeom>
            <a:avLst/>
            <a:gdLst/>
            <a:ahLst/>
            <a:cxnLst/>
            <a:rect l="0" t="0" r="0" b="0"/>
            <a:pathLst>
              <a:path w="168911" h="285751">
                <a:moveTo>
                  <a:pt x="0" y="0"/>
                </a:moveTo>
                <a:lnTo>
                  <a:pt x="0" y="35560"/>
                </a:lnTo>
                <a:lnTo>
                  <a:pt x="0" y="72390"/>
                </a:lnTo>
                <a:lnTo>
                  <a:pt x="0" y="107950"/>
                </a:lnTo>
                <a:lnTo>
                  <a:pt x="8890" y="143510"/>
                </a:lnTo>
                <a:lnTo>
                  <a:pt x="17780" y="179070"/>
                </a:lnTo>
                <a:lnTo>
                  <a:pt x="17780" y="214630"/>
                </a:lnTo>
                <a:lnTo>
                  <a:pt x="26670" y="259080"/>
                </a:lnTo>
                <a:lnTo>
                  <a:pt x="26670" y="214630"/>
                </a:lnTo>
                <a:lnTo>
                  <a:pt x="26670" y="170180"/>
                </a:lnTo>
                <a:lnTo>
                  <a:pt x="26670" y="134620"/>
                </a:lnTo>
                <a:lnTo>
                  <a:pt x="35560" y="90170"/>
                </a:lnTo>
                <a:lnTo>
                  <a:pt x="44450" y="45720"/>
                </a:lnTo>
                <a:lnTo>
                  <a:pt x="53340" y="26670"/>
                </a:lnTo>
                <a:lnTo>
                  <a:pt x="71120" y="26670"/>
                </a:lnTo>
                <a:lnTo>
                  <a:pt x="88900" y="35560"/>
                </a:lnTo>
                <a:lnTo>
                  <a:pt x="97790" y="72390"/>
                </a:lnTo>
                <a:lnTo>
                  <a:pt x="106680" y="107950"/>
                </a:lnTo>
                <a:lnTo>
                  <a:pt x="115570" y="152400"/>
                </a:lnTo>
                <a:lnTo>
                  <a:pt x="115570" y="187960"/>
                </a:lnTo>
                <a:lnTo>
                  <a:pt x="124460" y="223520"/>
                </a:lnTo>
                <a:lnTo>
                  <a:pt x="133350" y="241300"/>
                </a:lnTo>
                <a:lnTo>
                  <a:pt x="142240" y="259080"/>
                </a:lnTo>
                <a:lnTo>
                  <a:pt x="16891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6661150" y="3858260"/>
            <a:ext cx="143511" cy="177801"/>
          </a:xfrm>
          <a:custGeom>
            <a:avLst/>
            <a:gdLst/>
            <a:ahLst/>
            <a:cxnLst/>
            <a:rect l="0" t="0" r="0" b="0"/>
            <a:pathLst>
              <a:path w="143511" h="177801">
                <a:moveTo>
                  <a:pt x="26670" y="0"/>
                </a:moveTo>
                <a:lnTo>
                  <a:pt x="0" y="35560"/>
                </a:lnTo>
                <a:lnTo>
                  <a:pt x="0" y="53340"/>
                </a:lnTo>
                <a:lnTo>
                  <a:pt x="0" y="80010"/>
                </a:lnTo>
                <a:lnTo>
                  <a:pt x="0" y="115570"/>
                </a:lnTo>
                <a:lnTo>
                  <a:pt x="8890" y="142240"/>
                </a:lnTo>
                <a:lnTo>
                  <a:pt x="44450" y="168910"/>
                </a:lnTo>
                <a:lnTo>
                  <a:pt x="72390" y="177800"/>
                </a:lnTo>
                <a:lnTo>
                  <a:pt x="107950" y="160020"/>
                </a:lnTo>
                <a:lnTo>
                  <a:pt x="143510" y="1422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6777990" y="3830320"/>
            <a:ext cx="160021" cy="232411"/>
          </a:xfrm>
          <a:custGeom>
            <a:avLst/>
            <a:gdLst/>
            <a:ahLst/>
            <a:cxnLst/>
            <a:rect l="0" t="0" r="0" b="0"/>
            <a:pathLst>
              <a:path w="160021" h="232411">
                <a:moveTo>
                  <a:pt x="0" y="107950"/>
                </a:moveTo>
                <a:lnTo>
                  <a:pt x="8890" y="125730"/>
                </a:lnTo>
                <a:lnTo>
                  <a:pt x="26670" y="134620"/>
                </a:lnTo>
                <a:lnTo>
                  <a:pt x="44450" y="125730"/>
                </a:lnTo>
                <a:lnTo>
                  <a:pt x="71120" y="81280"/>
                </a:lnTo>
                <a:lnTo>
                  <a:pt x="71120" y="63500"/>
                </a:lnTo>
                <a:lnTo>
                  <a:pt x="71120" y="45720"/>
                </a:lnTo>
                <a:lnTo>
                  <a:pt x="62230" y="17780"/>
                </a:lnTo>
                <a:lnTo>
                  <a:pt x="44450" y="0"/>
                </a:lnTo>
                <a:lnTo>
                  <a:pt x="26670" y="0"/>
                </a:lnTo>
                <a:lnTo>
                  <a:pt x="8890" y="17780"/>
                </a:lnTo>
                <a:lnTo>
                  <a:pt x="8890" y="63500"/>
                </a:lnTo>
                <a:lnTo>
                  <a:pt x="8890" y="99060"/>
                </a:lnTo>
                <a:lnTo>
                  <a:pt x="17780" y="134620"/>
                </a:lnTo>
                <a:lnTo>
                  <a:pt x="26670" y="170180"/>
                </a:lnTo>
                <a:lnTo>
                  <a:pt x="35560" y="196850"/>
                </a:lnTo>
                <a:lnTo>
                  <a:pt x="62230" y="223520"/>
                </a:lnTo>
                <a:lnTo>
                  <a:pt x="80010" y="232410"/>
                </a:lnTo>
                <a:lnTo>
                  <a:pt x="97790" y="232410"/>
                </a:lnTo>
                <a:lnTo>
                  <a:pt x="142240" y="214630"/>
                </a:lnTo>
                <a:lnTo>
                  <a:pt x="160020" y="2146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7152640" y="3776980"/>
            <a:ext cx="170181" cy="250191"/>
          </a:xfrm>
          <a:custGeom>
            <a:avLst/>
            <a:gdLst/>
            <a:ahLst/>
            <a:cxnLst/>
            <a:rect l="0" t="0" r="0" b="0"/>
            <a:pathLst>
              <a:path w="170181" h="250191">
                <a:moveTo>
                  <a:pt x="0" y="0"/>
                </a:moveTo>
                <a:lnTo>
                  <a:pt x="0" y="35560"/>
                </a:lnTo>
                <a:lnTo>
                  <a:pt x="8890" y="71120"/>
                </a:lnTo>
                <a:lnTo>
                  <a:pt x="17780" y="107950"/>
                </a:lnTo>
                <a:lnTo>
                  <a:pt x="35560" y="143510"/>
                </a:lnTo>
                <a:lnTo>
                  <a:pt x="44450" y="179070"/>
                </a:lnTo>
                <a:lnTo>
                  <a:pt x="62230" y="214630"/>
                </a:lnTo>
                <a:lnTo>
                  <a:pt x="80010" y="250190"/>
                </a:lnTo>
                <a:lnTo>
                  <a:pt x="62230" y="250190"/>
                </a:lnTo>
                <a:lnTo>
                  <a:pt x="44450" y="223520"/>
                </a:lnTo>
                <a:lnTo>
                  <a:pt x="35560" y="187960"/>
                </a:lnTo>
                <a:lnTo>
                  <a:pt x="35560" y="152400"/>
                </a:lnTo>
                <a:lnTo>
                  <a:pt x="35560" y="116840"/>
                </a:lnTo>
                <a:lnTo>
                  <a:pt x="35560" y="81280"/>
                </a:lnTo>
                <a:lnTo>
                  <a:pt x="53340" y="44450"/>
                </a:lnTo>
                <a:lnTo>
                  <a:pt x="71120" y="26670"/>
                </a:lnTo>
                <a:lnTo>
                  <a:pt x="106680" y="0"/>
                </a:lnTo>
                <a:lnTo>
                  <a:pt x="14351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7367270" y="3750310"/>
            <a:ext cx="168911" cy="259081"/>
          </a:xfrm>
          <a:custGeom>
            <a:avLst/>
            <a:gdLst/>
            <a:ahLst/>
            <a:cxnLst/>
            <a:rect l="0" t="0" r="0" b="0"/>
            <a:pathLst>
              <a:path w="168911" h="259081">
                <a:moveTo>
                  <a:pt x="0" y="187960"/>
                </a:moveTo>
                <a:lnTo>
                  <a:pt x="8890" y="205740"/>
                </a:lnTo>
                <a:lnTo>
                  <a:pt x="35560" y="187960"/>
                </a:lnTo>
                <a:lnTo>
                  <a:pt x="62230" y="143510"/>
                </a:lnTo>
                <a:lnTo>
                  <a:pt x="80010" y="97790"/>
                </a:lnTo>
                <a:lnTo>
                  <a:pt x="88900" y="71120"/>
                </a:lnTo>
                <a:lnTo>
                  <a:pt x="88900" y="26670"/>
                </a:lnTo>
                <a:lnTo>
                  <a:pt x="80010" y="8890"/>
                </a:lnTo>
                <a:lnTo>
                  <a:pt x="62230" y="0"/>
                </a:lnTo>
                <a:lnTo>
                  <a:pt x="44450" y="8890"/>
                </a:lnTo>
                <a:lnTo>
                  <a:pt x="17780" y="53340"/>
                </a:lnTo>
                <a:lnTo>
                  <a:pt x="17780" y="88900"/>
                </a:lnTo>
                <a:lnTo>
                  <a:pt x="17780" y="125730"/>
                </a:lnTo>
                <a:lnTo>
                  <a:pt x="26670" y="170180"/>
                </a:lnTo>
                <a:lnTo>
                  <a:pt x="35560" y="214630"/>
                </a:lnTo>
                <a:lnTo>
                  <a:pt x="53340" y="241300"/>
                </a:lnTo>
                <a:lnTo>
                  <a:pt x="71120" y="259080"/>
                </a:lnTo>
                <a:lnTo>
                  <a:pt x="97790" y="259080"/>
                </a:lnTo>
                <a:lnTo>
                  <a:pt x="133350" y="232410"/>
                </a:lnTo>
                <a:lnTo>
                  <a:pt x="151130" y="205740"/>
                </a:lnTo>
                <a:lnTo>
                  <a:pt x="168910" y="1701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7536180" y="3679190"/>
            <a:ext cx="285751" cy="241301"/>
          </a:xfrm>
          <a:custGeom>
            <a:avLst/>
            <a:gdLst/>
            <a:ahLst/>
            <a:cxnLst/>
            <a:rect l="0" t="0" r="0" b="0"/>
            <a:pathLst>
              <a:path w="285751" h="241301">
                <a:moveTo>
                  <a:pt x="8890" y="0"/>
                </a:moveTo>
                <a:lnTo>
                  <a:pt x="0" y="44450"/>
                </a:lnTo>
                <a:lnTo>
                  <a:pt x="8890" y="80010"/>
                </a:lnTo>
                <a:lnTo>
                  <a:pt x="17780" y="115570"/>
                </a:lnTo>
                <a:lnTo>
                  <a:pt x="26670" y="160020"/>
                </a:lnTo>
                <a:lnTo>
                  <a:pt x="45720" y="205740"/>
                </a:lnTo>
                <a:lnTo>
                  <a:pt x="54610" y="241300"/>
                </a:lnTo>
                <a:lnTo>
                  <a:pt x="35560" y="241300"/>
                </a:lnTo>
                <a:lnTo>
                  <a:pt x="26670" y="205740"/>
                </a:lnTo>
                <a:lnTo>
                  <a:pt x="17780" y="168910"/>
                </a:lnTo>
                <a:lnTo>
                  <a:pt x="17780" y="133350"/>
                </a:lnTo>
                <a:lnTo>
                  <a:pt x="17780" y="97790"/>
                </a:lnTo>
                <a:lnTo>
                  <a:pt x="17780" y="53340"/>
                </a:lnTo>
                <a:lnTo>
                  <a:pt x="26670" y="26670"/>
                </a:lnTo>
                <a:lnTo>
                  <a:pt x="54610" y="26670"/>
                </a:lnTo>
                <a:lnTo>
                  <a:pt x="63500" y="44450"/>
                </a:lnTo>
                <a:lnTo>
                  <a:pt x="81280" y="80010"/>
                </a:lnTo>
                <a:lnTo>
                  <a:pt x="99060" y="115570"/>
                </a:lnTo>
                <a:lnTo>
                  <a:pt x="107950" y="160020"/>
                </a:lnTo>
                <a:lnTo>
                  <a:pt x="116840" y="196850"/>
                </a:lnTo>
                <a:lnTo>
                  <a:pt x="116840" y="232410"/>
                </a:lnTo>
                <a:lnTo>
                  <a:pt x="107950" y="196850"/>
                </a:lnTo>
                <a:lnTo>
                  <a:pt x="107950" y="160020"/>
                </a:lnTo>
                <a:lnTo>
                  <a:pt x="107950" y="115570"/>
                </a:lnTo>
                <a:lnTo>
                  <a:pt x="107950" y="80010"/>
                </a:lnTo>
                <a:lnTo>
                  <a:pt x="107950" y="44450"/>
                </a:lnTo>
                <a:lnTo>
                  <a:pt x="107950" y="26670"/>
                </a:lnTo>
                <a:lnTo>
                  <a:pt x="125730" y="8890"/>
                </a:lnTo>
                <a:lnTo>
                  <a:pt x="143510" y="26670"/>
                </a:lnTo>
                <a:lnTo>
                  <a:pt x="170180" y="71120"/>
                </a:lnTo>
                <a:lnTo>
                  <a:pt x="196850" y="115570"/>
                </a:lnTo>
                <a:lnTo>
                  <a:pt x="214630" y="151130"/>
                </a:lnTo>
                <a:lnTo>
                  <a:pt x="241300" y="187960"/>
                </a:lnTo>
                <a:lnTo>
                  <a:pt x="259080" y="205740"/>
                </a:lnTo>
                <a:lnTo>
                  <a:pt x="276860" y="196850"/>
                </a:lnTo>
                <a:lnTo>
                  <a:pt x="285750" y="1879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7813040" y="3661410"/>
            <a:ext cx="170181" cy="250191"/>
          </a:xfrm>
          <a:custGeom>
            <a:avLst/>
            <a:gdLst/>
            <a:ahLst/>
            <a:cxnLst/>
            <a:rect l="0" t="0" r="0" b="0"/>
            <a:pathLst>
              <a:path w="170181" h="250191">
                <a:moveTo>
                  <a:pt x="17780" y="8890"/>
                </a:move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60020"/>
                </a:lnTo>
                <a:lnTo>
                  <a:pt x="17780" y="196850"/>
                </a:lnTo>
                <a:lnTo>
                  <a:pt x="26670" y="223520"/>
                </a:lnTo>
                <a:lnTo>
                  <a:pt x="45720" y="241300"/>
                </a:lnTo>
                <a:lnTo>
                  <a:pt x="63500" y="232410"/>
                </a:lnTo>
                <a:lnTo>
                  <a:pt x="63500" y="214630"/>
                </a:lnTo>
                <a:lnTo>
                  <a:pt x="63500" y="177800"/>
                </a:lnTo>
                <a:lnTo>
                  <a:pt x="63500" y="142240"/>
                </a:lnTo>
                <a:lnTo>
                  <a:pt x="54610" y="106680"/>
                </a:lnTo>
                <a:lnTo>
                  <a:pt x="54610" y="71120"/>
                </a:lnTo>
                <a:lnTo>
                  <a:pt x="35560" y="26670"/>
                </a:lnTo>
                <a:lnTo>
                  <a:pt x="26670" y="0"/>
                </a:lnTo>
                <a:lnTo>
                  <a:pt x="35560" y="35560"/>
                </a:lnTo>
                <a:lnTo>
                  <a:pt x="45720" y="71120"/>
                </a:lnTo>
                <a:lnTo>
                  <a:pt x="54610" y="115570"/>
                </a:lnTo>
                <a:lnTo>
                  <a:pt x="72390" y="151130"/>
                </a:lnTo>
                <a:lnTo>
                  <a:pt x="90170" y="186690"/>
                </a:lnTo>
                <a:lnTo>
                  <a:pt x="107950" y="223520"/>
                </a:lnTo>
                <a:lnTo>
                  <a:pt x="116840" y="241300"/>
                </a:lnTo>
                <a:lnTo>
                  <a:pt x="134620" y="250190"/>
                </a:lnTo>
                <a:lnTo>
                  <a:pt x="152400" y="241300"/>
                </a:lnTo>
                <a:lnTo>
                  <a:pt x="170180" y="196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7956550" y="3670300"/>
            <a:ext cx="71121" cy="250191"/>
          </a:xfrm>
          <a:custGeom>
            <a:avLst/>
            <a:gdLst/>
            <a:ahLst/>
            <a:cxnLst/>
            <a:rect l="0" t="0" r="0" b="0"/>
            <a:pathLst>
              <a:path w="71121" h="250191">
                <a:moveTo>
                  <a:pt x="0" y="0"/>
                </a:moveTo>
                <a:lnTo>
                  <a:pt x="0" y="26670"/>
                </a:lnTo>
                <a:lnTo>
                  <a:pt x="8890" y="62230"/>
                </a:lnTo>
                <a:lnTo>
                  <a:pt x="17780" y="97790"/>
                </a:lnTo>
                <a:lnTo>
                  <a:pt x="26670" y="142240"/>
                </a:lnTo>
                <a:lnTo>
                  <a:pt x="35560" y="187960"/>
                </a:lnTo>
                <a:lnTo>
                  <a:pt x="62230" y="232410"/>
                </a:lnTo>
                <a:lnTo>
                  <a:pt x="71120" y="250190"/>
                </a:lnTo>
                <a:lnTo>
                  <a:pt x="71120" y="232410"/>
                </a:lnTo>
                <a:lnTo>
                  <a:pt x="44450" y="187960"/>
                </a:lnTo>
                <a:lnTo>
                  <a:pt x="44450" y="1879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8018780" y="3590290"/>
            <a:ext cx="205741" cy="276861"/>
          </a:xfrm>
          <a:custGeom>
            <a:avLst/>
            <a:gdLst/>
            <a:ahLst/>
            <a:cxnLst/>
            <a:rect l="0" t="0" r="0" b="0"/>
            <a:pathLst>
              <a:path w="205741" h="276861">
                <a:moveTo>
                  <a:pt x="0" y="0"/>
                </a:moveTo>
                <a:lnTo>
                  <a:pt x="0" y="35560"/>
                </a:lnTo>
                <a:lnTo>
                  <a:pt x="8890" y="80010"/>
                </a:lnTo>
                <a:lnTo>
                  <a:pt x="17780" y="115570"/>
                </a:lnTo>
                <a:lnTo>
                  <a:pt x="26670" y="160020"/>
                </a:lnTo>
                <a:lnTo>
                  <a:pt x="44450" y="204470"/>
                </a:lnTo>
                <a:lnTo>
                  <a:pt x="53340" y="240030"/>
                </a:lnTo>
                <a:lnTo>
                  <a:pt x="62230" y="257810"/>
                </a:lnTo>
                <a:lnTo>
                  <a:pt x="62230" y="213360"/>
                </a:lnTo>
                <a:lnTo>
                  <a:pt x="53340" y="177800"/>
                </a:lnTo>
                <a:lnTo>
                  <a:pt x="53340" y="142240"/>
                </a:lnTo>
                <a:lnTo>
                  <a:pt x="53340" y="97790"/>
                </a:lnTo>
                <a:lnTo>
                  <a:pt x="53340" y="62230"/>
                </a:lnTo>
                <a:lnTo>
                  <a:pt x="53340" y="44450"/>
                </a:lnTo>
                <a:lnTo>
                  <a:pt x="71120" y="26670"/>
                </a:lnTo>
                <a:lnTo>
                  <a:pt x="88900" y="53340"/>
                </a:lnTo>
                <a:lnTo>
                  <a:pt x="97790" y="88900"/>
                </a:lnTo>
                <a:lnTo>
                  <a:pt x="106680" y="124460"/>
                </a:lnTo>
                <a:lnTo>
                  <a:pt x="115570" y="160020"/>
                </a:lnTo>
                <a:lnTo>
                  <a:pt x="124460" y="195580"/>
                </a:lnTo>
                <a:lnTo>
                  <a:pt x="143510" y="231140"/>
                </a:lnTo>
                <a:lnTo>
                  <a:pt x="170180" y="276860"/>
                </a:lnTo>
                <a:lnTo>
                  <a:pt x="187960" y="276860"/>
                </a:lnTo>
                <a:lnTo>
                  <a:pt x="205740" y="2311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8180070" y="3437890"/>
            <a:ext cx="168911" cy="401321"/>
          </a:xfrm>
          <a:custGeom>
            <a:avLst/>
            <a:gdLst/>
            <a:ahLst/>
            <a:cxnLst/>
            <a:rect l="0" t="0" r="0" b="0"/>
            <a:pathLst>
              <a:path w="168911" h="401321">
                <a:moveTo>
                  <a:pt x="80010" y="0"/>
                </a:moveTo>
                <a:lnTo>
                  <a:pt x="80010" y="35560"/>
                </a:lnTo>
                <a:lnTo>
                  <a:pt x="80010" y="80010"/>
                </a:lnTo>
                <a:lnTo>
                  <a:pt x="88900" y="124460"/>
                </a:lnTo>
                <a:lnTo>
                  <a:pt x="88900" y="161290"/>
                </a:lnTo>
                <a:lnTo>
                  <a:pt x="97790" y="187960"/>
                </a:lnTo>
                <a:lnTo>
                  <a:pt x="106680" y="214630"/>
                </a:lnTo>
                <a:lnTo>
                  <a:pt x="115570" y="259080"/>
                </a:lnTo>
                <a:lnTo>
                  <a:pt x="124460" y="294640"/>
                </a:lnTo>
                <a:lnTo>
                  <a:pt x="142240" y="339090"/>
                </a:lnTo>
                <a:lnTo>
                  <a:pt x="160020" y="383540"/>
                </a:lnTo>
                <a:lnTo>
                  <a:pt x="133350" y="347980"/>
                </a:lnTo>
                <a:lnTo>
                  <a:pt x="106680" y="303530"/>
                </a:lnTo>
                <a:lnTo>
                  <a:pt x="88900" y="294640"/>
                </a:lnTo>
                <a:lnTo>
                  <a:pt x="62230" y="276860"/>
                </a:lnTo>
                <a:lnTo>
                  <a:pt x="26670" y="285750"/>
                </a:lnTo>
                <a:lnTo>
                  <a:pt x="8890" y="303530"/>
                </a:lnTo>
                <a:lnTo>
                  <a:pt x="0" y="321310"/>
                </a:lnTo>
                <a:lnTo>
                  <a:pt x="0" y="339090"/>
                </a:lnTo>
                <a:lnTo>
                  <a:pt x="8890" y="374650"/>
                </a:lnTo>
                <a:lnTo>
                  <a:pt x="26670" y="392430"/>
                </a:lnTo>
                <a:lnTo>
                  <a:pt x="44450" y="401320"/>
                </a:lnTo>
                <a:lnTo>
                  <a:pt x="62230" y="401320"/>
                </a:lnTo>
                <a:lnTo>
                  <a:pt x="80010" y="401320"/>
                </a:lnTo>
                <a:lnTo>
                  <a:pt x="133350" y="356870"/>
                </a:lnTo>
                <a:lnTo>
                  <a:pt x="168910" y="3390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8384540" y="3608070"/>
            <a:ext cx="143511" cy="204471"/>
          </a:xfrm>
          <a:custGeom>
            <a:avLst/>
            <a:gdLst/>
            <a:ahLst/>
            <a:cxnLst/>
            <a:rect l="0" t="0" r="0" b="0"/>
            <a:pathLst>
              <a:path w="143511" h="204471">
                <a:moveTo>
                  <a:pt x="26670" y="133350"/>
                </a:moveTo>
                <a:lnTo>
                  <a:pt x="45720" y="115570"/>
                </a:lnTo>
                <a:lnTo>
                  <a:pt x="63500" y="80010"/>
                </a:lnTo>
                <a:lnTo>
                  <a:pt x="72390" y="62230"/>
                </a:lnTo>
                <a:lnTo>
                  <a:pt x="72390" y="35560"/>
                </a:lnTo>
                <a:lnTo>
                  <a:pt x="72390" y="17780"/>
                </a:lnTo>
                <a:lnTo>
                  <a:pt x="54610" y="0"/>
                </a:lnTo>
                <a:lnTo>
                  <a:pt x="26670" y="0"/>
                </a:lnTo>
                <a:lnTo>
                  <a:pt x="8890" y="17780"/>
                </a:ln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8890" y="151130"/>
                </a:lnTo>
                <a:lnTo>
                  <a:pt x="8890" y="168910"/>
                </a:lnTo>
                <a:lnTo>
                  <a:pt x="17780" y="186690"/>
                </a:lnTo>
                <a:lnTo>
                  <a:pt x="35560" y="195580"/>
                </a:lnTo>
                <a:lnTo>
                  <a:pt x="63500" y="204470"/>
                </a:lnTo>
                <a:lnTo>
                  <a:pt x="99060" y="177800"/>
                </a:lnTo>
                <a:lnTo>
                  <a:pt x="116840" y="142240"/>
                </a:lnTo>
                <a:lnTo>
                  <a:pt x="134620" y="97790"/>
                </a:lnTo>
                <a:lnTo>
                  <a:pt x="143510" y="88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8528050" y="3517900"/>
            <a:ext cx="160021" cy="259081"/>
          </a:xfrm>
          <a:custGeom>
            <a:avLst/>
            <a:gdLst/>
            <a:ahLst/>
            <a:cxnLst/>
            <a:rect l="0" t="0" r="0" b="0"/>
            <a:pathLst>
              <a:path w="160021" h="259081">
                <a:moveTo>
                  <a:pt x="8890" y="17780"/>
                </a:moveTo>
                <a:lnTo>
                  <a:pt x="0" y="44450"/>
                </a:lnTo>
                <a:lnTo>
                  <a:pt x="0" y="90170"/>
                </a:lnTo>
                <a:lnTo>
                  <a:pt x="8890" y="125730"/>
                </a:lnTo>
                <a:lnTo>
                  <a:pt x="17780" y="161290"/>
                </a:lnTo>
                <a:lnTo>
                  <a:pt x="26670" y="196850"/>
                </a:lnTo>
                <a:lnTo>
                  <a:pt x="35560" y="232410"/>
                </a:lnTo>
                <a:lnTo>
                  <a:pt x="44450" y="259080"/>
                </a:lnTo>
                <a:lnTo>
                  <a:pt x="44450" y="241300"/>
                </a:lnTo>
                <a:lnTo>
                  <a:pt x="44450" y="214630"/>
                </a:lnTo>
                <a:lnTo>
                  <a:pt x="44450" y="170180"/>
                </a:lnTo>
                <a:lnTo>
                  <a:pt x="53340" y="134620"/>
                </a:lnTo>
                <a:lnTo>
                  <a:pt x="62230" y="99060"/>
                </a:lnTo>
                <a:lnTo>
                  <a:pt x="80010" y="53340"/>
                </a:lnTo>
                <a:lnTo>
                  <a:pt x="124460" y="889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6705600" y="4330700"/>
            <a:ext cx="72391" cy="250191"/>
          </a:xfrm>
          <a:custGeom>
            <a:avLst/>
            <a:gdLst/>
            <a:ahLst/>
            <a:cxnLst/>
            <a:rect l="0" t="0" r="0" b="0"/>
            <a:pathLst>
              <a:path w="72391" h="250191">
                <a:moveTo>
                  <a:pt x="0" y="0"/>
                </a:moveTo>
                <a:lnTo>
                  <a:pt x="0" y="26670"/>
                </a:lnTo>
                <a:lnTo>
                  <a:pt x="0" y="53340"/>
                </a:lnTo>
                <a:lnTo>
                  <a:pt x="10160" y="88900"/>
                </a:lnTo>
                <a:lnTo>
                  <a:pt x="19050" y="125730"/>
                </a:lnTo>
                <a:lnTo>
                  <a:pt x="27940" y="161290"/>
                </a:lnTo>
                <a:lnTo>
                  <a:pt x="36830" y="179070"/>
                </a:lnTo>
                <a:lnTo>
                  <a:pt x="63500" y="223520"/>
                </a:lnTo>
                <a:lnTo>
                  <a:pt x="72390" y="2501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6643370" y="4232910"/>
            <a:ext cx="53341" cy="17781"/>
          </a:xfrm>
          <a:custGeom>
            <a:avLst/>
            <a:gdLst/>
            <a:ahLst/>
            <a:cxnLst/>
            <a:rect l="0" t="0" r="0" b="0"/>
            <a:pathLst>
              <a:path w="53341" h="17781">
                <a:moveTo>
                  <a:pt x="0" y="17780"/>
                </a:moveTo>
                <a:lnTo>
                  <a:pt x="35560" y="0"/>
                </a:ln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6822440" y="4224020"/>
            <a:ext cx="177801" cy="312421"/>
          </a:xfrm>
          <a:custGeom>
            <a:avLst/>
            <a:gdLst/>
            <a:ahLst/>
            <a:cxnLst/>
            <a:rect l="0" t="0" r="0" b="0"/>
            <a:pathLst>
              <a:path w="177801" h="312421">
                <a:moveTo>
                  <a:pt x="142240" y="8890"/>
                </a:moveTo>
                <a:lnTo>
                  <a:pt x="124460" y="0"/>
                </a:lnTo>
                <a:lnTo>
                  <a:pt x="106680" y="0"/>
                </a:lnTo>
                <a:lnTo>
                  <a:pt x="80010" y="0"/>
                </a:lnTo>
                <a:lnTo>
                  <a:pt x="53340" y="17780"/>
                </a:lnTo>
                <a:lnTo>
                  <a:pt x="35560" y="35560"/>
                </a:lnTo>
                <a:lnTo>
                  <a:pt x="17780" y="71120"/>
                </a:lnTo>
                <a:lnTo>
                  <a:pt x="0" y="88900"/>
                </a:lnTo>
                <a:lnTo>
                  <a:pt x="0" y="106680"/>
                </a:lnTo>
                <a:lnTo>
                  <a:pt x="8890" y="124460"/>
                </a:lnTo>
                <a:lnTo>
                  <a:pt x="35560" y="142240"/>
                </a:lnTo>
                <a:lnTo>
                  <a:pt x="71120" y="142240"/>
                </a:lnTo>
                <a:lnTo>
                  <a:pt x="115570" y="160020"/>
                </a:lnTo>
                <a:lnTo>
                  <a:pt x="151130" y="177800"/>
                </a:lnTo>
                <a:lnTo>
                  <a:pt x="168910" y="177800"/>
                </a:lnTo>
                <a:lnTo>
                  <a:pt x="177800" y="205740"/>
                </a:lnTo>
                <a:lnTo>
                  <a:pt x="168910" y="232410"/>
                </a:lnTo>
                <a:lnTo>
                  <a:pt x="124460" y="267970"/>
                </a:lnTo>
                <a:lnTo>
                  <a:pt x="88900" y="285750"/>
                </a:lnTo>
                <a:lnTo>
                  <a:pt x="44450" y="303530"/>
                </a:lnTo>
                <a:lnTo>
                  <a:pt x="44450" y="3124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7259320" y="4152900"/>
            <a:ext cx="312421" cy="303531"/>
          </a:xfrm>
          <a:custGeom>
            <a:avLst/>
            <a:gdLst/>
            <a:ahLst/>
            <a:cxnLst/>
            <a:rect l="0" t="0" r="0" b="0"/>
            <a:pathLst>
              <a:path w="312421" h="303531">
                <a:moveTo>
                  <a:pt x="0" y="115570"/>
                </a:moveTo>
                <a:lnTo>
                  <a:pt x="36830" y="97790"/>
                </a:lnTo>
                <a:lnTo>
                  <a:pt x="72390" y="71120"/>
                </a:lnTo>
                <a:lnTo>
                  <a:pt x="107950" y="53340"/>
                </a:lnTo>
                <a:lnTo>
                  <a:pt x="152400" y="26670"/>
                </a:lnTo>
                <a:lnTo>
                  <a:pt x="196850" y="8890"/>
                </a:lnTo>
                <a:lnTo>
                  <a:pt x="223520" y="0"/>
                </a:lnTo>
                <a:lnTo>
                  <a:pt x="232410" y="35560"/>
                </a:lnTo>
                <a:lnTo>
                  <a:pt x="223520" y="71120"/>
                </a:lnTo>
                <a:lnTo>
                  <a:pt x="205740" y="106680"/>
                </a:lnTo>
                <a:lnTo>
                  <a:pt x="196850" y="142240"/>
                </a:lnTo>
                <a:lnTo>
                  <a:pt x="179070" y="177800"/>
                </a:lnTo>
                <a:lnTo>
                  <a:pt x="161290" y="213360"/>
                </a:lnTo>
                <a:lnTo>
                  <a:pt x="152400" y="248920"/>
                </a:lnTo>
                <a:lnTo>
                  <a:pt x="152400" y="276860"/>
                </a:lnTo>
                <a:lnTo>
                  <a:pt x="152400" y="294640"/>
                </a:lnTo>
                <a:lnTo>
                  <a:pt x="170180" y="303530"/>
                </a:lnTo>
                <a:lnTo>
                  <a:pt x="205740" y="294640"/>
                </a:lnTo>
                <a:lnTo>
                  <a:pt x="250190" y="266700"/>
                </a:lnTo>
                <a:lnTo>
                  <a:pt x="285750" y="240030"/>
                </a:lnTo>
                <a:lnTo>
                  <a:pt x="312420" y="2311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7590790" y="4152900"/>
            <a:ext cx="168911" cy="257811"/>
          </a:xfrm>
          <a:custGeom>
            <a:avLst/>
            <a:gdLst/>
            <a:ahLst/>
            <a:cxnLst/>
            <a:rect l="0" t="0" r="0" b="0"/>
            <a:pathLst>
              <a:path w="168911" h="257811">
                <a:moveTo>
                  <a:pt x="0" y="257810"/>
                </a:moveTo>
                <a:lnTo>
                  <a:pt x="26670" y="240030"/>
                </a:lnTo>
                <a:lnTo>
                  <a:pt x="71120" y="195580"/>
                </a:lnTo>
                <a:lnTo>
                  <a:pt x="97790" y="151130"/>
                </a:lnTo>
                <a:lnTo>
                  <a:pt x="115570" y="115570"/>
                </a:lnTo>
                <a:lnTo>
                  <a:pt x="124460" y="71120"/>
                </a:lnTo>
                <a:lnTo>
                  <a:pt x="115570" y="35560"/>
                </a:lnTo>
                <a:lnTo>
                  <a:pt x="115570" y="17780"/>
                </a:lnTo>
                <a:lnTo>
                  <a:pt x="88900" y="0"/>
                </a:lnTo>
                <a:lnTo>
                  <a:pt x="71120" y="0"/>
                </a:lnTo>
                <a:lnTo>
                  <a:pt x="53340" y="17780"/>
                </a:lnTo>
                <a:lnTo>
                  <a:pt x="44450" y="35560"/>
                </a:lnTo>
                <a:lnTo>
                  <a:pt x="35560" y="80010"/>
                </a:lnTo>
                <a:lnTo>
                  <a:pt x="35560" y="115570"/>
                </a:lnTo>
                <a:lnTo>
                  <a:pt x="35560" y="142240"/>
                </a:lnTo>
                <a:lnTo>
                  <a:pt x="44450" y="186690"/>
                </a:lnTo>
                <a:lnTo>
                  <a:pt x="62230" y="204470"/>
                </a:lnTo>
                <a:lnTo>
                  <a:pt x="88900" y="204470"/>
                </a:lnTo>
                <a:lnTo>
                  <a:pt x="115570" y="195580"/>
                </a:lnTo>
                <a:lnTo>
                  <a:pt x="160020" y="160020"/>
                </a:lnTo>
                <a:lnTo>
                  <a:pt x="168910" y="1600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7813040" y="4089400"/>
            <a:ext cx="143511" cy="232411"/>
          </a:xfrm>
          <a:custGeom>
            <a:avLst/>
            <a:gdLst/>
            <a:ahLst/>
            <a:cxnLst/>
            <a:rect l="0" t="0" r="0" b="0"/>
            <a:pathLst>
              <a:path w="143511" h="232411">
                <a:moveTo>
                  <a:pt x="0" y="0"/>
                </a:moveTo>
                <a:lnTo>
                  <a:pt x="0" y="35560"/>
                </a:lnTo>
                <a:lnTo>
                  <a:pt x="8890" y="72390"/>
                </a:lnTo>
                <a:lnTo>
                  <a:pt x="26670" y="116840"/>
                </a:lnTo>
                <a:lnTo>
                  <a:pt x="35560" y="152400"/>
                </a:lnTo>
                <a:lnTo>
                  <a:pt x="45720" y="187960"/>
                </a:lnTo>
                <a:lnTo>
                  <a:pt x="63500" y="232410"/>
                </a:lnTo>
                <a:lnTo>
                  <a:pt x="54610" y="187960"/>
                </a:lnTo>
                <a:lnTo>
                  <a:pt x="54610" y="152400"/>
                </a:lnTo>
                <a:lnTo>
                  <a:pt x="54610" y="116840"/>
                </a:lnTo>
                <a:lnTo>
                  <a:pt x="63500" y="72390"/>
                </a:lnTo>
                <a:lnTo>
                  <a:pt x="72390" y="53340"/>
                </a:lnTo>
                <a:lnTo>
                  <a:pt x="107950" y="1778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8001000" y="4071620"/>
            <a:ext cx="142241" cy="232411"/>
          </a:xfrm>
          <a:custGeom>
            <a:avLst/>
            <a:gdLst/>
            <a:ahLst/>
            <a:cxnLst/>
            <a:rect l="0" t="0" r="0" b="0"/>
            <a:pathLst>
              <a:path w="142241" h="232411">
                <a:moveTo>
                  <a:pt x="35560" y="26670"/>
                </a:moveTo>
                <a:lnTo>
                  <a:pt x="17780" y="35560"/>
                </a:lnTo>
                <a:lnTo>
                  <a:pt x="0" y="71120"/>
                </a:lnTo>
                <a:lnTo>
                  <a:pt x="0" y="107950"/>
                </a:lnTo>
                <a:lnTo>
                  <a:pt x="0" y="152400"/>
                </a:lnTo>
                <a:lnTo>
                  <a:pt x="0" y="170180"/>
                </a:lnTo>
                <a:lnTo>
                  <a:pt x="26670" y="214630"/>
                </a:lnTo>
                <a:lnTo>
                  <a:pt x="35560" y="232410"/>
                </a:lnTo>
                <a:lnTo>
                  <a:pt x="53340" y="232410"/>
                </a:lnTo>
                <a:lnTo>
                  <a:pt x="71120" y="223520"/>
                </a:lnTo>
                <a:lnTo>
                  <a:pt x="97790" y="205740"/>
                </a:lnTo>
                <a:lnTo>
                  <a:pt x="115570" y="170180"/>
                </a:lnTo>
                <a:lnTo>
                  <a:pt x="133350" y="134620"/>
                </a:lnTo>
                <a:lnTo>
                  <a:pt x="142240" y="116840"/>
                </a:lnTo>
                <a:lnTo>
                  <a:pt x="142240" y="81280"/>
                </a:lnTo>
                <a:lnTo>
                  <a:pt x="142240" y="62230"/>
                </a:lnTo>
                <a:lnTo>
                  <a:pt x="142240" y="35560"/>
                </a:lnTo>
                <a:lnTo>
                  <a:pt x="124460" y="17780"/>
                </a:lnTo>
                <a:lnTo>
                  <a:pt x="88900" y="0"/>
                </a:lnTo>
                <a:lnTo>
                  <a:pt x="62230" y="8890"/>
                </a:lnTo>
                <a:lnTo>
                  <a:pt x="26670" y="26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6419850" y="4768850"/>
            <a:ext cx="63501" cy="241301"/>
          </a:xfrm>
          <a:custGeom>
            <a:avLst/>
            <a:gdLst/>
            <a:ahLst/>
            <a:cxnLst/>
            <a:rect l="0" t="0" r="0" b="0"/>
            <a:pathLst>
              <a:path w="63501" h="241301">
                <a:moveTo>
                  <a:pt x="0" y="0"/>
                </a:moveTo>
                <a:lnTo>
                  <a:pt x="0" y="26670"/>
                </a:lnTo>
                <a:lnTo>
                  <a:pt x="8890" y="62230"/>
                </a:lnTo>
                <a:lnTo>
                  <a:pt x="19050" y="106680"/>
                </a:lnTo>
                <a:lnTo>
                  <a:pt x="27940" y="133350"/>
                </a:lnTo>
                <a:lnTo>
                  <a:pt x="36830" y="168910"/>
                </a:lnTo>
                <a:lnTo>
                  <a:pt x="45720" y="213360"/>
                </a:lnTo>
                <a:lnTo>
                  <a:pt x="63500" y="241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6393180" y="4902200"/>
            <a:ext cx="267971" cy="374651"/>
          </a:xfrm>
          <a:custGeom>
            <a:avLst/>
            <a:gdLst/>
            <a:ahLst/>
            <a:cxnLst/>
            <a:rect l="0" t="0" r="0" b="0"/>
            <a:pathLst>
              <a:path w="267971" h="374651">
                <a:moveTo>
                  <a:pt x="267970" y="0"/>
                </a:moveTo>
                <a:lnTo>
                  <a:pt x="232410" y="35560"/>
                </a:lnTo>
                <a:lnTo>
                  <a:pt x="205740" y="80010"/>
                </a:lnTo>
                <a:lnTo>
                  <a:pt x="179070" y="125730"/>
                </a:lnTo>
                <a:lnTo>
                  <a:pt x="152400" y="161290"/>
                </a:lnTo>
                <a:lnTo>
                  <a:pt x="125730" y="196850"/>
                </a:lnTo>
                <a:lnTo>
                  <a:pt x="90170" y="232410"/>
                </a:lnTo>
                <a:lnTo>
                  <a:pt x="63500" y="276860"/>
                </a:lnTo>
                <a:lnTo>
                  <a:pt x="26670" y="321310"/>
                </a:lnTo>
                <a:lnTo>
                  <a:pt x="0" y="356870"/>
                </a:lnTo>
                <a:lnTo>
                  <a:pt x="0" y="374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6616700" y="5090160"/>
            <a:ext cx="232411" cy="356871"/>
          </a:xfrm>
          <a:custGeom>
            <a:avLst/>
            <a:gdLst/>
            <a:ahLst/>
            <a:cxnLst/>
            <a:rect l="0" t="0" r="0" b="0"/>
            <a:pathLst>
              <a:path w="232411" h="356871">
                <a:moveTo>
                  <a:pt x="0" y="53340"/>
                </a:moveTo>
                <a:lnTo>
                  <a:pt x="35560" y="26670"/>
                </a:lnTo>
                <a:lnTo>
                  <a:pt x="71120" y="8890"/>
                </a:lnTo>
                <a:lnTo>
                  <a:pt x="99060" y="0"/>
                </a:lnTo>
                <a:lnTo>
                  <a:pt x="116840" y="0"/>
                </a:lnTo>
                <a:lnTo>
                  <a:pt x="134620" y="0"/>
                </a:lnTo>
                <a:lnTo>
                  <a:pt x="152400" y="8890"/>
                </a:lnTo>
                <a:lnTo>
                  <a:pt x="161290" y="26670"/>
                </a:lnTo>
                <a:lnTo>
                  <a:pt x="161290" y="44450"/>
                </a:lnTo>
                <a:lnTo>
                  <a:pt x="161290" y="62230"/>
                </a:lnTo>
                <a:lnTo>
                  <a:pt x="134620" y="106680"/>
                </a:lnTo>
                <a:lnTo>
                  <a:pt x="99060" y="142240"/>
                </a:lnTo>
                <a:lnTo>
                  <a:pt x="80010" y="160020"/>
                </a:lnTo>
                <a:lnTo>
                  <a:pt x="44450" y="195580"/>
                </a:lnTo>
                <a:lnTo>
                  <a:pt x="62230" y="186690"/>
                </a:lnTo>
                <a:lnTo>
                  <a:pt x="99060" y="186690"/>
                </a:lnTo>
                <a:lnTo>
                  <a:pt x="143510" y="186690"/>
                </a:lnTo>
                <a:lnTo>
                  <a:pt x="187960" y="186690"/>
                </a:lnTo>
                <a:lnTo>
                  <a:pt x="205740" y="186690"/>
                </a:lnTo>
                <a:lnTo>
                  <a:pt x="223520" y="214630"/>
                </a:lnTo>
                <a:lnTo>
                  <a:pt x="232410" y="232410"/>
                </a:lnTo>
                <a:lnTo>
                  <a:pt x="232410" y="250190"/>
                </a:lnTo>
                <a:lnTo>
                  <a:pt x="232410" y="276860"/>
                </a:lnTo>
                <a:lnTo>
                  <a:pt x="196850" y="312420"/>
                </a:lnTo>
                <a:lnTo>
                  <a:pt x="179070" y="330200"/>
                </a:lnTo>
                <a:lnTo>
                  <a:pt x="143510" y="347980"/>
                </a:lnTo>
                <a:lnTo>
                  <a:pt x="125730" y="356870"/>
                </a:lnTo>
                <a:lnTo>
                  <a:pt x="99060" y="356870"/>
                </a:lnTo>
                <a:lnTo>
                  <a:pt x="71120" y="347980"/>
                </a:lnTo>
                <a:lnTo>
                  <a:pt x="53340" y="347980"/>
                </a:lnTo>
                <a:lnTo>
                  <a:pt x="35560" y="321310"/>
                </a:lnTo>
                <a:lnTo>
                  <a:pt x="35560" y="3124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7134860" y="4946650"/>
            <a:ext cx="53341" cy="232411"/>
          </a:xfrm>
          <a:custGeom>
            <a:avLst/>
            <a:gdLst/>
            <a:ahLst/>
            <a:cxnLst/>
            <a:rect l="0" t="0" r="0" b="0"/>
            <a:pathLst>
              <a:path w="53341" h="232411">
                <a:moveTo>
                  <a:pt x="8890" y="0"/>
                </a:moveTo>
                <a:lnTo>
                  <a:pt x="0" y="26670"/>
                </a:lnTo>
                <a:lnTo>
                  <a:pt x="0" y="72390"/>
                </a:lnTo>
                <a:lnTo>
                  <a:pt x="8890" y="99060"/>
                </a:lnTo>
                <a:lnTo>
                  <a:pt x="26670" y="143510"/>
                </a:lnTo>
                <a:lnTo>
                  <a:pt x="35560" y="179070"/>
                </a:lnTo>
                <a:lnTo>
                  <a:pt x="44450" y="223520"/>
                </a:lnTo>
                <a:lnTo>
                  <a:pt x="53340" y="232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7090410" y="4875530"/>
            <a:ext cx="8891" cy="1"/>
          </a:xfrm>
          <a:custGeom>
            <a:avLst/>
            <a:gdLst/>
            <a:ahLst/>
            <a:cxnLst/>
            <a:rect l="0" t="0" r="0" b="0"/>
            <a:pathLst>
              <a:path w="8891" h="1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7232650" y="4919980"/>
            <a:ext cx="143511" cy="241301"/>
          </a:xfrm>
          <a:custGeom>
            <a:avLst/>
            <a:gdLst/>
            <a:ahLst/>
            <a:cxnLst/>
            <a:rect l="0" t="0" r="0" b="0"/>
            <a:pathLst>
              <a:path w="143511" h="241301">
                <a:moveTo>
                  <a:pt x="26670" y="0"/>
                </a:moveTo>
                <a:lnTo>
                  <a:pt x="8890" y="0"/>
                </a:lnTo>
                <a:lnTo>
                  <a:pt x="0" y="17780"/>
                </a:lnTo>
                <a:lnTo>
                  <a:pt x="0" y="35560"/>
                </a:lnTo>
                <a:lnTo>
                  <a:pt x="8890" y="62230"/>
                </a:lnTo>
                <a:lnTo>
                  <a:pt x="26670" y="90170"/>
                </a:lnTo>
                <a:lnTo>
                  <a:pt x="44450" y="107950"/>
                </a:lnTo>
                <a:lnTo>
                  <a:pt x="81280" y="134620"/>
                </a:lnTo>
                <a:lnTo>
                  <a:pt x="125730" y="143510"/>
                </a:lnTo>
                <a:lnTo>
                  <a:pt x="143510" y="170180"/>
                </a:lnTo>
                <a:lnTo>
                  <a:pt x="134620" y="196850"/>
                </a:lnTo>
                <a:lnTo>
                  <a:pt x="116840" y="214630"/>
                </a:lnTo>
                <a:lnTo>
                  <a:pt x="90170" y="232410"/>
                </a:lnTo>
                <a:lnTo>
                  <a:pt x="72390" y="241300"/>
                </a:lnTo>
                <a:lnTo>
                  <a:pt x="44450" y="232410"/>
                </a:lnTo>
                <a:lnTo>
                  <a:pt x="26670" y="214630"/>
                </a:lnTo>
                <a:lnTo>
                  <a:pt x="17780" y="196850"/>
                </a:lnTo>
                <a:lnTo>
                  <a:pt x="26670" y="1701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7571740" y="4804410"/>
            <a:ext cx="179071" cy="285751"/>
          </a:xfrm>
          <a:custGeom>
            <a:avLst/>
            <a:gdLst/>
            <a:ahLst/>
            <a:cxnLst/>
            <a:rect l="0" t="0" r="0" b="0"/>
            <a:pathLst>
              <a:path w="179071" h="285751">
                <a:moveTo>
                  <a:pt x="54610" y="8890"/>
                </a:moveTo>
                <a:lnTo>
                  <a:pt x="36830" y="0"/>
                </a:lnTo>
                <a:lnTo>
                  <a:pt x="10160" y="26670"/>
                </a:lnTo>
                <a:lnTo>
                  <a:pt x="0" y="53340"/>
                </a:lnTo>
                <a:lnTo>
                  <a:pt x="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10160" y="205740"/>
                </a:lnTo>
                <a:lnTo>
                  <a:pt x="19050" y="223520"/>
                </a:lnTo>
                <a:lnTo>
                  <a:pt x="36830" y="223520"/>
                </a:lnTo>
                <a:lnTo>
                  <a:pt x="54610" y="186690"/>
                </a:lnTo>
                <a:lnTo>
                  <a:pt x="54610" y="160020"/>
                </a:lnTo>
                <a:lnTo>
                  <a:pt x="54610" y="115570"/>
                </a:lnTo>
                <a:lnTo>
                  <a:pt x="45720" y="88900"/>
                </a:lnTo>
                <a:lnTo>
                  <a:pt x="63500" y="124460"/>
                </a:lnTo>
                <a:lnTo>
                  <a:pt x="72390" y="168910"/>
                </a:lnTo>
                <a:lnTo>
                  <a:pt x="90170" y="196850"/>
                </a:lnTo>
                <a:lnTo>
                  <a:pt x="116840" y="241300"/>
                </a:lnTo>
                <a:lnTo>
                  <a:pt x="143510" y="276860"/>
                </a:lnTo>
                <a:lnTo>
                  <a:pt x="17907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7804150" y="4598670"/>
            <a:ext cx="116841" cy="420371"/>
          </a:xfrm>
          <a:custGeom>
            <a:avLst/>
            <a:gdLst/>
            <a:ahLst/>
            <a:cxnLst/>
            <a:rect l="0" t="0" r="0" b="0"/>
            <a:pathLst>
              <a:path w="116841" h="420371">
                <a:moveTo>
                  <a:pt x="26670" y="0"/>
                </a:moveTo>
                <a:lnTo>
                  <a:pt x="8890" y="0"/>
                </a:lnTo>
                <a:lnTo>
                  <a:pt x="0" y="53340"/>
                </a:lnTo>
                <a:lnTo>
                  <a:pt x="0" y="88900"/>
                </a:lnTo>
                <a:lnTo>
                  <a:pt x="0" y="134620"/>
                </a:lnTo>
                <a:lnTo>
                  <a:pt x="8890" y="161290"/>
                </a:lnTo>
                <a:lnTo>
                  <a:pt x="17780" y="196850"/>
                </a:lnTo>
                <a:lnTo>
                  <a:pt x="26670" y="232410"/>
                </a:lnTo>
                <a:lnTo>
                  <a:pt x="35560" y="259080"/>
                </a:lnTo>
                <a:lnTo>
                  <a:pt x="63500" y="303530"/>
                </a:lnTo>
                <a:lnTo>
                  <a:pt x="81280" y="339090"/>
                </a:lnTo>
                <a:lnTo>
                  <a:pt x="99060" y="374650"/>
                </a:lnTo>
                <a:lnTo>
                  <a:pt x="107950" y="392430"/>
                </a:lnTo>
                <a:lnTo>
                  <a:pt x="116840" y="4203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7786370" y="4759960"/>
            <a:ext cx="143511" cy="80011"/>
          </a:xfrm>
          <a:custGeom>
            <a:avLst/>
            <a:gdLst/>
            <a:ahLst/>
            <a:cxnLst/>
            <a:rect l="0" t="0" r="0" b="0"/>
            <a:pathLst>
              <a:path w="143511" h="80011">
                <a:moveTo>
                  <a:pt x="0" y="80010"/>
                </a:moveTo>
                <a:lnTo>
                  <a:pt x="35560" y="53340"/>
                </a:lnTo>
                <a:lnTo>
                  <a:pt x="81280" y="35560"/>
                </a:lnTo>
                <a:lnTo>
                  <a:pt x="125730" y="889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7965440" y="4687570"/>
            <a:ext cx="196851" cy="259081"/>
          </a:xfrm>
          <a:custGeom>
            <a:avLst/>
            <a:gdLst/>
            <a:ahLst/>
            <a:cxnLst/>
            <a:rect l="0" t="0" r="0" b="0"/>
            <a:pathLst>
              <a:path w="196851" h="259081">
                <a:moveTo>
                  <a:pt x="44450" y="0"/>
                </a:moveTo>
                <a:lnTo>
                  <a:pt x="26670" y="0"/>
                </a:lnTo>
                <a:lnTo>
                  <a:pt x="17780" y="17780"/>
                </a:lnTo>
                <a:lnTo>
                  <a:pt x="0" y="45720"/>
                </a:lnTo>
                <a:lnTo>
                  <a:pt x="0" y="81280"/>
                </a:lnTo>
                <a:lnTo>
                  <a:pt x="0" y="125730"/>
                </a:lnTo>
                <a:lnTo>
                  <a:pt x="0" y="170180"/>
                </a:lnTo>
                <a:lnTo>
                  <a:pt x="8890" y="205740"/>
                </a:lnTo>
                <a:lnTo>
                  <a:pt x="26670" y="250190"/>
                </a:lnTo>
                <a:lnTo>
                  <a:pt x="44450" y="259080"/>
                </a:lnTo>
                <a:lnTo>
                  <a:pt x="62230" y="250190"/>
                </a:lnTo>
                <a:lnTo>
                  <a:pt x="62230" y="232410"/>
                </a:lnTo>
                <a:lnTo>
                  <a:pt x="62230" y="196850"/>
                </a:lnTo>
                <a:lnTo>
                  <a:pt x="62230" y="161290"/>
                </a:lnTo>
                <a:lnTo>
                  <a:pt x="62230" y="125730"/>
                </a:lnTo>
                <a:lnTo>
                  <a:pt x="62230" y="90170"/>
                </a:lnTo>
                <a:lnTo>
                  <a:pt x="53340" y="45720"/>
                </a:lnTo>
                <a:lnTo>
                  <a:pt x="71120" y="90170"/>
                </a:lnTo>
                <a:lnTo>
                  <a:pt x="80010" y="134620"/>
                </a:lnTo>
                <a:lnTo>
                  <a:pt x="106680" y="170180"/>
                </a:lnTo>
                <a:lnTo>
                  <a:pt x="133350" y="214630"/>
                </a:lnTo>
                <a:lnTo>
                  <a:pt x="151130" y="223520"/>
                </a:lnTo>
                <a:lnTo>
                  <a:pt x="177800" y="196850"/>
                </a:lnTo>
                <a:lnTo>
                  <a:pt x="196850" y="1790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8125460" y="4652010"/>
            <a:ext cx="161291" cy="241301"/>
          </a:xfrm>
          <a:custGeom>
            <a:avLst/>
            <a:gdLst/>
            <a:ahLst/>
            <a:cxnLst/>
            <a:rect l="0" t="0" r="0" b="0"/>
            <a:pathLst>
              <a:path w="161291" h="241301">
                <a:moveTo>
                  <a:pt x="8890" y="0"/>
                </a:moveTo>
                <a:lnTo>
                  <a:pt x="0" y="35560"/>
                </a:lnTo>
                <a:lnTo>
                  <a:pt x="0" y="62230"/>
                </a:lnTo>
                <a:lnTo>
                  <a:pt x="8890" y="99060"/>
                </a:lnTo>
                <a:lnTo>
                  <a:pt x="17780" y="134620"/>
                </a:lnTo>
                <a:lnTo>
                  <a:pt x="27940" y="170180"/>
                </a:lnTo>
                <a:lnTo>
                  <a:pt x="45720" y="205740"/>
                </a:lnTo>
                <a:lnTo>
                  <a:pt x="63500" y="223520"/>
                </a:lnTo>
                <a:lnTo>
                  <a:pt x="81280" y="241300"/>
                </a:lnTo>
                <a:lnTo>
                  <a:pt x="99060" y="241300"/>
                </a:lnTo>
                <a:lnTo>
                  <a:pt x="116840" y="232410"/>
                </a:lnTo>
                <a:lnTo>
                  <a:pt x="143510" y="187960"/>
                </a:lnTo>
                <a:lnTo>
                  <a:pt x="152400" y="161290"/>
                </a:lnTo>
                <a:lnTo>
                  <a:pt x="161290" y="1346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8251190" y="4518660"/>
            <a:ext cx="133351" cy="303531"/>
          </a:xfrm>
          <a:custGeom>
            <a:avLst/>
            <a:gdLst/>
            <a:ahLst/>
            <a:cxnLst/>
            <a:rect l="0" t="0" r="0" b="0"/>
            <a:pathLst>
              <a:path w="133351" h="303531">
                <a:moveTo>
                  <a:pt x="0" y="0"/>
                </a:moveTo>
                <a:lnTo>
                  <a:pt x="8890" y="35560"/>
                </a:lnTo>
                <a:lnTo>
                  <a:pt x="17780" y="71120"/>
                </a:lnTo>
                <a:lnTo>
                  <a:pt x="35560" y="106680"/>
                </a:lnTo>
                <a:lnTo>
                  <a:pt x="44450" y="142240"/>
                </a:lnTo>
                <a:lnTo>
                  <a:pt x="62230" y="177800"/>
                </a:lnTo>
                <a:lnTo>
                  <a:pt x="80010" y="214630"/>
                </a:lnTo>
                <a:lnTo>
                  <a:pt x="106680" y="259080"/>
                </a:lnTo>
                <a:lnTo>
                  <a:pt x="133350" y="3035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8251190" y="4500880"/>
            <a:ext cx="276861" cy="204471"/>
          </a:xfrm>
          <a:custGeom>
            <a:avLst/>
            <a:gdLst/>
            <a:ahLst/>
            <a:cxnLst/>
            <a:rect l="0" t="0" r="0" b="0"/>
            <a:pathLst>
              <a:path w="276861" h="204471">
                <a:moveTo>
                  <a:pt x="0" y="168910"/>
                </a:moveTo>
                <a:lnTo>
                  <a:pt x="35560" y="124460"/>
                </a:lnTo>
                <a:lnTo>
                  <a:pt x="80010" y="97790"/>
                </a:lnTo>
                <a:lnTo>
                  <a:pt x="124460" y="53340"/>
                </a:lnTo>
                <a:lnTo>
                  <a:pt x="160020" y="26670"/>
                </a:lnTo>
                <a:lnTo>
                  <a:pt x="179070" y="26670"/>
                </a:lnTo>
                <a:lnTo>
                  <a:pt x="187960" y="62230"/>
                </a:lnTo>
                <a:lnTo>
                  <a:pt x="187960" y="97790"/>
                </a:lnTo>
                <a:lnTo>
                  <a:pt x="196850" y="133350"/>
                </a:lnTo>
                <a:lnTo>
                  <a:pt x="223520" y="177800"/>
                </a:lnTo>
                <a:lnTo>
                  <a:pt x="232410" y="195580"/>
                </a:lnTo>
                <a:lnTo>
                  <a:pt x="250190" y="204470"/>
                </a:lnTo>
                <a:lnTo>
                  <a:pt x="267970" y="186690"/>
                </a:lnTo>
                <a:lnTo>
                  <a:pt x="276860" y="133350"/>
                </a:lnTo>
                <a:lnTo>
                  <a:pt x="276860" y="115570"/>
                </a:lnTo>
                <a:lnTo>
                  <a:pt x="276860" y="97790"/>
                </a:lnTo>
                <a:lnTo>
                  <a:pt x="259080" y="62230"/>
                </a:lnTo>
                <a:lnTo>
                  <a:pt x="250190" y="26670"/>
                </a:lnTo>
                <a:lnTo>
                  <a:pt x="241300" y="8890"/>
                </a:lnTo>
                <a:lnTo>
                  <a:pt x="223520" y="0"/>
                </a:lnTo>
                <a:lnTo>
                  <a:pt x="205740" y="0"/>
                </a:lnTo>
                <a:lnTo>
                  <a:pt x="187960" y="8890"/>
                </a:lnTo>
                <a:lnTo>
                  <a:pt x="168910" y="355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8519160" y="4419600"/>
            <a:ext cx="177801" cy="223521"/>
          </a:xfrm>
          <a:custGeom>
            <a:avLst/>
            <a:gdLst/>
            <a:ahLst/>
            <a:cxnLst/>
            <a:rect l="0" t="0" r="0" b="0"/>
            <a:pathLst>
              <a:path w="177801" h="223521">
                <a:moveTo>
                  <a:pt x="0" y="0"/>
                </a:moveTo>
                <a:lnTo>
                  <a:pt x="35560" y="54610"/>
                </a:lnTo>
                <a:lnTo>
                  <a:pt x="53340" y="90170"/>
                </a:lnTo>
                <a:lnTo>
                  <a:pt x="71120" y="125730"/>
                </a:lnTo>
                <a:lnTo>
                  <a:pt x="80010" y="161290"/>
                </a:lnTo>
                <a:lnTo>
                  <a:pt x="97790" y="205740"/>
                </a:lnTo>
                <a:lnTo>
                  <a:pt x="97790" y="223520"/>
                </a:lnTo>
                <a:lnTo>
                  <a:pt x="88900" y="196850"/>
                </a:lnTo>
                <a:lnTo>
                  <a:pt x="80010" y="161290"/>
                </a:lnTo>
                <a:lnTo>
                  <a:pt x="80010" y="134620"/>
                </a:lnTo>
                <a:lnTo>
                  <a:pt x="80010" y="99060"/>
                </a:lnTo>
                <a:lnTo>
                  <a:pt x="88900" y="72390"/>
                </a:lnTo>
                <a:lnTo>
                  <a:pt x="97790" y="45720"/>
                </a:lnTo>
                <a:lnTo>
                  <a:pt x="142240" y="1016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7197090" y="5438140"/>
            <a:ext cx="143511" cy="259081"/>
          </a:xfrm>
          <a:custGeom>
            <a:avLst/>
            <a:gdLst/>
            <a:ahLst/>
            <a:cxnLst/>
            <a:rect l="0" t="0" r="0" b="0"/>
            <a:pathLst>
              <a:path w="143511" h="259081">
                <a:moveTo>
                  <a:pt x="90170" y="17780"/>
                </a:moveTo>
                <a:lnTo>
                  <a:pt x="71120" y="0"/>
                </a:lnTo>
                <a:lnTo>
                  <a:pt x="44450" y="0"/>
                </a:lnTo>
                <a:lnTo>
                  <a:pt x="26670" y="8890"/>
                </a:lnTo>
                <a:lnTo>
                  <a:pt x="8890" y="35560"/>
                </a:lnTo>
                <a:lnTo>
                  <a:pt x="0" y="71120"/>
                </a:lnTo>
                <a:lnTo>
                  <a:pt x="0" y="97790"/>
                </a:lnTo>
                <a:lnTo>
                  <a:pt x="8890" y="143510"/>
                </a:lnTo>
                <a:lnTo>
                  <a:pt x="17780" y="179070"/>
                </a:lnTo>
                <a:lnTo>
                  <a:pt x="35560" y="214630"/>
                </a:lnTo>
                <a:lnTo>
                  <a:pt x="62230" y="241300"/>
                </a:lnTo>
                <a:lnTo>
                  <a:pt x="80010" y="259080"/>
                </a:lnTo>
                <a:lnTo>
                  <a:pt x="99060" y="259080"/>
                </a:lnTo>
                <a:lnTo>
                  <a:pt x="116840" y="241300"/>
                </a:lnTo>
                <a:lnTo>
                  <a:pt x="143510" y="214630"/>
                </a:lnTo>
                <a:lnTo>
                  <a:pt x="143510" y="179070"/>
                </a:lnTo>
                <a:lnTo>
                  <a:pt x="143510" y="143510"/>
                </a:lnTo>
                <a:lnTo>
                  <a:pt x="134620" y="115570"/>
                </a:lnTo>
                <a:lnTo>
                  <a:pt x="116840" y="80010"/>
                </a:lnTo>
                <a:lnTo>
                  <a:pt x="99060" y="62230"/>
                </a:lnTo>
                <a:lnTo>
                  <a:pt x="80010" y="53340"/>
                </a:lnTo>
                <a:lnTo>
                  <a:pt x="53340" y="44450"/>
                </a:lnTo>
                <a:lnTo>
                  <a:pt x="35560" y="44450"/>
                </a:lnTo>
                <a:lnTo>
                  <a:pt x="17780" y="62230"/>
                </a:lnTo>
                <a:lnTo>
                  <a:pt x="8890" y="115570"/>
                </a:lnTo>
                <a:lnTo>
                  <a:pt x="17780" y="1346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7367270" y="5322570"/>
            <a:ext cx="97791" cy="312421"/>
          </a:xfrm>
          <a:custGeom>
            <a:avLst/>
            <a:gdLst/>
            <a:ahLst/>
            <a:cxnLst/>
            <a:rect l="0" t="0" r="0" b="0"/>
            <a:pathLst>
              <a:path w="97791" h="312421">
                <a:moveTo>
                  <a:pt x="44450" y="62230"/>
                </a:moveTo>
                <a:lnTo>
                  <a:pt x="26670" y="17780"/>
                </a:lnTo>
                <a:lnTo>
                  <a:pt x="8890" y="0"/>
                </a:lnTo>
                <a:lnTo>
                  <a:pt x="0" y="26670"/>
                </a:lnTo>
                <a:lnTo>
                  <a:pt x="0" y="62230"/>
                </a:lnTo>
                <a:lnTo>
                  <a:pt x="8890" y="97790"/>
                </a:lnTo>
                <a:lnTo>
                  <a:pt x="17780" y="133350"/>
                </a:lnTo>
                <a:lnTo>
                  <a:pt x="35560" y="168910"/>
                </a:lnTo>
                <a:lnTo>
                  <a:pt x="44450" y="204470"/>
                </a:lnTo>
                <a:lnTo>
                  <a:pt x="62230" y="240030"/>
                </a:lnTo>
                <a:lnTo>
                  <a:pt x="80010" y="285750"/>
                </a:lnTo>
                <a:lnTo>
                  <a:pt x="97790" y="3124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7358380" y="5411470"/>
            <a:ext cx="124461" cy="80011"/>
          </a:xfrm>
          <a:custGeom>
            <a:avLst/>
            <a:gdLst/>
            <a:ahLst/>
            <a:cxnLst/>
            <a:rect l="0" t="0" r="0" b="0"/>
            <a:pathLst>
              <a:path w="124461" h="80011">
                <a:moveTo>
                  <a:pt x="0" y="80010"/>
                </a:moveTo>
                <a:lnTo>
                  <a:pt x="35560" y="44450"/>
                </a:lnTo>
                <a:lnTo>
                  <a:pt x="80010" y="1778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7733030" y="5313680"/>
            <a:ext cx="143511" cy="285751"/>
          </a:xfrm>
          <a:custGeom>
            <a:avLst/>
            <a:gdLst/>
            <a:ahLst/>
            <a:cxnLst/>
            <a:rect l="0" t="0" r="0" b="0"/>
            <a:pathLst>
              <a:path w="143511" h="285751">
                <a:moveTo>
                  <a:pt x="0" y="0"/>
                </a:moveTo>
                <a:lnTo>
                  <a:pt x="8890" y="26670"/>
                </a:lnTo>
                <a:lnTo>
                  <a:pt x="26670" y="71120"/>
                </a:lnTo>
                <a:lnTo>
                  <a:pt x="53340" y="115570"/>
                </a:lnTo>
                <a:lnTo>
                  <a:pt x="71120" y="160020"/>
                </a:lnTo>
                <a:lnTo>
                  <a:pt x="88900" y="195580"/>
                </a:lnTo>
                <a:lnTo>
                  <a:pt x="115570" y="231140"/>
                </a:lnTo>
                <a:lnTo>
                  <a:pt x="134620" y="276860"/>
                </a:lnTo>
                <a:lnTo>
                  <a:pt x="14351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7733030" y="5223510"/>
            <a:ext cx="161291" cy="241301"/>
          </a:xfrm>
          <a:custGeom>
            <a:avLst/>
            <a:gdLst/>
            <a:ahLst/>
            <a:cxnLst/>
            <a:rect l="0" t="0" r="0" b="0"/>
            <a:pathLst>
              <a:path w="161291" h="241301">
                <a:moveTo>
                  <a:pt x="0" y="62230"/>
                </a:moveTo>
                <a:lnTo>
                  <a:pt x="8890" y="35560"/>
                </a:lnTo>
                <a:lnTo>
                  <a:pt x="44450" y="8890"/>
                </a:lnTo>
                <a:lnTo>
                  <a:pt x="80010" y="0"/>
                </a:lnTo>
                <a:lnTo>
                  <a:pt x="97790" y="0"/>
                </a:lnTo>
                <a:lnTo>
                  <a:pt x="115570" y="0"/>
                </a:lnTo>
                <a:lnTo>
                  <a:pt x="143510" y="17780"/>
                </a:lnTo>
                <a:lnTo>
                  <a:pt x="161290" y="35560"/>
                </a:lnTo>
                <a:lnTo>
                  <a:pt x="161290" y="72390"/>
                </a:lnTo>
                <a:lnTo>
                  <a:pt x="161290" y="99060"/>
                </a:lnTo>
                <a:lnTo>
                  <a:pt x="143510" y="134620"/>
                </a:lnTo>
                <a:lnTo>
                  <a:pt x="125730" y="170180"/>
                </a:lnTo>
                <a:lnTo>
                  <a:pt x="106680" y="214630"/>
                </a:lnTo>
                <a:lnTo>
                  <a:pt x="88900" y="241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7974330" y="5134610"/>
            <a:ext cx="168911" cy="232411"/>
          </a:xfrm>
          <a:custGeom>
            <a:avLst/>
            <a:gdLst/>
            <a:ahLst/>
            <a:cxnLst/>
            <a:rect l="0" t="0" r="0" b="0"/>
            <a:pathLst>
              <a:path w="168911" h="232411">
                <a:moveTo>
                  <a:pt x="0" y="0"/>
                </a:moveTo>
                <a:lnTo>
                  <a:pt x="8890" y="44450"/>
                </a:lnTo>
                <a:lnTo>
                  <a:pt x="17780" y="80010"/>
                </a:lnTo>
                <a:lnTo>
                  <a:pt x="26670" y="115570"/>
                </a:lnTo>
                <a:lnTo>
                  <a:pt x="53340" y="151130"/>
                </a:lnTo>
                <a:lnTo>
                  <a:pt x="80010" y="196850"/>
                </a:lnTo>
                <a:lnTo>
                  <a:pt x="88900" y="214630"/>
                </a:lnTo>
                <a:lnTo>
                  <a:pt x="106680" y="223520"/>
                </a:lnTo>
                <a:lnTo>
                  <a:pt x="133350" y="232410"/>
                </a:lnTo>
                <a:lnTo>
                  <a:pt x="168910" y="232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8153400" y="5090160"/>
            <a:ext cx="26671" cy="232411"/>
          </a:xfrm>
          <a:custGeom>
            <a:avLst/>
            <a:gdLst/>
            <a:ahLst/>
            <a:cxnLst/>
            <a:rect l="0" t="0" r="0" b="0"/>
            <a:pathLst>
              <a:path w="26671" h="232411">
                <a:moveTo>
                  <a:pt x="26670" y="0"/>
                </a:moveTo>
                <a:lnTo>
                  <a:pt x="8890" y="0"/>
                </a:lnTo>
                <a:lnTo>
                  <a:pt x="8890" y="44450"/>
                </a:lnTo>
                <a:lnTo>
                  <a:pt x="0" y="88900"/>
                </a:lnTo>
                <a:lnTo>
                  <a:pt x="0" y="133350"/>
                </a:lnTo>
                <a:lnTo>
                  <a:pt x="0" y="168910"/>
                </a:lnTo>
                <a:lnTo>
                  <a:pt x="0" y="21463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8098790" y="5170170"/>
            <a:ext cx="179071" cy="88901"/>
          </a:xfrm>
          <a:custGeom>
            <a:avLst/>
            <a:gdLst/>
            <a:ahLst/>
            <a:cxnLst/>
            <a:rect l="0" t="0" r="0" b="0"/>
            <a:pathLst>
              <a:path w="179071" h="88901">
                <a:moveTo>
                  <a:pt x="0" y="0"/>
                </a:moveTo>
                <a:lnTo>
                  <a:pt x="54610" y="35560"/>
                </a:lnTo>
                <a:lnTo>
                  <a:pt x="99060" y="62230"/>
                </a:lnTo>
                <a:lnTo>
                  <a:pt x="134620" y="80010"/>
                </a:lnTo>
                <a:lnTo>
                  <a:pt x="179070" y="88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8268970" y="4982210"/>
            <a:ext cx="124461" cy="322581"/>
          </a:xfrm>
          <a:custGeom>
            <a:avLst/>
            <a:gdLst/>
            <a:ahLst/>
            <a:cxnLst/>
            <a:rect l="0" t="0" r="0" b="0"/>
            <a:pathLst>
              <a:path w="124461" h="322581">
                <a:moveTo>
                  <a:pt x="0" y="0"/>
                </a:moveTo>
                <a:lnTo>
                  <a:pt x="17780" y="0"/>
                </a:lnTo>
                <a:lnTo>
                  <a:pt x="35560" y="8890"/>
                </a:lnTo>
                <a:lnTo>
                  <a:pt x="71120" y="36830"/>
                </a:lnTo>
                <a:lnTo>
                  <a:pt x="97790" y="81280"/>
                </a:lnTo>
                <a:lnTo>
                  <a:pt x="106680" y="116840"/>
                </a:lnTo>
                <a:lnTo>
                  <a:pt x="115570" y="152400"/>
                </a:lnTo>
                <a:lnTo>
                  <a:pt x="115570" y="187960"/>
                </a:lnTo>
                <a:lnTo>
                  <a:pt x="115570" y="232410"/>
                </a:lnTo>
                <a:lnTo>
                  <a:pt x="115570" y="267970"/>
                </a:lnTo>
                <a:lnTo>
                  <a:pt x="115570" y="313690"/>
                </a:lnTo>
                <a:lnTo>
                  <a:pt x="124460" y="3225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30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426064"/>
              </p:ext>
            </p:extLst>
          </p:nvPr>
        </p:nvGraphicFramePr>
        <p:xfrm>
          <a:off x="673100" y="284163"/>
          <a:ext cx="2563813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1155700" imgH="241300" progId="Equation.3">
                  <p:embed/>
                </p:oleObj>
              </mc:Choice>
              <mc:Fallback>
                <p:oleObj name="Equation" r:id="rId3" imgW="11557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3100" y="284163"/>
                        <a:ext cx="2563813" cy="534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0046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93717"/>
              </p:ext>
            </p:extLst>
          </p:nvPr>
        </p:nvGraphicFramePr>
        <p:xfrm>
          <a:off x="565150" y="263360"/>
          <a:ext cx="3549650" cy="1524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1600200" imgH="685800" progId="Equation.3">
                  <p:embed/>
                </p:oleObj>
              </mc:Choice>
              <mc:Fallback>
                <p:oleObj name="Equation" r:id="rId3" imgW="160020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5150" y="263360"/>
                        <a:ext cx="3549650" cy="1524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7648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70612"/>
              </p:ext>
            </p:extLst>
          </p:nvPr>
        </p:nvGraphicFramePr>
        <p:xfrm>
          <a:off x="469163" y="263525"/>
          <a:ext cx="447992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2019300" imgH="685800" progId="Equation.3">
                  <p:embed/>
                </p:oleObj>
              </mc:Choice>
              <mc:Fallback>
                <p:oleObj name="Equation" r:id="rId3" imgW="201930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9163" y="263525"/>
                        <a:ext cx="4479925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6788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558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804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6934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416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86241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08284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14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440400"/>
              </p:ext>
            </p:extLst>
          </p:nvPr>
        </p:nvGraphicFramePr>
        <p:xfrm>
          <a:off x="860292" y="191514"/>
          <a:ext cx="4239957" cy="6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1511300" imgH="228600" progId="Equation.3">
                  <p:embed/>
                </p:oleObj>
              </mc:Choice>
              <mc:Fallback>
                <p:oleObj name="Equation" r:id="rId3" imgW="15113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0292" y="191514"/>
                        <a:ext cx="4239957" cy="6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4711" y="1311739"/>
            <a:ext cx="420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)</a:t>
            </a:r>
          </a:p>
        </p:txBody>
      </p:sp>
      <p:sp>
        <p:nvSpPr>
          <p:cNvPr id="13" name="SMARTINK"/>
          <p:cNvSpPr/>
          <p:nvPr/>
        </p:nvSpPr>
        <p:spPr>
          <a:xfrm>
            <a:off x="2250440" y="10668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889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732790" y="4375150"/>
            <a:ext cx="80011" cy="63501"/>
          </a:xfrm>
          <a:custGeom>
            <a:avLst/>
            <a:gdLst/>
            <a:ahLst/>
            <a:cxnLst/>
            <a:rect l="0" t="0" r="0" b="0"/>
            <a:pathLst>
              <a:path w="80011" h="63501">
                <a:moveTo>
                  <a:pt x="0" y="35560"/>
                </a:moveTo>
                <a:lnTo>
                  <a:pt x="17780" y="35560"/>
                </a:lnTo>
                <a:lnTo>
                  <a:pt x="35560" y="35560"/>
                </a:lnTo>
                <a:lnTo>
                  <a:pt x="26670" y="0"/>
                </a:lnTo>
                <a:lnTo>
                  <a:pt x="53340" y="8890"/>
                </a:lnTo>
                <a:lnTo>
                  <a:pt x="71120" y="17780"/>
                </a:lnTo>
                <a:lnTo>
                  <a:pt x="71120" y="35560"/>
                </a:lnTo>
                <a:lnTo>
                  <a:pt x="80010" y="63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1375410" y="3982720"/>
            <a:ext cx="374651" cy="553721"/>
          </a:xfrm>
          <a:custGeom>
            <a:avLst/>
            <a:gdLst/>
            <a:ahLst/>
            <a:cxnLst/>
            <a:rect l="0" t="0" r="0" b="0"/>
            <a:pathLst>
              <a:path w="374651" h="553721">
                <a:moveTo>
                  <a:pt x="0" y="106680"/>
                </a:moveTo>
                <a:lnTo>
                  <a:pt x="8890" y="71120"/>
                </a:lnTo>
                <a:lnTo>
                  <a:pt x="35560" y="35560"/>
                </a:lnTo>
                <a:lnTo>
                  <a:pt x="80010" y="8890"/>
                </a:lnTo>
                <a:lnTo>
                  <a:pt x="106680" y="0"/>
                </a:lnTo>
                <a:lnTo>
                  <a:pt x="133350" y="0"/>
                </a:lnTo>
                <a:lnTo>
                  <a:pt x="151130" y="17780"/>
                </a:lnTo>
                <a:lnTo>
                  <a:pt x="160020" y="35560"/>
                </a:lnTo>
                <a:lnTo>
                  <a:pt x="160020" y="53340"/>
                </a:lnTo>
                <a:lnTo>
                  <a:pt x="151130" y="97790"/>
                </a:lnTo>
                <a:lnTo>
                  <a:pt x="151130" y="115570"/>
                </a:lnTo>
                <a:lnTo>
                  <a:pt x="124460" y="151130"/>
                </a:lnTo>
                <a:lnTo>
                  <a:pt x="106680" y="170180"/>
                </a:lnTo>
                <a:lnTo>
                  <a:pt x="80010" y="196850"/>
                </a:lnTo>
                <a:lnTo>
                  <a:pt x="62230" y="214630"/>
                </a:lnTo>
                <a:lnTo>
                  <a:pt x="106680" y="214630"/>
                </a:lnTo>
                <a:lnTo>
                  <a:pt x="142240" y="214630"/>
                </a:lnTo>
                <a:lnTo>
                  <a:pt x="177800" y="214630"/>
                </a:lnTo>
                <a:lnTo>
                  <a:pt x="205740" y="223520"/>
                </a:lnTo>
                <a:lnTo>
                  <a:pt x="250190" y="232410"/>
                </a:lnTo>
                <a:lnTo>
                  <a:pt x="285750" y="241300"/>
                </a:lnTo>
                <a:lnTo>
                  <a:pt x="330200" y="267970"/>
                </a:lnTo>
                <a:lnTo>
                  <a:pt x="356870" y="294640"/>
                </a:lnTo>
                <a:lnTo>
                  <a:pt x="374650" y="321310"/>
                </a:lnTo>
                <a:lnTo>
                  <a:pt x="374650" y="347980"/>
                </a:lnTo>
                <a:lnTo>
                  <a:pt x="374650" y="365760"/>
                </a:lnTo>
                <a:lnTo>
                  <a:pt x="356870" y="410210"/>
                </a:lnTo>
                <a:lnTo>
                  <a:pt x="330200" y="447040"/>
                </a:lnTo>
                <a:lnTo>
                  <a:pt x="294640" y="473710"/>
                </a:lnTo>
                <a:lnTo>
                  <a:pt x="250190" y="491490"/>
                </a:lnTo>
                <a:lnTo>
                  <a:pt x="214630" y="509270"/>
                </a:lnTo>
                <a:lnTo>
                  <a:pt x="177800" y="527050"/>
                </a:lnTo>
                <a:lnTo>
                  <a:pt x="133350" y="544830"/>
                </a:lnTo>
                <a:lnTo>
                  <a:pt x="88900" y="553720"/>
                </a:lnTo>
                <a:lnTo>
                  <a:pt x="53340" y="553720"/>
                </a:lnTo>
                <a:lnTo>
                  <a:pt x="35560" y="553720"/>
                </a:lnTo>
                <a:lnTo>
                  <a:pt x="17780" y="553720"/>
                </a:lnTo>
                <a:lnTo>
                  <a:pt x="0" y="5448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1893570" y="4179570"/>
            <a:ext cx="151131" cy="321311"/>
          </a:xfrm>
          <a:custGeom>
            <a:avLst/>
            <a:gdLst/>
            <a:ahLst/>
            <a:cxnLst/>
            <a:rect l="0" t="0" r="0" b="0"/>
            <a:pathLst>
              <a:path w="151131" h="321311">
                <a:moveTo>
                  <a:pt x="151130" y="0"/>
                </a:moveTo>
                <a:lnTo>
                  <a:pt x="124460" y="35560"/>
                </a:lnTo>
                <a:lnTo>
                  <a:pt x="115570" y="71120"/>
                </a:lnTo>
                <a:lnTo>
                  <a:pt x="97790" y="115570"/>
                </a:lnTo>
                <a:lnTo>
                  <a:pt x="80010" y="151130"/>
                </a:lnTo>
                <a:lnTo>
                  <a:pt x="71120" y="195580"/>
                </a:lnTo>
                <a:lnTo>
                  <a:pt x="44450" y="240030"/>
                </a:lnTo>
                <a:lnTo>
                  <a:pt x="26670" y="285750"/>
                </a:lnTo>
                <a:lnTo>
                  <a:pt x="0" y="3213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1838960" y="4224020"/>
            <a:ext cx="285751" cy="124461"/>
          </a:xfrm>
          <a:custGeom>
            <a:avLst/>
            <a:gdLst/>
            <a:ahLst/>
            <a:cxnLst/>
            <a:rect l="0" t="0" r="0" b="0"/>
            <a:pathLst>
              <a:path w="285751" h="124461">
                <a:moveTo>
                  <a:pt x="0" y="0"/>
                </a:moveTo>
                <a:lnTo>
                  <a:pt x="17780" y="8890"/>
                </a:lnTo>
                <a:lnTo>
                  <a:pt x="72390" y="26670"/>
                </a:lnTo>
                <a:lnTo>
                  <a:pt x="116840" y="44450"/>
                </a:lnTo>
                <a:lnTo>
                  <a:pt x="152400" y="62230"/>
                </a:lnTo>
                <a:lnTo>
                  <a:pt x="196850" y="80010"/>
                </a:lnTo>
                <a:lnTo>
                  <a:pt x="232410" y="97790"/>
                </a:lnTo>
                <a:lnTo>
                  <a:pt x="250190" y="106680"/>
                </a:lnTo>
                <a:lnTo>
                  <a:pt x="267970" y="124460"/>
                </a:lnTo>
                <a:lnTo>
                  <a:pt x="285750" y="1244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2080260" y="3893820"/>
            <a:ext cx="294641" cy="240031"/>
          </a:xfrm>
          <a:custGeom>
            <a:avLst/>
            <a:gdLst/>
            <a:ahLst/>
            <a:cxnLst/>
            <a:rect l="0" t="0" r="0" b="0"/>
            <a:pathLst>
              <a:path w="294641" h="240031">
                <a:moveTo>
                  <a:pt x="0" y="0"/>
                </a:moveTo>
                <a:lnTo>
                  <a:pt x="35560" y="0"/>
                </a:lnTo>
                <a:lnTo>
                  <a:pt x="81280" y="0"/>
                </a:lnTo>
                <a:lnTo>
                  <a:pt x="107950" y="0"/>
                </a:lnTo>
                <a:lnTo>
                  <a:pt x="143510" y="8890"/>
                </a:lnTo>
                <a:lnTo>
                  <a:pt x="170180" y="17780"/>
                </a:lnTo>
                <a:lnTo>
                  <a:pt x="187960" y="35560"/>
                </a:lnTo>
                <a:lnTo>
                  <a:pt x="196850" y="71120"/>
                </a:lnTo>
                <a:lnTo>
                  <a:pt x="196850" y="97790"/>
                </a:lnTo>
                <a:lnTo>
                  <a:pt x="179070" y="133350"/>
                </a:lnTo>
                <a:lnTo>
                  <a:pt x="125730" y="186690"/>
                </a:lnTo>
                <a:lnTo>
                  <a:pt x="107950" y="213360"/>
                </a:lnTo>
                <a:lnTo>
                  <a:pt x="107950" y="231140"/>
                </a:lnTo>
                <a:lnTo>
                  <a:pt x="134620" y="240030"/>
                </a:lnTo>
                <a:lnTo>
                  <a:pt x="170180" y="240030"/>
                </a:lnTo>
                <a:lnTo>
                  <a:pt x="196850" y="240030"/>
                </a:lnTo>
                <a:lnTo>
                  <a:pt x="241300" y="240030"/>
                </a:lnTo>
                <a:lnTo>
                  <a:pt x="285750" y="240030"/>
                </a:lnTo>
                <a:lnTo>
                  <a:pt x="294640" y="2400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2491740" y="4312920"/>
            <a:ext cx="241301" cy="1"/>
          </a:xfrm>
          <a:custGeom>
            <a:avLst/>
            <a:gdLst/>
            <a:ahLst/>
            <a:cxnLst/>
            <a:rect l="0" t="0" r="0" b="0"/>
            <a:pathLst>
              <a:path w="24130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51130" y="0"/>
                </a:lnTo>
                <a:lnTo>
                  <a:pt x="186690" y="0"/>
                </a:lnTo>
                <a:lnTo>
                  <a:pt x="23241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2830830" y="4027170"/>
            <a:ext cx="330201" cy="392431"/>
          </a:xfrm>
          <a:custGeom>
            <a:avLst/>
            <a:gdLst/>
            <a:ahLst/>
            <a:cxnLst/>
            <a:rect l="0" t="0" r="0" b="0"/>
            <a:pathLst>
              <a:path w="330201" h="392431">
                <a:moveTo>
                  <a:pt x="17780" y="0"/>
                </a:moveTo>
                <a:lnTo>
                  <a:pt x="8890" y="44450"/>
                </a:lnTo>
                <a:lnTo>
                  <a:pt x="0" y="88900"/>
                </a:lnTo>
                <a:lnTo>
                  <a:pt x="0" y="125730"/>
                </a:lnTo>
                <a:lnTo>
                  <a:pt x="0" y="170180"/>
                </a:lnTo>
                <a:lnTo>
                  <a:pt x="0" y="205740"/>
                </a:lnTo>
                <a:lnTo>
                  <a:pt x="8890" y="241300"/>
                </a:lnTo>
                <a:lnTo>
                  <a:pt x="17780" y="267970"/>
                </a:lnTo>
                <a:lnTo>
                  <a:pt x="44450" y="312420"/>
                </a:lnTo>
                <a:lnTo>
                  <a:pt x="62230" y="330200"/>
                </a:lnTo>
                <a:lnTo>
                  <a:pt x="80010" y="339090"/>
                </a:lnTo>
                <a:lnTo>
                  <a:pt x="124460" y="356870"/>
                </a:lnTo>
                <a:lnTo>
                  <a:pt x="142240" y="365760"/>
                </a:lnTo>
                <a:lnTo>
                  <a:pt x="179070" y="365760"/>
                </a:lnTo>
                <a:lnTo>
                  <a:pt x="214630" y="365760"/>
                </a:lnTo>
                <a:lnTo>
                  <a:pt x="250190" y="356870"/>
                </a:lnTo>
                <a:lnTo>
                  <a:pt x="294640" y="330200"/>
                </a:lnTo>
                <a:lnTo>
                  <a:pt x="312420" y="312420"/>
                </a:lnTo>
                <a:lnTo>
                  <a:pt x="330200" y="294640"/>
                </a:lnTo>
                <a:lnTo>
                  <a:pt x="330200" y="267970"/>
                </a:lnTo>
                <a:lnTo>
                  <a:pt x="330200" y="241300"/>
                </a:lnTo>
                <a:lnTo>
                  <a:pt x="321310" y="223520"/>
                </a:lnTo>
                <a:lnTo>
                  <a:pt x="312420" y="205740"/>
                </a:lnTo>
                <a:lnTo>
                  <a:pt x="285750" y="187960"/>
                </a:lnTo>
                <a:lnTo>
                  <a:pt x="259080" y="179070"/>
                </a:lnTo>
                <a:lnTo>
                  <a:pt x="241300" y="187960"/>
                </a:lnTo>
                <a:lnTo>
                  <a:pt x="214630" y="196850"/>
                </a:lnTo>
                <a:lnTo>
                  <a:pt x="187960" y="223520"/>
                </a:lnTo>
                <a:lnTo>
                  <a:pt x="179070" y="241300"/>
                </a:lnTo>
                <a:lnTo>
                  <a:pt x="168910" y="276860"/>
                </a:lnTo>
                <a:lnTo>
                  <a:pt x="151130" y="312420"/>
                </a:lnTo>
                <a:lnTo>
                  <a:pt x="151130" y="347980"/>
                </a:lnTo>
                <a:lnTo>
                  <a:pt x="160020" y="3924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3304540" y="4107180"/>
            <a:ext cx="168911" cy="312421"/>
          </a:xfrm>
          <a:custGeom>
            <a:avLst/>
            <a:gdLst/>
            <a:ahLst/>
            <a:cxnLst/>
            <a:rect l="0" t="0" r="0" b="0"/>
            <a:pathLst>
              <a:path w="168911" h="312421">
                <a:moveTo>
                  <a:pt x="168910" y="0"/>
                </a:moveTo>
                <a:lnTo>
                  <a:pt x="151130" y="35560"/>
                </a:lnTo>
                <a:lnTo>
                  <a:pt x="133350" y="72390"/>
                </a:lnTo>
                <a:lnTo>
                  <a:pt x="106680" y="116840"/>
                </a:lnTo>
                <a:lnTo>
                  <a:pt x="88900" y="152400"/>
                </a:lnTo>
                <a:lnTo>
                  <a:pt x="62230" y="187960"/>
                </a:lnTo>
                <a:lnTo>
                  <a:pt x="35560" y="232410"/>
                </a:lnTo>
                <a:lnTo>
                  <a:pt x="17780" y="267970"/>
                </a:lnTo>
                <a:lnTo>
                  <a:pt x="0" y="3124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3267710" y="4170680"/>
            <a:ext cx="313691" cy="204471"/>
          </a:xfrm>
          <a:custGeom>
            <a:avLst/>
            <a:gdLst/>
            <a:ahLst/>
            <a:cxnLst/>
            <a:rect l="0" t="0" r="0" b="0"/>
            <a:pathLst>
              <a:path w="313691" h="204471">
                <a:moveTo>
                  <a:pt x="0" y="0"/>
                </a:moveTo>
                <a:lnTo>
                  <a:pt x="36830" y="8890"/>
                </a:lnTo>
                <a:lnTo>
                  <a:pt x="81280" y="35560"/>
                </a:lnTo>
                <a:lnTo>
                  <a:pt x="116840" y="62230"/>
                </a:lnTo>
                <a:lnTo>
                  <a:pt x="161290" y="88900"/>
                </a:lnTo>
                <a:lnTo>
                  <a:pt x="187960" y="115570"/>
                </a:lnTo>
                <a:lnTo>
                  <a:pt x="241300" y="160020"/>
                </a:lnTo>
                <a:lnTo>
                  <a:pt x="276860" y="186690"/>
                </a:lnTo>
                <a:lnTo>
                  <a:pt x="303530" y="204470"/>
                </a:lnTo>
                <a:lnTo>
                  <a:pt x="313690" y="2044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3714750" y="4250690"/>
            <a:ext cx="259081" cy="8891"/>
          </a:xfrm>
          <a:custGeom>
            <a:avLst/>
            <a:gdLst/>
            <a:ahLst/>
            <a:cxnLst/>
            <a:rect l="0" t="0" r="0" b="0"/>
            <a:pathLst>
              <a:path w="259081" h="8891">
                <a:moveTo>
                  <a:pt x="0" y="8890"/>
                </a:moveTo>
                <a:lnTo>
                  <a:pt x="35560" y="8890"/>
                </a:lnTo>
                <a:lnTo>
                  <a:pt x="80010" y="8890"/>
                </a:lnTo>
                <a:lnTo>
                  <a:pt x="115570" y="0"/>
                </a:lnTo>
                <a:lnTo>
                  <a:pt x="152400" y="0"/>
                </a:lnTo>
                <a:lnTo>
                  <a:pt x="187960" y="0"/>
                </a:lnTo>
                <a:lnTo>
                  <a:pt x="214630" y="0"/>
                </a:lnTo>
                <a:lnTo>
                  <a:pt x="2590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4018280" y="3929380"/>
            <a:ext cx="276861" cy="241301"/>
          </a:xfrm>
          <a:custGeom>
            <a:avLst/>
            <a:gdLst/>
            <a:ahLst/>
            <a:cxnLst/>
            <a:rect l="0" t="0" r="0" b="0"/>
            <a:pathLst>
              <a:path w="276861" h="241301">
                <a:moveTo>
                  <a:pt x="267970" y="80010"/>
                </a:moveTo>
                <a:lnTo>
                  <a:pt x="259080" y="53340"/>
                </a:lnTo>
                <a:lnTo>
                  <a:pt x="250190" y="35560"/>
                </a:lnTo>
                <a:lnTo>
                  <a:pt x="223520" y="8890"/>
                </a:lnTo>
                <a:lnTo>
                  <a:pt x="205740" y="0"/>
                </a:lnTo>
                <a:lnTo>
                  <a:pt x="179070" y="0"/>
                </a:lnTo>
                <a:lnTo>
                  <a:pt x="143510" y="8890"/>
                </a:lnTo>
                <a:lnTo>
                  <a:pt x="106680" y="17780"/>
                </a:lnTo>
                <a:lnTo>
                  <a:pt x="71120" y="26670"/>
                </a:lnTo>
                <a:lnTo>
                  <a:pt x="35560" y="71120"/>
                </a:lnTo>
                <a:lnTo>
                  <a:pt x="8890" y="88900"/>
                </a:lnTo>
                <a:lnTo>
                  <a:pt x="0" y="115570"/>
                </a:lnTo>
                <a:lnTo>
                  <a:pt x="0" y="142240"/>
                </a:lnTo>
                <a:lnTo>
                  <a:pt x="0" y="168910"/>
                </a:lnTo>
                <a:lnTo>
                  <a:pt x="8890" y="186690"/>
                </a:lnTo>
                <a:lnTo>
                  <a:pt x="17780" y="204470"/>
                </a:lnTo>
                <a:lnTo>
                  <a:pt x="53340" y="223520"/>
                </a:lnTo>
                <a:lnTo>
                  <a:pt x="88900" y="241300"/>
                </a:lnTo>
                <a:lnTo>
                  <a:pt x="134620" y="241300"/>
                </a:lnTo>
                <a:lnTo>
                  <a:pt x="161290" y="241300"/>
                </a:lnTo>
                <a:lnTo>
                  <a:pt x="196850" y="241300"/>
                </a:lnTo>
                <a:lnTo>
                  <a:pt x="223520" y="241300"/>
                </a:lnTo>
                <a:lnTo>
                  <a:pt x="241300" y="232410"/>
                </a:lnTo>
                <a:lnTo>
                  <a:pt x="259080" y="204470"/>
                </a:lnTo>
                <a:lnTo>
                  <a:pt x="276860" y="1866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4277360" y="3920490"/>
            <a:ext cx="97791" cy="642621"/>
          </a:xfrm>
          <a:custGeom>
            <a:avLst/>
            <a:gdLst/>
            <a:ahLst/>
            <a:cxnLst/>
            <a:rect l="0" t="0" r="0" b="0"/>
            <a:pathLst>
              <a:path w="97791" h="642621">
                <a:moveTo>
                  <a:pt x="0" y="0"/>
                </a:moveTo>
                <a:lnTo>
                  <a:pt x="17780" y="35560"/>
                </a:lnTo>
                <a:lnTo>
                  <a:pt x="17780" y="53340"/>
                </a:lnTo>
                <a:lnTo>
                  <a:pt x="17780" y="80010"/>
                </a:lnTo>
                <a:lnTo>
                  <a:pt x="17780" y="124460"/>
                </a:lnTo>
                <a:lnTo>
                  <a:pt x="17780" y="160020"/>
                </a:lnTo>
                <a:lnTo>
                  <a:pt x="17780" y="195580"/>
                </a:lnTo>
                <a:lnTo>
                  <a:pt x="17780" y="241300"/>
                </a:lnTo>
                <a:lnTo>
                  <a:pt x="26670" y="285750"/>
                </a:lnTo>
                <a:lnTo>
                  <a:pt x="26670" y="321310"/>
                </a:lnTo>
                <a:lnTo>
                  <a:pt x="26670" y="356870"/>
                </a:lnTo>
                <a:lnTo>
                  <a:pt x="35560" y="392430"/>
                </a:lnTo>
                <a:lnTo>
                  <a:pt x="35560" y="427990"/>
                </a:lnTo>
                <a:lnTo>
                  <a:pt x="35560" y="463550"/>
                </a:lnTo>
                <a:lnTo>
                  <a:pt x="44450" y="509270"/>
                </a:lnTo>
                <a:lnTo>
                  <a:pt x="53340" y="544830"/>
                </a:lnTo>
                <a:lnTo>
                  <a:pt x="62230" y="589280"/>
                </a:lnTo>
                <a:lnTo>
                  <a:pt x="71120" y="633730"/>
                </a:lnTo>
                <a:lnTo>
                  <a:pt x="97790" y="6426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6393180" y="4580890"/>
            <a:ext cx="331471" cy="285751"/>
          </a:xfrm>
          <a:custGeom>
            <a:avLst/>
            <a:gdLst/>
            <a:ahLst/>
            <a:cxnLst/>
            <a:rect l="0" t="0" r="0" b="0"/>
            <a:pathLst>
              <a:path w="331471" h="285751">
                <a:moveTo>
                  <a:pt x="331470" y="0"/>
                </a:moveTo>
                <a:lnTo>
                  <a:pt x="312420" y="17780"/>
                </a:lnTo>
                <a:lnTo>
                  <a:pt x="267970" y="44450"/>
                </a:lnTo>
                <a:lnTo>
                  <a:pt x="232410" y="71120"/>
                </a:lnTo>
                <a:lnTo>
                  <a:pt x="196850" y="97790"/>
                </a:lnTo>
                <a:lnTo>
                  <a:pt x="161290" y="124460"/>
                </a:lnTo>
                <a:lnTo>
                  <a:pt x="125730" y="152400"/>
                </a:lnTo>
                <a:lnTo>
                  <a:pt x="81280" y="187960"/>
                </a:lnTo>
                <a:lnTo>
                  <a:pt x="45720" y="223520"/>
                </a:lnTo>
                <a:lnTo>
                  <a:pt x="26670" y="25908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6527800" y="4572000"/>
            <a:ext cx="205741" cy="330201"/>
          </a:xfrm>
          <a:custGeom>
            <a:avLst/>
            <a:gdLst/>
            <a:ahLst/>
            <a:cxnLst/>
            <a:rect l="0" t="0" r="0" b="0"/>
            <a:pathLst>
              <a:path w="205741" h="330201">
                <a:moveTo>
                  <a:pt x="0" y="0"/>
                </a:moveTo>
                <a:lnTo>
                  <a:pt x="8890" y="35560"/>
                </a:lnTo>
                <a:lnTo>
                  <a:pt x="26670" y="71120"/>
                </a:lnTo>
                <a:lnTo>
                  <a:pt x="35560" y="88900"/>
                </a:lnTo>
                <a:lnTo>
                  <a:pt x="62230" y="133350"/>
                </a:lnTo>
                <a:lnTo>
                  <a:pt x="97790" y="179070"/>
                </a:lnTo>
                <a:lnTo>
                  <a:pt x="124460" y="223520"/>
                </a:lnTo>
                <a:lnTo>
                  <a:pt x="160020" y="267970"/>
                </a:lnTo>
                <a:lnTo>
                  <a:pt x="187960" y="303530"/>
                </a:lnTo>
                <a:lnTo>
                  <a:pt x="20574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6804660" y="4696460"/>
            <a:ext cx="160021" cy="27941"/>
          </a:xfrm>
          <a:custGeom>
            <a:avLst/>
            <a:gdLst/>
            <a:ahLst/>
            <a:cxnLst/>
            <a:rect l="0" t="0" r="0" b="0"/>
            <a:pathLst>
              <a:path w="160021" h="27941">
                <a:moveTo>
                  <a:pt x="0" y="27940"/>
                </a:moveTo>
                <a:lnTo>
                  <a:pt x="26670" y="17780"/>
                </a:lnTo>
                <a:lnTo>
                  <a:pt x="62230" y="8890"/>
                </a:lnTo>
                <a:lnTo>
                  <a:pt x="97790" y="8890"/>
                </a:lnTo>
                <a:lnTo>
                  <a:pt x="124460" y="0"/>
                </a:lnTo>
                <a:lnTo>
                  <a:pt x="16002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6840220" y="4768850"/>
            <a:ext cx="142241" cy="17781"/>
          </a:xfrm>
          <a:custGeom>
            <a:avLst/>
            <a:gdLst/>
            <a:ahLst/>
            <a:cxnLst/>
            <a:rect l="0" t="0" r="0" b="0"/>
            <a:pathLst>
              <a:path w="142241" h="17781">
                <a:moveTo>
                  <a:pt x="0" y="17780"/>
                </a:moveTo>
                <a:lnTo>
                  <a:pt x="26670" y="17780"/>
                </a:lnTo>
                <a:lnTo>
                  <a:pt x="44450" y="17780"/>
                </a:lnTo>
                <a:lnTo>
                  <a:pt x="80010" y="17780"/>
                </a:lnTo>
                <a:lnTo>
                  <a:pt x="106680" y="8890"/>
                </a:lnTo>
                <a:lnTo>
                  <a:pt x="12446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7223760" y="4465320"/>
            <a:ext cx="8891" cy="222251"/>
          </a:xfrm>
          <a:custGeom>
            <a:avLst/>
            <a:gdLst/>
            <a:ahLst/>
            <a:cxnLst/>
            <a:rect l="0" t="0" r="0" b="0"/>
            <a:pathLst>
              <a:path w="8891" h="222251">
                <a:moveTo>
                  <a:pt x="0" y="0"/>
                </a:moveTo>
                <a:lnTo>
                  <a:pt x="8890" y="26670"/>
                </a:lnTo>
                <a:lnTo>
                  <a:pt x="8890" y="71120"/>
                </a:lnTo>
                <a:lnTo>
                  <a:pt x="8890" y="106680"/>
                </a:lnTo>
                <a:lnTo>
                  <a:pt x="8890" y="151130"/>
                </a:lnTo>
                <a:lnTo>
                  <a:pt x="8890" y="186690"/>
                </a:lnTo>
                <a:lnTo>
                  <a:pt x="8890" y="222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7161530" y="4518660"/>
            <a:ext cx="267971" cy="544831"/>
          </a:xfrm>
          <a:custGeom>
            <a:avLst/>
            <a:gdLst/>
            <a:ahLst/>
            <a:cxnLst/>
            <a:rect l="0" t="0" r="0" b="0"/>
            <a:pathLst>
              <a:path w="267971" h="544831">
                <a:moveTo>
                  <a:pt x="267970" y="0"/>
                </a:moveTo>
                <a:lnTo>
                  <a:pt x="241300" y="53340"/>
                </a:lnTo>
                <a:lnTo>
                  <a:pt x="214630" y="97790"/>
                </a:lnTo>
                <a:lnTo>
                  <a:pt x="187960" y="142240"/>
                </a:lnTo>
                <a:lnTo>
                  <a:pt x="170180" y="177800"/>
                </a:lnTo>
                <a:lnTo>
                  <a:pt x="143510" y="223520"/>
                </a:lnTo>
                <a:lnTo>
                  <a:pt x="125730" y="259080"/>
                </a:lnTo>
                <a:lnTo>
                  <a:pt x="106680" y="303530"/>
                </a:lnTo>
                <a:lnTo>
                  <a:pt x="80010" y="339090"/>
                </a:lnTo>
                <a:lnTo>
                  <a:pt x="62230" y="383540"/>
                </a:lnTo>
                <a:lnTo>
                  <a:pt x="44450" y="419100"/>
                </a:lnTo>
                <a:lnTo>
                  <a:pt x="26670" y="463550"/>
                </a:lnTo>
                <a:lnTo>
                  <a:pt x="8890" y="509270"/>
                </a:lnTo>
                <a:lnTo>
                  <a:pt x="0" y="5448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7296150" y="4786630"/>
            <a:ext cx="339091" cy="347981"/>
          </a:xfrm>
          <a:custGeom>
            <a:avLst/>
            <a:gdLst/>
            <a:ahLst/>
            <a:cxnLst/>
            <a:rect l="0" t="0" r="0" b="0"/>
            <a:pathLst>
              <a:path w="339091" h="347981">
                <a:moveTo>
                  <a:pt x="0" y="88900"/>
                </a:moveTo>
                <a:lnTo>
                  <a:pt x="0" y="71120"/>
                </a:lnTo>
                <a:lnTo>
                  <a:pt x="26670" y="53340"/>
                </a:lnTo>
                <a:lnTo>
                  <a:pt x="71120" y="26670"/>
                </a:lnTo>
                <a:lnTo>
                  <a:pt x="106680" y="8890"/>
                </a:lnTo>
                <a:lnTo>
                  <a:pt x="124460" y="0"/>
                </a:lnTo>
                <a:lnTo>
                  <a:pt x="151130" y="0"/>
                </a:lnTo>
                <a:lnTo>
                  <a:pt x="168910" y="0"/>
                </a:lnTo>
                <a:lnTo>
                  <a:pt x="186690" y="8890"/>
                </a:lnTo>
                <a:lnTo>
                  <a:pt x="195580" y="26670"/>
                </a:lnTo>
                <a:lnTo>
                  <a:pt x="195580" y="44450"/>
                </a:lnTo>
                <a:lnTo>
                  <a:pt x="177800" y="71120"/>
                </a:lnTo>
                <a:lnTo>
                  <a:pt x="142240" y="115570"/>
                </a:lnTo>
                <a:lnTo>
                  <a:pt x="106680" y="142240"/>
                </a:lnTo>
                <a:lnTo>
                  <a:pt x="133350" y="124460"/>
                </a:lnTo>
                <a:lnTo>
                  <a:pt x="177800" y="115570"/>
                </a:lnTo>
                <a:lnTo>
                  <a:pt x="204470" y="115570"/>
                </a:lnTo>
                <a:lnTo>
                  <a:pt x="240030" y="115570"/>
                </a:lnTo>
                <a:lnTo>
                  <a:pt x="275590" y="124460"/>
                </a:lnTo>
                <a:lnTo>
                  <a:pt x="312420" y="151130"/>
                </a:lnTo>
                <a:lnTo>
                  <a:pt x="339090" y="195580"/>
                </a:lnTo>
                <a:lnTo>
                  <a:pt x="339090" y="214630"/>
                </a:lnTo>
                <a:lnTo>
                  <a:pt x="330200" y="250190"/>
                </a:lnTo>
                <a:lnTo>
                  <a:pt x="312420" y="276860"/>
                </a:lnTo>
                <a:lnTo>
                  <a:pt x="285750" y="294640"/>
                </a:lnTo>
                <a:lnTo>
                  <a:pt x="257810" y="321310"/>
                </a:lnTo>
                <a:lnTo>
                  <a:pt x="222250" y="330200"/>
                </a:lnTo>
                <a:lnTo>
                  <a:pt x="186690" y="339090"/>
                </a:lnTo>
                <a:lnTo>
                  <a:pt x="151130" y="339090"/>
                </a:lnTo>
                <a:lnTo>
                  <a:pt x="106680" y="339090"/>
                </a:lnTo>
                <a:lnTo>
                  <a:pt x="106680" y="3479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642620" y="4973320"/>
            <a:ext cx="509271" cy="544831"/>
          </a:xfrm>
          <a:custGeom>
            <a:avLst/>
            <a:gdLst/>
            <a:ahLst/>
            <a:cxnLst/>
            <a:rect l="0" t="0" r="0" b="0"/>
            <a:pathLst>
              <a:path w="509271" h="544831">
                <a:moveTo>
                  <a:pt x="8890" y="152400"/>
                </a:moveTo>
                <a:lnTo>
                  <a:pt x="0" y="134620"/>
                </a:lnTo>
                <a:lnTo>
                  <a:pt x="17780" y="99060"/>
                </a:lnTo>
                <a:lnTo>
                  <a:pt x="44450" y="72390"/>
                </a:lnTo>
                <a:lnTo>
                  <a:pt x="90170" y="36830"/>
                </a:lnTo>
                <a:lnTo>
                  <a:pt x="134620" y="8890"/>
                </a:lnTo>
                <a:lnTo>
                  <a:pt x="179070" y="0"/>
                </a:lnTo>
                <a:lnTo>
                  <a:pt x="205740" y="0"/>
                </a:lnTo>
                <a:lnTo>
                  <a:pt x="232410" y="8890"/>
                </a:lnTo>
                <a:lnTo>
                  <a:pt x="250190" y="27940"/>
                </a:lnTo>
                <a:lnTo>
                  <a:pt x="259080" y="45720"/>
                </a:lnTo>
                <a:lnTo>
                  <a:pt x="259080" y="63500"/>
                </a:lnTo>
                <a:lnTo>
                  <a:pt x="259080" y="90170"/>
                </a:lnTo>
                <a:lnTo>
                  <a:pt x="241300" y="134620"/>
                </a:lnTo>
                <a:lnTo>
                  <a:pt x="205740" y="170180"/>
                </a:lnTo>
                <a:lnTo>
                  <a:pt x="161290" y="214630"/>
                </a:lnTo>
                <a:lnTo>
                  <a:pt x="143510" y="241300"/>
                </a:lnTo>
                <a:lnTo>
                  <a:pt x="196850" y="232410"/>
                </a:lnTo>
                <a:lnTo>
                  <a:pt x="241300" y="214630"/>
                </a:lnTo>
                <a:lnTo>
                  <a:pt x="276860" y="205740"/>
                </a:lnTo>
                <a:lnTo>
                  <a:pt x="321310" y="205740"/>
                </a:lnTo>
                <a:lnTo>
                  <a:pt x="367030" y="205740"/>
                </a:lnTo>
                <a:lnTo>
                  <a:pt x="411480" y="205740"/>
                </a:lnTo>
                <a:lnTo>
                  <a:pt x="438150" y="214630"/>
                </a:lnTo>
                <a:lnTo>
                  <a:pt x="464820" y="241300"/>
                </a:lnTo>
                <a:lnTo>
                  <a:pt x="500380" y="267970"/>
                </a:lnTo>
                <a:lnTo>
                  <a:pt x="509270" y="285750"/>
                </a:lnTo>
                <a:lnTo>
                  <a:pt x="509270" y="322580"/>
                </a:lnTo>
                <a:lnTo>
                  <a:pt x="509270" y="349250"/>
                </a:lnTo>
                <a:lnTo>
                  <a:pt x="500380" y="375920"/>
                </a:lnTo>
                <a:lnTo>
                  <a:pt x="447040" y="420370"/>
                </a:lnTo>
                <a:lnTo>
                  <a:pt x="402590" y="464820"/>
                </a:lnTo>
                <a:lnTo>
                  <a:pt x="367030" y="482600"/>
                </a:lnTo>
                <a:lnTo>
                  <a:pt x="321310" y="500380"/>
                </a:lnTo>
                <a:lnTo>
                  <a:pt x="285750" y="518160"/>
                </a:lnTo>
                <a:lnTo>
                  <a:pt x="241300" y="535940"/>
                </a:lnTo>
                <a:lnTo>
                  <a:pt x="205740" y="544830"/>
                </a:lnTo>
                <a:lnTo>
                  <a:pt x="187960" y="544830"/>
                </a:lnTo>
                <a:lnTo>
                  <a:pt x="179070" y="5448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1187450" y="4928870"/>
            <a:ext cx="347981" cy="562611"/>
          </a:xfrm>
          <a:custGeom>
            <a:avLst/>
            <a:gdLst/>
            <a:ahLst/>
            <a:cxnLst/>
            <a:rect l="0" t="0" r="0" b="0"/>
            <a:pathLst>
              <a:path w="347981" h="562611">
                <a:moveTo>
                  <a:pt x="80010" y="0"/>
                </a:moveTo>
                <a:lnTo>
                  <a:pt x="62230" y="0"/>
                </a:lnTo>
                <a:lnTo>
                  <a:pt x="26670" y="44450"/>
                </a:lnTo>
                <a:lnTo>
                  <a:pt x="17780" y="90170"/>
                </a:lnTo>
                <a:lnTo>
                  <a:pt x="8890" y="125730"/>
                </a:lnTo>
                <a:lnTo>
                  <a:pt x="0" y="17018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17780" y="330200"/>
                </a:lnTo>
                <a:lnTo>
                  <a:pt x="26670" y="375920"/>
                </a:lnTo>
                <a:lnTo>
                  <a:pt x="44450" y="411480"/>
                </a:lnTo>
                <a:lnTo>
                  <a:pt x="71120" y="455930"/>
                </a:lnTo>
                <a:lnTo>
                  <a:pt x="116840" y="491490"/>
                </a:lnTo>
                <a:lnTo>
                  <a:pt x="152400" y="518160"/>
                </a:lnTo>
                <a:lnTo>
                  <a:pt x="196850" y="535940"/>
                </a:lnTo>
                <a:lnTo>
                  <a:pt x="232410" y="553720"/>
                </a:lnTo>
                <a:lnTo>
                  <a:pt x="276860" y="562610"/>
                </a:lnTo>
                <a:lnTo>
                  <a:pt x="294640" y="562610"/>
                </a:lnTo>
                <a:lnTo>
                  <a:pt x="312420" y="562610"/>
                </a:lnTo>
                <a:lnTo>
                  <a:pt x="347980" y="5359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1508760" y="5036820"/>
            <a:ext cx="232411" cy="445771"/>
          </a:xfrm>
          <a:custGeom>
            <a:avLst/>
            <a:gdLst/>
            <a:ahLst/>
            <a:cxnLst/>
            <a:rect l="0" t="0" r="0" b="0"/>
            <a:pathLst>
              <a:path w="232411" h="445771">
                <a:moveTo>
                  <a:pt x="232410" y="0"/>
                </a:moveTo>
                <a:lnTo>
                  <a:pt x="214630" y="35560"/>
                </a:lnTo>
                <a:lnTo>
                  <a:pt x="205740" y="71120"/>
                </a:lnTo>
                <a:lnTo>
                  <a:pt x="179070" y="115570"/>
                </a:lnTo>
                <a:lnTo>
                  <a:pt x="161290" y="151130"/>
                </a:lnTo>
                <a:lnTo>
                  <a:pt x="134620" y="186690"/>
                </a:lnTo>
                <a:lnTo>
                  <a:pt x="116840" y="231140"/>
                </a:lnTo>
                <a:lnTo>
                  <a:pt x="90170" y="267970"/>
                </a:lnTo>
                <a:lnTo>
                  <a:pt x="72390" y="303530"/>
                </a:lnTo>
                <a:lnTo>
                  <a:pt x="53340" y="339090"/>
                </a:lnTo>
                <a:lnTo>
                  <a:pt x="35560" y="383540"/>
                </a:lnTo>
                <a:lnTo>
                  <a:pt x="8890" y="427990"/>
                </a:lnTo>
                <a:lnTo>
                  <a:pt x="0" y="4457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1517650" y="5143500"/>
            <a:ext cx="294641" cy="232411"/>
          </a:xfrm>
          <a:custGeom>
            <a:avLst/>
            <a:gdLst/>
            <a:ahLst/>
            <a:cxnLst/>
            <a:rect l="0" t="0" r="0" b="0"/>
            <a:pathLst>
              <a:path w="294641" h="232411">
                <a:moveTo>
                  <a:pt x="0" y="0"/>
                </a:moveTo>
                <a:lnTo>
                  <a:pt x="17780" y="0"/>
                </a:lnTo>
                <a:lnTo>
                  <a:pt x="63500" y="35560"/>
                </a:lnTo>
                <a:lnTo>
                  <a:pt x="99060" y="71120"/>
                </a:lnTo>
                <a:lnTo>
                  <a:pt x="143510" y="106680"/>
                </a:lnTo>
                <a:lnTo>
                  <a:pt x="187960" y="152400"/>
                </a:lnTo>
                <a:lnTo>
                  <a:pt x="232410" y="196850"/>
                </a:lnTo>
                <a:lnTo>
                  <a:pt x="276860" y="232410"/>
                </a:lnTo>
                <a:lnTo>
                  <a:pt x="294640" y="232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1767840" y="4893310"/>
            <a:ext cx="303531" cy="267971"/>
          </a:xfrm>
          <a:custGeom>
            <a:avLst/>
            <a:gdLst/>
            <a:ahLst/>
            <a:cxnLst/>
            <a:rect l="0" t="0" r="0" b="0"/>
            <a:pathLst>
              <a:path w="303531" h="267971">
                <a:moveTo>
                  <a:pt x="0" y="8890"/>
                </a:moveTo>
                <a:lnTo>
                  <a:pt x="44450" y="0"/>
                </a:lnTo>
                <a:lnTo>
                  <a:pt x="80010" y="0"/>
                </a:lnTo>
                <a:lnTo>
                  <a:pt x="107950" y="8890"/>
                </a:lnTo>
                <a:lnTo>
                  <a:pt x="134620" y="17780"/>
                </a:lnTo>
                <a:lnTo>
                  <a:pt x="170180" y="62230"/>
                </a:lnTo>
                <a:lnTo>
                  <a:pt x="170180" y="88900"/>
                </a:lnTo>
                <a:lnTo>
                  <a:pt x="170180" y="116840"/>
                </a:lnTo>
                <a:lnTo>
                  <a:pt x="161290" y="143510"/>
                </a:lnTo>
                <a:lnTo>
                  <a:pt x="125730" y="179070"/>
                </a:lnTo>
                <a:lnTo>
                  <a:pt x="88900" y="214630"/>
                </a:lnTo>
                <a:lnTo>
                  <a:pt x="80010" y="232410"/>
                </a:lnTo>
                <a:lnTo>
                  <a:pt x="80010" y="250190"/>
                </a:lnTo>
                <a:lnTo>
                  <a:pt x="99060" y="259080"/>
                </a:lnTo>
                <a:lnTo>
                  <a:pt x="134620" y="267970"/>
                </a:lnTo>
                <a:lnTo>
                  <a:pt x="179070" y="267970"/>
                </a:lnTo>
                <a:lnTo>
                  <a:pt x="214630" y="267970"/>
                </a:lnTo>
                <a:lnTo>
                  <a:pt x="259080" y="259080"/>
                </a:lnTo>
                <a:lnTo>
                  <a:pt x="30353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1991360" y="5322570"/>
            <a:ext cx="374651" cy="8891"/>
          </a:xfrm>
          <a:custGeom>
            <a:avLst/>
            <a:gdLst/>
            <a:ahLst/>
            <a:cxnLst/>
            <a:rect l="0" t="0" r="0" b="0"/>
            <a:pathLst>
              <a:path w="374651" h="8891">
                <a:moveTo>
                  <a:pt x="0" y="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42240" y="0"/>
                </a:lnTo>
                <a:lnTo>
                  <a:pt x="179070" y="0"/>
                </a:lnTo>
                <a:lnTo>
                  <a:pt x="214630" y="0"/>
                </a:lnTo>
                <a:lnTo>
                  <a:pt x="250190" y="0"/>
                </a:lnTo>
                <a:lnTo>
                  <a:pt x="294640" y="0"/>
                </a:lnTo>
                <a:lnTo>
                  <a:pt x="330200" y="0"/>
                </a:lnTo>
                <a:lnTo>
                  <a:pt x="37465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2357120" y="5019040"/>
            <a:ext cx="393701" cy="454661"/>
          </a:xfrm>
          <a:custGeom>
            <a:avLst/>
            <a:gdLst/>
            <a:ahLst/>
            <a:cxnLst/>
            <a:rect l="0" t="0" r="0" b="0"/>
            <a:pathLst>
              <a:path w="393701" h="454661">
                <a:moveTo>
                  <a:pt x="0" y="106680"/>
                </a:moveTo>
                <a:lnTo>
                  <a:pt x="0" y="80010"/>
                </a:lnTo>
                <a:lnTo>
                  <a:pt x="26670" y="53340"/>
                </a:lnTo>
                <a:lnTo>
                  <a:pt x="71120" y="17780"/>
                </a:lnTo>
                <a:lnTo>
                  <a:pt x="116840" y="0"/>
                </a:lnTo>
                <a:lnTo>
                  <a:pt x="143510" y="0"/>
                </a:lnTo>
                <a:lnTo>
                  <a:pt x="170180" y="0"/>
                </a:lnTo>
                <a:lnTo>
                  <a:pt x="187960" y="8890"/>
                </a:lnTo>
                <a:lnTo>
                  <a:pt x="205740" y="17780"/>
                </a:lnTo>
                <a:lnTo>
                  <a:pt x="223520" y="44450"/>
                </a:lnTo>
                <a:lnTo>
                  <a:pt x="241300" y="71120"/>
                </a:lnTo>
                <a:lnTo>
                  <a:pt x="241300" y="88900"/>
                </a:lnTo>
                <a:lnTo>
                  <a:pt x="241300" y="133350"/>
                </a:lnTo>
                <a:lnTo>
                  <a:pt x="232410" y="160020"/>
                </a:lnTo>
                <a:lnTo>
                  <a:pt x="223520" y="204470"/>
                </a:lnTo>
                <a:lnTo>
                  <a:pt x="214630" y="222250"/>
                </a:lnTo>
                <a:lnTo>
                  <a:pt x="187960" y="266700"/>
                </a:lnTo>
                <a:lnTo>
                  <a:pt x="170180" y="303530"/>
                </a:lnTo>
                <a:lnTo>
                  <a:pt x="161290" y="330200"/>
                </a:lnTo>
                <a:lnTo>
                  <a:pt x="143510" y="347980"/>
                </a:lnTo>
                <a:lnTo>
                  <a:pt x="116840" y="392430"/>
                </a:lnTo>
                <a:lnTo>
                  <a:pt x="107950" y="410210"/>
                </a:lnTo>
                <a:lnTo>
                  <a:pt x="107950" y="427990"/>
                </a:lnTo>
                <a:lnTo>
                  <a:pt x="125730" y="445770"/>
                </a:lnTo>
                <a:lnTo>
                  <a:pt x="143510" y="454660"/>
                </a:lnTo>
                <a:lnTo>
                  <a:pt x="161290" y="454660"/>
                </a:lnTo>
                <a:lnTo>
                  <a:pt x="196850" y="454660"/>
                </a:lnTo>
                <a:lnTo>
                  <a:pt x="241300" y="445770"/>
                </a:lnTo>
                <a:lnTo>
                  <a:pt x="276860" y="445770"/>
                </a:lnTo>
                <a:lnTo>
                  <a:pt x="321310" y="436880"/>
                </a:lnTo>
                <a:lnTo>
                  <a:pt x="367030" y="427990"/>
                </a:lnTo>
                <a:lnTo>
                  <a:pt x="384810" y="419100"/>
                </a:lnTo>
                <a:lnTo>
                  <a:pt x="393700" y="4102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2804160" y="5116830"/>
            <a:ext cx="259081" cy="321311"/>
          </a:xfrm>
          <a:custGeom>
            <a:avLst/>
            <a:gdLst/>
            <a:ahLst/>
            <a:cxnLst/>
            <a:rect l="0" t="0" r="0" b="0"/>
            <a:pathLst>
              <a:path w="259081" h="321311">
                <a:moveTo>
                  <a:pt x="259080" y="0"/>
                </a:moveTo>
                <a:lnTo>
                  <a:pt x="241300" y="17780"/>
                </a:lnTo>
                <a:lnTo>
                  <a:pt x="223520" y="44450"/>
                </a:lnTo>
                <a:lnTo>
                  <a:pt x="214630" y="62230"/>
                </a:lnTo>
                <a:lnTo>
                  <a:pt x="195580" y="71120"/>
                </a:lnTo>
                <a:lnTo>
                  <a:pt x="186690" y="97790"/>
                </a:lnTo>
                <a:lnTo>
                  <a:pt x="151130" y="133350"/>
                </a:lnTo>
                <a:lnTo>
                  <a:pt x="106680" y="187960"/>
                </a:lnTo>
                <a:lnTo>
                  <a:pt x="97790" y="205740"/>
                </a:lnTo>
                <a:lnTo>
                  <a:pt x="80010" y="223520"/>
                </a:lnTo>
                <a:lnTo>
                  <a:pt x="44450" y="259080"/>
                </a:lnTo>
                <a:lnTo>
                  <a:pt x="17780" y="294640"/>
                </a:lnTo>
                <a:lnTo>
                  <a:pt x="8890" y="312420"/>
                </a:lnTo>
                <a:lnTo>
                  <a:pt x="0" y="3213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2777490" y="5143500"/>
            <a:ext cx="330201" cy="196851"/>
          </a:xfrm>
          <a:custGeom>
            <a:avLst/>
            <a:gdLst/>
            <a:ahLst/>
            <a:cxnLst/>
            <a:rect l="0" t="0" r="0" b="0"/>
            <a:pathLst>
              <a:path w="330201" h="196851">
                <a:moveTo>
                  <a:pt x="0" y="0"/>
                </a:moveTo>
                <a:lnTo>
                  <a:pt x="53340" y="35560"/>
                </a:lnTo>
                <a:lnTo>
                  <a:pt x="97790" y="71120"/>
                </a:lnTo>
                <a:lnTo>
                  <a:pt x="133350" y="97790"/>
                </a:lnTo>
                <a:lnTo>
                  <a:pt x="151130" y="115570"/>
                </a:lnTo>
                <a:lnTo>
                  <a:pt x="195580" y="142240"/>
                </a:lnTo>
                <a:lnTo>
                  <a:pt x="241300" y="161290"/>
                </a:lnTo>
                <a:lnTo>
                  <a:pt x="285750" y="179070"/>
                </a:lnTo>
                <a:lnTo>
                  <a:pt x="312420" y="196850"/>
                </a:lnTo>
                <a:lnTo>
                  <a:pt x="330200" y="196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3214370" y="5179060"/>
            <a:ext cx="285751" cy="116841"/>
          </a:xfrm>
          <a:custGeom>
            <a:avLst/>
            <a:gdLst/>
            <a:ahLst/>
            <a:cxnLst/>
            <a:rect l="0" t="0" r="0" b="0"/>
            <a:pathLst>
              <a:path w="285751" h="116841">
                <a:moveTo>
                  <a:pt x="44450" y="116840"/>
                </a:moveTo>
                <a:lnTo>
                  <a:pt x="0" y="88900"/>
                </a:lnTo>
                <a:lnTo>
                  <a:pt x="8890" y="71120"/>
                </a:lnTo>
                <a:lnTo>
                  <a:pt x="53340" y="44450"/>
                </a:lnTo>
                <a:lnTo>
                  <a:pt x="107950" y="35560"/>
                </a:lnTo>
                <a:lnTo>
                  <a:pt x="152400" y="17780"/>
                </a:lnTo>
                <a:lnTo>
                  <a:pt x="187960" y="17780"/>
                </a:lnTo>
                <a:lnTo>
                  <a:pt x="232410" y="8890"/>
                </a:lnTo>
                <a:lnTo>
                  <a:pt x="27686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3544570" y="5001260"/>
            <a:ext cx="402591" cy="410211"/>
          </a:xfrm>
          <a:custGeom>
            <a:avLst/>
            <a:gdLst/>
            <a:ahLst/>
            <a:cxnLst/>
            <a:rect l="0" t="0" r="0" b="0"/>
            <a:pathLst>
              <a:path w="402591" h="410211">
                <a:moveTo>
                  <a:pt x="0" y="8890"/>
                </a:moveTo>
                <a:lnTo>
                  <a:pt x="36830" y="8890"/>
                </a:lnTo>
                <a:lnTo>
                  <a:pt x="72390" y="0"/>
                </a:lnTo>
                <a:lnTo>
                  <a:pt x="107950" y="0"/>
                </a:lnTo>
                <a:lnTo>
                  <a:pt x="143510" y="0"/>
                </a:lnTo>
                <a:lnTo>
                  <a:pt x="179070" y="8890"/>
                </a:lnTo>
                <a:lnTo>
                  <a:pt x="205740" y="17780"/>
                </a:lnTo>
                <a:lnTo>
                  <a:pt x="214630" y="35560"/>
                </a:lnTo>
                <a:lnTo>
                  <a:pt x="223520" y="53340"/>
                </a:lnTo>
                <a:lnTo>
                  <a:pt x="223520" y="80010"/>
                </a:lnTo>
                <a:lnTo>
                  <a:pt x="205740" y="115570"/>
                </a:lnTo>
                <a:lnTo>
                  <a:pt x="161290" y="151130"/>
                </a:lnTo>
                <a:lnTo>
                  <a:pt x="116840" y="168910"/>
                </a:lnTo>
                <a:lnTo>
                  <a:pt x="81280" y="186690"/>
                </a:lnTo>
                <a:lnTo>
                  <a:pt x="63500" y="186690"/>
                </a:lnTo>
                <a:lnTo>
                  <a:pt x="99060" y="168910"/>
                </a:lnTo>
                <a:lnTo>
                  <a:pt x="143510" y="160020"/>
                </a:lnTo>
                <a:lnTo>
                  <a:pt x="179070" y="160020"/>
                </a:lnTo>
                <a:lnTo>
                  <a:pt x="223520" y="160020"/>
                </a:lnTo>
                <a:lnTo>
                  <a:pt x="259080" y="168910"/>
                </a:lnTo>
                <a:lnTo>
                  <a:pt x="285750" y="177800"/>
                </a:lnTo>
                <a:lnTo>
                  <a:pt x="331470" y="195580"/>
                </a:lnTo>
                <a:lnTo>
                  <a:pt x="358140" y="204470"/>
                </a:lnTo>
                <a:lnTo>
                  <a:pt x="384810" y="231140"/>
                </a:lnTo>
                <a:lnTo>
                  <a:pt x="402590" y="257810"/>
                </a:lnTo>
                <a:lnTo>
                  <a:pt x="402590" y="284480"/>
                </a:lnTo>
                <a:lnTo>
                  <a:pt x="402590" y="303530"/>
                </a:lnTo>
                <a:lnTo>
                  <a:pt x="384810" y="339090"/>
                </a:lnTo>
                <a:lnTo>
                  <a:pt x="349250" y="356870"/>
                </a:lnTo>
                <a:lnTo>
                  <a:pt x="303530" y="374650"/>
                </a:lnTo>
                <a:lnTo>
                  <a:pt x="267970" y="392430"/>
                </a:lnTo>
                <a:lnTo>
                  <a:pt x="232410" y="401320"/>
                </a:lnTo>
                <a:lnTo>
                  <a:pt x="196850" y="401320"/>
                </a:lnTo>
                <a:lnTo>
                  <a:pt x="179070" y="4102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3768090" y="4813300"/>
            <a:ext cx="429261" cy="580391"/>
          </a:xfrm>
          <a:custGeom>
            <a:avLst/>
            <a:gdLst/>
            <a:ahLst/>
            <a:cxnLst/>
            <a:rect l="0" t="0" r="0" b="0"/>
            <a:pathLst>
              <a:path w="429261" h="580391">
                <a:moveTo>
                  <a:pt x="0" y="8890"/>
                </a:moveTo>
                <a:lnTo>
                  <a:pt x="44450" y="0"/>
                </a:lnTo>
                <a:lnTo>
                  <a:pt x="71120" y="0"/>
                </a:lnTo>
                <a:lnTo>
                  <a:pt x="107950" y="8890"/>
                </a:lnTo>
                <a:lnTo>
                  <a:pt x="152400" y="17780"/>
                </a:lnTo>
                <a:lnTo>
                  <a:pt x="196850" y="35560"/>
                </a:lnTo>
                <a:lnTo>
                  <a:pt x="232410" y="53340"/>
                </a:lnTo>
                <a:lnTo>
                  <a:pt x="276860" y="80010"/>
                </a:lnTo>
                <a:lnTo>
                  <a:pt x="312420" y="115570"/>
                </a:lnTo>
                <a:lnTo>
                  <a:pt x="347980" y="160020"/>
                </a:lnTo>
                <a:lnTo>
                  <a:pt x="374650" y="196850"/>
                </a:lnTo>
                <a:lnTo>
                  <a:pt x="393700" y="232410"/>
                </a:lnTo>
                <a:lnTo>
                  <a:pt x="411480" y="267970"/>
                </a:lnTo>
                <a:lnTo>
                  <a:pt x="429260" y="285750"/>
                </a:lnTo>
                <a:lnTo>
                  <a:pt x="429260" y="321310"/>
                </a:lnTo>
                <a:lnTo>
                  <a:pt x="429260" y="356870"/>
                </a:lnTo>
                <a:lnTo>
                  <a:pt x="429260" y="392430"/>
                </a:lnTo>
                <a:lnTo>
                  <a:pt x="429260" y="427990"/>
                </a:lnTo>
                <a:lnTo>
                  <a:pt x="420370" y="472440"/>
                </a:lnTo>
                <a:lnTo>
                  <a:pt x="393700" y="518160"/>
                </a:lnTo>
                <a:lnTo>
                  <a:pt x="384810" y="535940"/>
                </a:lnTo>
                <a:lnTo>
                  <a:pt x="365760" y="553720"/>
                </a:lnTo>
                <a:lnTo>
                  <a:pt x="339090" y="571500"/>
                </a:lnTo>
                <a:lnTo>
                  <a:pt x="330200" y="5803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4330700" y="5054600"/>
            <a:ext cx="152401" cy="17781"/>
          </a:xfrm>
          <a:custGeom>
            <a:avLst/>
            <a:gdLst/>
            <a:ahLst/>
            <a:cxnLst/>
            <a:rect l="0" t="0" r="0" b="0"/>
            <a:pathLst>
              <a:path w="152401" h="17781">
                <a:moveTo>
                  <a:pt x="0" y="17780"/>
                </a:moveTo>
                <a:lnTo>
                  <a:pt x="17780" y="17780"/>
                </a:lnTo>
                <a:lnTo>
                  <a:pt x="53340" y="8890"/>
                </a:lnTo>
                <a:lnTo>
                  <a:pt x="80010" y="8890"/>
                </a:lnTo>
                <a:lnTo>
                  <a:pt x="116840" y="0"/>
                </a:lnTo>
                <a:lnTo>
                  <a:pt x="134620" y="0"/>
                </a:lnTo>
                <a:lnTo>
                  <a:pt x="15240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4375150" y="5116830"/>
            <a:ext cx="259081" cy="17781"/>
          </a:xfrm>
          <a:custGeom>
            <a:avLst/>
            <a:gdLst/>
            <a:ahLst/>
            <a:cxnLst/>
            <a:rect l="0" t="0" r="0" b="0"/>
            <a:pathLst>
              <a:path w="259081" h="17781">
                <a:moveTo>
                  <a:pt x="0" y="0"/>
                </a:moveTo>
                <a:lnTo>
                  <a:pt x="17780" y="8890"/>
                </a:lnTo>
                <a:lnTo>
                  <a:pt x="54610" y="17780"/>
                </a:lnTo>
                <a:lnTo>
                  <a:pt x="90170" y="17780"/>
                </a:lnTo>
                <a:lnTo>
                  <a:pt x="125730" y="17780"/>
                </a:lnTo>
                <a:lnTo>
                  <a:pt x="161290" y="17780"/>
                </a:lnTo>
                <a:lnTo>
                  <a:pt x="205740" y="17780"/>
                </a:lnTo>
                <a:lnTo>
                  <a:pt x="241300" y="17780"/>
                </a:lnTo>
                <a:lnTo>
                  <a:pt x="25908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795020" y="5143500"/>
            <a:ext cx="427991" cy="321311"/>
          </a:xfrm>
          <a:custGeom>
            <a:avLst/>
            <a:gdLst/>
            <a:ahLst/>
            <a:cxnLst/>
            <a:rect l="0" t="0" r="0" b="0"/>
            <a:pathLst>
              <a:path w="427991" h="321311">
                <a:moveTo>
                  <a:pt x="0" y="0"/>
                </a:moveTo>
                <a:lnTo>
                  <a:pt x="17780" y="8890"/>
                </a:lnTo>
                <a:lnTo>
                  <a:pt x="53340" y="44450"/>
                </a:lnTo>
                <a:lnTo>
                  <a:pt x="97790" y="71120"/>
                </a:lnTo>
                <a:lnTo>
                  <a:pt x="142240" y="106680"/>
                </a:lnTo>
                <a:lnTo>
                  <a:pt x="177800" y="142240"/>
                </a:lnTo>
                <a:lnTo>
                  <a:pt x="214630" y="170180"/>
                </a:lnTo>
                <a:lnTo>
                  <a:pt x="259080" y="205740"/>
                </a:lnTo>
                <a:lnTo>
                  <a:pt x="303530" y="232410"/>
                </a:lnTo>
                <a:lnTo>
                  <a:pt x="339090" y="259080"/>
                </a:lnTo>
                <a:lnTo>
                  <a:pt x="374650" y="294640"/>
                </a:lnTo>
                <a:lnTo>
                  <a:pt x="419100" y="312420"/>
                </a:lnTo>
                <a:lnTo>
                  <a:pt x="427990" y="3213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5617210" y="1830070"/>
            <a:ext cx="231141" cy="313691"/>
          </a:xfrm>
          <a:custGeom>
            <a:avLst/>
            <a:gdLst/>
            <a:ahLst/>
            <a:cxnLst/>
            <a:rect l="0" t="0" r="0" b="0"/>
            <a:pathLst>
              <a:path w="231141" h="313691">
                <a:moveTo>
                  <a:pt x="8890" y="72390"/>
                </a:moveTo>
                <a:lnTo>
                  <a:pt x="0" y="54610"/>
                </a:lnTo>
                <a:lnTo>
                  <a:pt x="17780" y="36830"/>
                </a:lnTo>
                <a:lnTo>
                  <a:pt x="53340" y="17780"/>
                </a:lnTo>
                <a:lnTo>
                  <a:pt x="71120" y="8890"/>
                </a:lnTo>
                <a:lnTo>
                  <a:pt x="115570" y="0"/>
                </a:lnTo>
                <a:lnTo>
                  <a:pt x="151130" y="0"/>
                </a:lnTo>
                <a:lnTo>
                  <a:pt x="168910" y="0"/>
                </a:lnTo>
                <a:lnTo>
                  <a:pt x="177800" y="17780"/>
                </a:lnTo>
                <a:lnTo>
                  <a:pt x="151130" y="72390"/>
                </a:lnTo>
                <a:lnTo>
                  <a:pt x="106680" y="107950"/>
                </a:lnTo>
                <a:lnTo>
                  <a:pt x="71120" y="152400"/>
                </a:lnTo>
                <a:lnTo>
                  <a:pt x="53340" y="170180"/>
                </a:lnTo>
                <a:lnTo>
                  <a:pt x="44450" y="187960"/>
                </a:lnTo>
                <a:lnTo>
                  <a:pt x="97790" y="179070"/>
                </a:lnTo>
                <a:lnTo>
                  <a:pt x="142240" y="161290"/>
                </a:lnTo>
                <a:lnTo>
                  <a:pt x="168910" y="161290"/>
                </a:lnTo>
                <a:lnTo>
                  <a:pt x="195580" y="161290"/>
                </a:lnTo>
                <a:lnTo>
                  <a:pt x="213360" y="170180"/>
                </a:lnTo>
                <a:lnTo>
                  <a:pt x="231140" y="179070"/>
                </a:lnTo>
                <a:lnTo>
                  <a:pt x="231140" y="196850"/>
                </a:lnTo>
                <a:lnTo>
                  <a:pt x="222250" y="214630"/>
                </a:lnTo>
                <a:lnTo>
                  <a:pt x="204470" y="232410"/>
                </a:lnTo>
                <a:lnTo>
                  <a:pt x="195580" y="250190"/>
                </a:lnTo>
                <a:lnTo>
                  <a:pt x="151130" y="285750"/>
                </a:lnTo>
                <a:lnTo>
                  <a:pt x="124460" y="294640"/>
                </a:lnTo>
                <a:lnTo>
                  <a:pt x="124460" y="3136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5974080" y="1866900"/>
            <a:ext cx="160021" cy="26671"/>
          </a:xfrm>
          <a:custGeom>
            <a:avLst/>
            <a:gdLst/>
            <a:ahLst/>
            <a:cxnLst/>
            <a:rect l="0" t="0" r="0" b="0"/>
            <a:pathLst>
              <a:path w="160021" h="26671">
                <a:moveTo>
                  <a:pt x="0" y="26670"/>
                </a:moveTo>
                <a:lnTo>
                  <a:pt x="44450" y="8890"/>
                </a:lnTo>
                <a:lnTo>
                  <a:pt x="88900" y="0"/>
                </a:lnTo>
                <a:lnTo>
                  <a:pt x="13335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6009640" y="1946910"/>
            <a:ext cx="170181" cy="44451"/>
          </a:xfrm>
          <a:custGeom>
            <a:avLst/>
            <a:gdLst/>
            <a:ahLst/>
            <a:cxnLst/>
            <a:rect l="0" t="0" r="0" b="0"/>
            <a:pathLst>
              <a:path w="170181" h="44451">
                <a:moveTo>
                  <a:pt x="0" y="44450"/>
                </a:moveTo>
                <a:lnTo>
                  <a:pt x="35560" y="26670"/>
                </a:lnTo>
                <a:lnTo>
                  <a:pt x="71120" y="8890"/>
                </a:lnTo>
                <a:lnTo>
                  <a:pt x="115570" y="8890"/>
                </a:lnTo>
                <a:lnTo>
                  <a:pt x="16129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6286500" y="1785620"/>
            <a:ext cx="223521" cy="205741"/>
          </a:xfrm>
          <a:custGeom>
            <a:avLst/>
            <a:gdLst/>
            <a:ahLst/>
            <a:cxnLst/>
            <a:rect l="0" t="0" r="0" b="0"/>
            <a:pathLst>
              <a:path w="223521" h="205741">
                <a:moveTo>
                  <a:pt x="26670" y="44450"/>
                </a:moveTo>
                <a:lnTo>
                  <a:pt x="8890" y="81280"/>
                </a:lnTo>
                <a:lnTo>
                  <a:pt x="0" y="116840"/>
                </a:lnTo>
                <a:lnTo>
                  <a:pt x="0" y="143510"/>
                </a:lnTo>
                <a:lnTo>
                  <a:pt x="17780" y="179070"/>
                </a:lnTo>
                <a:lnTo>
                  <a:pt x="53340" y="205740"/>
                </a:lnTo>
                <a:lnTo>
                  <a:pt x="80010" y="205740"/>
                </a:lnTo>
                <a:lnTo>
                  <a:pt x="124460" y="205740"/>
                </a:lnTo>
                <a:lnTo>
                  <a:pt x="142240" y="196850"/>
                </a:lnTo>
                <a:lnTo>
                  <a:pt x="179070" y="170180"/>
                </a:lnTo>
                <a:lnTo>
                  <a:pt x="196850" y="161290"/>
                </a:lnTo>
                <a:lnTo>
                  <a:pt x="214630" y="134620"/>
                </a:lnTo>
                <a:lnTo>
                  <a:pt x="223520" y="99060"/>
                </a:lnTo>
                <a:lnTo>
                  <a:pt x="223520" y="71120"/>
                </a:lnTo>
                <a:lnTo>
                  <a:pt x="223520" y="53340"/>
                </a:lnTo>
                <a:lnTo>
                  <a:pt x="214630" y="35560"/>
                </a:lnTo>
                <a:lnTo>
                  <a:pt x="187960" y="8890"/>
                </a:lnTo>
                <a:lnTo>
                  <a:pt x="152400" y="0"/>
                </a:lnTo>
                <a:lnTo>
                  <a:pt x="115570" y="0"/>
                </a:lnTo>
                <a:lnTo>
                  <a:pt x="80010" y="8890"/>
                </a:lnTo>
                <a:lnTo>
                  <a:pt x="53340" y="17780"/>
                </a:lnTo>
                <a:lnTo>
                  <a:pt x="8890" y="35560"/>
                </a:lnTo>
                <a:lnTo>
                  <a:pt x="8890" y="44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5777230" y="1590040"/>
            <a:ext cx="571501" cy="722631"/>
          </a:xfrm>
          <a:custGeom>
            <a:avLst/>
            <a:gdLst/>
            <a:ahLst/>
            <a:cxnLst/>
            <a:rect l="0" t="0" r="0" b="0"/>
            <a:pathLst>
              <a:path w="571501" h="722631">
                <a:moveTo>
                  <a:pt x="571500" y="0"/>
                </a:moveTo>
                <a:lnTo>
                  <a:pt x="553720" y="8890"/>
                </a:lnTo>
                <a:lnTo>
                  <a:pt x="509270" y="62230"/>
                </a:lnTo>
                <a:lnTo>
                  <a:pt x="473710" y="106680"/>
                </a:lnTo>
                <a:lnTo>
                  <a:pt x="438150" y="142240"/>
                </a:lnTo>
                <a:lnTo>
                  <a:pt x="402590" y="186690"/>
                </a:lnTo>
                <a:lnTo>
                  <a:pt x="367030" y="222250"/>
                </a:lnTo>
                <a:lnTo>
                  <a:pt x="330200" y="257810"/>
                </a:lnTo>
                <a:lnTo>
                  <a:pt x="294640" y="303530"/>
                </a:lnTo>
                <a:lnTo>
                  <a:pt x="250190" y="347980"/>
                </a:lnTo>
                <a:lnTo>
                  <a:pt x="223520" y="374650"/>
                </a:lnTo>
                <a:lnTo>
                  <a:pt x="196850" y="410210"/>
                </a:lnTo>
                <a:lnTo>
                  <a:pt x="179070" y="436880"/>
                </a:lnTo>
                <a:lnTo>
                  <a:pt x="152400" y="472440"/>
                </a:lnTo>
                <a:lnTo>
                  <a:pt x="125730" y="508000"/>
                </a:lnTo>
                <a:lnTo>
                  <a:pt x="107950" y="543560"/>
                </a:lnTo>
                <a:lnTo>
                  <a:pt x="80010" y="580390"/>
                </a:lnTo>
                <a:lnTo>
                  <a:pt x="53340" y="615950"/>
                </a:lnTo>
                <a:lnTo>
                  <a:pt x="35560" y="660400"/>
                </a:lnTo>
                <a:lnTo>
                  <a:pt x="8890" y="695960"/>
                </a:lnTo>
                <a:lnTo>
                  <a:pt x="0" y="7226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4759960" y="4919980"/>
            <a:ext cx="410211" cy="411481"/>
          </a:xfrm>
          <a:custGeom>
            <a:avLst/>
            <a:gdLst/>
            <a:ahLst/>
            <a:cxnLst/>
            <a:rect l="0" t="0" r="0" b="0"/>
            <a:pathLst>
              <a:path w="410211" h="411481">
                <a:moveTo>
                  <a:pt x="106680" y="44450"/>
                </a:moveTo>
                <a:lnTo>
                  <a:pt x="80010" y="53340"/>
                </a:lnTo>
                <a:lnTo>
                  <a:pt x="35560" y="99060"/>
                </a:lnTo>
                <a:lnTo>
                  <a:pt x="1778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9080"/>
                </a:lnTo>
                <a:lnTo>
                  <a:pt x="17780" y="294640"/>
                </a:lnTo>
                <a:lnTo>
                  <a:pt x="26670" y="330200"/>
                </a:lnTo>
                <a:lnTo>
                  <a:pt x="53340" y="356870"/>
                </a:lnTo>
                <a:lnTo>
                  <a:pt x="97790" y="384810"/>
                </a:lnTo>
                <a:lnTo>
                  <a:pt x="142240" y="402590"/>
                </a:lnTo>
                <a:lnTo>
                  <a:pt x="177800" y="411480"/>
                </a:lnTo>
                <a:lnTo>
                  <a:pt x="204470" y="411480"/>
                </a:lnTo>
                <a:lnTo>
                  <a:pt x="250190" y="411480"/>
                </a:lnTo>
                <a:lnTo>
                  <a:pt x="294640" y="402590"/>
                </a:lnTo>
                <a:lnTo>
                  <a:pt x="330200" y="393700"/>
                </a:lnTo>
                <a:lnTo>
                  <a:pt x="374650" y="365760"/>
                </a:lnTo>
                <a:lnTo>
                  <a:pt x="392430" y="347980"/>
                </a:lnTo>
                <a:lnTo>
                  <a:pt x="401320" y="321310"/>
                </a:lnTo>
                <a:lnTo>
                  <a:pt x="410210" y="276860"/>
                </a:lnTo>
                <a:lnTo>
                  <a:pt x="410210" y="250190"/>
                </a:lnTo>
                <a:lnTo>
                  <a:pt x="401320" y="214630"/>
                </a:lnTo>
                <a:lnTo>
                  <a:pt x="383540" y="170180"/>
                </a:lnTo>
                <a:lnTo>
                  <a:pt x="356870" y="125730"/>
                </a:lnTo>
                <a:lnTo>
                  <a:pt x="321310" y="90170"/>
                </a:lnTo>
                <a:lnTo>
                  <a:pt x="285750" y="53340"/>
                </a:lnTo>
                <a:lnTo>
                  <a:pt x="250190" y="26670"/>
                </a:lnTo>
                <a:lnTo>
                  <a:pt x="204470" y="8890"/>
                </a:lnTo>
                <a:lnTo>
                  <a:pt x="186690" y="0"/>
                </a:lnTo>
                <a:lnTo>
                  <a:pt x="160020" y="0"/>
                </a:lnTo>
                <a:lnTo>
                  <a:pt x="115570" y="0"/>
                </a:lnTo>
                <a:lnTo>
                  <a:pt x="71120" y="17780"/>
                </a:lnTo>
                <a:lnTo>
                  <a:pt x="53340" y="355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1054100" y="5626100"/>
            <a:ext cx="356871" cy="518161"/>
          </a:xfrm>
          <a:custGeom>
            <a:avLst/>
            <a:gdLst/>
            <a:ahLst/>
            <a:cxnLst/>
            <a:rect l="0" t="0" r="0" b="0"/>
            <a:pathLst>
              <a:path w="356871" h="518161">
                <a:moveTo>
                  <a:pt x="160020" y="17780"/>
                </a:moveTo>
                <a:lnTo>
                  <a:pt x="124460" y="0"/>
                </a:lnTo>
                <a:lnTo>
                  <a:pt x="106680" y="0"/>
                </a:lnTo>
                <a:lnTo>
                  <a:pt x="88900" y="0"/>
                </a:lnTo>
                <a:lnTo>
                  <a:pt x="71120" y="8890"/>
                </a:lnTo>
                <a:lnTo>
                  <a:pt x="26670" y="53340"/>
                </a:lnTo>
                <a:lnTo>
                  <a:pt x="8890" y="88900"/>
                </a:lnTo>
                <a:lnTo>
                  <a:pt x="0" y="133350"/>
                </a:lnTo>
                <a:lnTo>
                  <a:pt x="0" y="177800"/>
                </a:lnTo>
                <a:lnTo>
                  <a:pt x="0" y="222250"/>
                </a:lnTo>
                <a:lnTo>
                  <a:pt x="8890" y="267970"/>
                </a:lnTo>
                <a:lnTo>
                  <a:pt x="26670" y="303530"/>
                </a:lnTo>
                <a:lnTo>
                  <a:pt x="53340" y="339090"/>
                </a:lnTo>
                <a:lnTo>
                  <a:pt x="88900" y="383540"/>
                </a:lnTo>
                <a:lnTo>
                  <a:pt x="133350" y="419100"/>
                </a:lnTo>
                <a:lnTo>
                  <a:pt x="177800" y="436880"/>
                </a:lnTo>
                <a:lnTo>
                  <a:pt x="222250" y="463550"/>
                </a:lnTo>
                <a:lnTo>
                  <a:pt x="259080" y="481330"/>
                </a:lnTo>
                <a:lnTo>
                  <a:pt x="294640" y="499110"/>
                </a:lnTo>
                <a:lnTo>
                  <a:pt x="330200" y="508000"/>
                </a:lnTo>
                <a:lnTo>
                  <a:pt x="347980" y="518160"/>
                </a:lnTo>
                <a:lnTo>
                  <a:pt x="356870" y="508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1437640" y="5741670"/>
            <a:ext cx="196851" cy="356871"/>
          </a:xfrm>
          <a:custGeom>
            <a:avLst/>
            <a:gdLst/>
            <a:ahLst/>
            <a:cxnLst/>
            <a:rect l="0" t="0" r="0" b="0"/>
            <a:pathLst>
              <a:path w="196851" h="356871">
                <a:moveTo>
                  <a:pt x="196850" y="0"/>
                </a:moveTo>
                <a:lnTo>
                  <a:pt x="179070" y="35560"/>
                </a:lnTo>
                <a:lnTo>
                  <a:pt x="161290" y="80010"/>
                </a:lnTo>
                <a:lnTo>
                  <a:pt x="124460" y="115570"/>
                </a:lnTo>
                <a:lnTo>
                  <a:pt x="97790" y="152400"/>
                </a:lnTo>
                <a:lnTo>
                  <a:pt x="71120" y="196850"/>
                </a:lnTo>
                <a:lnTo>
                  <a:pt x="53340" y="241300"/>
                </a:lnTo>
                <a:lnTo>
                  <a:pt x="26670" y="285750"/>
                </a:lnTo>
                <a:lnTo>
                  <a:pt x="8890" y="330200"/>
                </a:lnTo>
                <a:lnTo>
                  <a:pt x="8890" y="347980"/>
                </a:lnTo>
                <a:lnTo>
                  <a:pt x="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1402080" y="5759450"/>
            <a:ext cx="250191" cy="321311"/>
          </a:xfrm>
          <a:custGeom>
            <a:avLst/>
            <a:gdLst/>
            <a:ahLst/>
            <a:cxnLst/>
            <a:rect l="0" t="0" r="0" b="0"/>
            <a:pathLst>
              <a:path w="250191" h="321311">
                <a:moveTo>
                  <a:pt x="0" y="0"/>
                </a:moveTo>
                <a:lnTo>
                  <a:pt x="44450" y="53340"/>
                </a:lnTo>
                <a:lnTo>
                  <a:pt x="71120" y="88900"/>
                </a:lnTo>
                <a:lnTo>
                  <a:pt x="97790" y="134620"/>
                </a:lnTo>
                <a:lnTo>
                  <a:pt x="115570" y="170180"/>
                </a:lnTo>
                <a:lnTo>
                  <a:pt x="133350" y="187960"/>
                </a:lnTo>
                <a:lnTo>
                  <a:pt x="160020" y="232410"/>
                </a:lnTo>
                <a:lnTo>
                  <a:pt x="187960" y="276860"/>
                </a:lnTo>
                <a:lnTo>
                  <a:pt x="205740" y="303530"/>
                </a:lnTo>
                <a:lnTo>
                  <a:pt x="232410" y="312420"/>
                </a:lnTo>
                <a:lnTo>
                  <a:pt x="250190" y="3213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1911350" y="5768340"/>
            <a:ext cx="62231" cy="303531"/>
          </a:xfrm>
          <a:custGeom>
            <a:avLst/>
            <a:gdLst/>
            <a:ahLst/>
            <a:cxnLst/>
            <a:rect l="0" t="0" r="0" b="0"/>
            <a:pathLst>
              <a:path w="62231" h="303531">
                <a:moveTo>
                  <a:pt x="0" y="0"/>
                </a:moveTo>
                <a:lnTo>
                  <a:pt x="0" y="26670"/>
                </a:lnTo>
                <a:lnTo>
                  <a:pt x="8890" y="71120"/>
                </a:lnTo>
                <a:lnTo>
                  <a:pt x="8890" y="116840"/>
                </a:lnTo>
                <a:lnTo>
                  <a:pt x="17780" y="152400"/>
                </a:lnTo>
                <a:lnTo>
                  <a:pt x="26670" y="196850"/>
                </a:lnTo>
                <a:lnTo>
                  <a:pt x="35560" y="241300"/>
                </a:lnTo>
                <a:lnTo>
                  <a:pt x="53340" y="276860"/>
                </a:lnTo>
                <a:lnTo>
                  <a:pt x="62230" y="294640"/>
                </a:lnTo>
                <a:lnTo>
                  <a:pt x="62230" y="3035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1758950" y="5885180"/>
            <a:ext cx="347981" cy="8891"/>
          </a:xfrm>
          <a:custGeom>
            <a:avLst/>
            <a:gdLst/>
            <a:ahLst/>
            <a:cxnLst/>
            <a:rect l="0" t="0" r="0" b="0"/>
            <a:pathLst>
              <a:path w="347981" h="8891">
                <a:moveTo>
                  <a:pt x="0" y="0"/>
                </a:moveTo>
                <a:lnTo>
                  <a:pt x="44450" y="0"/>
                </a:lnTo>
                <a:lnTo>
                  <a:pt x="71120" y="0"/>
                </a:lnTo>
                <a:lnTo>
                  <a:pt x="107950" y="0"/>
                </a:lnTo>
                <a:lnTo>
                  <a:pt x="143510" y="0"/>
                </a:lnTo>
                <a:lnTo>
                  <a:pt x="187960" y="0"/>
                </a:lnTo>
                <a:lnTo>
                  <a:pt x="223520" y="0"/>
                </a:lnTo>
                <a:lnTo>
                  <a:pt x="267970" y="8890"/>
                </a:lnTo>
                <a:lnTo>
                  <a:pt x="303530" y="8890"/>
                </a:lnTo>
                <a:lnTo>
                  <a:pt x="34798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2259330" y="5732780"/>
            <a:ext cx="106681" cy="411481"/>
          </a:xfrm>
          <a:custGeom>
            <a:avLst/>
            <a:gdLst/>
            <a:ahLst/>
            <a:cxnLst/>
            <a:rect l="0" t="0" r="0" b="0"/>
            <a:pathLst>
              <a:path w="106681" h="411481">
                <a:moveTo>
                  <a:pt x="0" y="0"/>
                </a:moveTo>
                <a:lnTo>
                  <a:pt x="8890" y="44450"/>
                </a:lnTo>
                <a:lnTo>
                  <a:pt x="26670" y="88900"/>
                </a:lnTo>
                <a:lnTo>
                  <a:pt x="44450" y="124460"/>
                </a:lnTo>
                <a:lnTo>
                  <a:pt x="53340" y="170180"/>
                </a:lnTo>
                <a:lnTo>
                  <a:pt x="62230" y="205740"/>
                </a:lnTo>
                <a:lnTo>
                  <a:pt x="71120" y="223520"/>
                </a:lnTo>
                <a:lnTo>
                  <a:pt x="71120" y="250190"/>
                </a:lnTo>
                <a:lnTo>
                  <a:pt x="80010" y="267970"/>
                </a:lnTo>
                <a:lnTo>
                  <a:pt x="88900" y="303530"/>
                </a:lnTo>
                <a:lnTo>
                  <a:pt x="88900" y="347980"/>
                </a:lnTo>
                <a:lnTo>
                  <a:pt x="97790" y="383540"/>
                </a:lnTo>
                <a:lnTo>
                  <a:pt x="106680" y="4114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2428240" y="5670550"/>
            <a:ext cx="179071" cy="463551"/>
          </a:xfrm>
          <a:custGeom>
            <a:avLst/>
            <a:gdLst/>
            <a:ahLst/>
            <a:cxnLst/>
            <a:rect l="0" t="0" r="0" b="0"/>
            <a:pathLst>
              <a:path w="179071" h="463551">
                <a:moveTo>
                  <a:pt x="0" y="0"/>
                </a:moveTo>
                <a:lnTo>
                  <a:pt x="54610" y="35560"/>
                </a:lnTo>
                <a:lnTo>
                  <a:pt x="90170" y="71120"/>
                </a:lnTo>
                <a:lnTo>
                  <a:pt x="125730" y="106680"/>
                </a:lnTo>
                <a:lnTo>
                  <a:pt x="143510" y="133350"/>
                </a:lnTo>
                <a:lnTo>
                  <a:pt x="161290" y="177800"/>
                </a:lnTo>
                <a:lnTo>
                  <a:pt x="179070" y="214630"/>
                </a:lnTo>
                <a:lnTo>
                  <a:pt x="179070" y="250190"/>
                </a:lnTo>
                <a:lnTo>
                  <a:pt x="179070" y="294640"/>
                </a:lnTo>
                <a:lnTo>
                  <a:pt x="170180" y="339090"/>
                </a:lnTo>
                <a:lnTo>
                  <a:pt x="152400" y="383540"/>
                </a:lnTo>
                <a:lnTo>
                  <a:pt x="107950" y="419100"/>
                </a:lnTo>
                <a:lnTo>
                  <a:pt x="72390" y="463550"/>
                </a:lnTo>
                <a:lnTo>
                  <a:pt x="72390" y="463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2804160" y="5652770"/>
            <a:ext cx="392431" cy="463551"/>
          </a:xfrm>
          <a:custGeom>
            <a:avLst/>
            <a:gdLst/>
            <a:ahLst/>
            <a:cxnLst/>
            <a:rect l="0" t="0" r="0" b="0"/>
            <a:pathLst>
              <a:path w="392431" h="463551">
                <a:moveTo>
                  <a:pt x="71120" y="17780"/>
                </a:moveTo>
                <a:lnTo>
                  <a:pt x="71120" y="0"/>
                </a:lnTo>
                <a:lnTo>
                  <a:pt x="53340" y="0"/>
                </a:lnTo>
                <a:lnTo>
                  <a:pt x="26670" y="53340"/>
                </a:lnTo>
                <a:lnTo>
                  <a:pt x="8890" y="8890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8890" y="232410"/>
                </a:lnTo>
                <a:lnTo>
                  <a:pt x="26670" y="267970"/>
                </a:lnTo>
                <a:lnTo>
                  <a:pt x="44450" y="303530"/>
                </a:lnTo>
                <a:lnTo>
                  <a:pt x="71120" y="347980"/>
                </a:lnTo>
                <a:lnTo>
                  <a:pt x="115570" y="374650"/>
                </a:lnTo>
                <a:lnTo>
                  <a:pt x="160020" y="401320"/>
                </a:lnTo>
                <a:lnTo>
                  <a:pt x="205740" y="419100"/>
                </a:lnTo>
                <a:lnTo>
                  <a:pt x="241300" y="427990"/>
                </a:lnTo>
                <a:lnTo>
                  <a:pt x="285750" y="445770"/>
                </a:lnTo>
                <a:lnTo>
                  <a:pt x="321310" y="454660"/>
                </a:lnTo>
                <a:lnTo>
                  <a:pt x="356870" y="463550"/>
                </a:lnTo>
                <a:lnTo>
                  <a:pt x="392430" y="463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3295650" y="5723890"/>
            <a:ext cx="142241" cy="312421"/>
          </a:xfrm>
          <a:custGeom>
            <a:avLst/>
            <a:gdLst/>
            <a:ahLst/>
            <a:cxnLst/>
            <a:rect l="0" t="0" r="0" b="0"/>
            <a:pathLst>
              <a:path w="142241" h="312421">
                <a:moveTo>
                  <a:pt x="142240" y="0"/>
                </a:moveTo>
                <a:lnTo>
                  <a:pt x="115570" y="35560"/>
                </a:lnTo>
                <a:lnTo>
                  <a:pt x="97790" y="80010"/>
                </a:lnTo>
                <a:lnTo>
                  <a:pt x="88900" y="115570"/>
                </a:lnTo>
                <a:lnTo>
                  <a:pt x="62230" y="161290"/>
                </a:lnTo>
                <a:lnTo>
                  <a:pt x="44450" y="196850"/>
                </a:lnTo>
                <a:lnTo>
                  <a:pt x="26670" y="241300"/>
                </a:lnTo>
                <a:lnTo>
                  <a:pt x="8890" y="285750"/>
                </a:lnTo>
                <a:lnTo>
                  <a:pt x="0" y="303530"/>
                </a:lnTo>
                <a:lnTo>
                  <a:pt x="0" y="3124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3232150" y="5706110"/>
            <a:ext cx="312421" cy="285751"/>
          </a:xfrm>
          <a:custGeom>
            <a:avLst/>
            <a:gdLst/>
            <a:ahLst/>
            <a:cxnLst/>
            <a:rect l="0" t="0" r="0" b="0"/>
            <a:pathLst>
              <a:path w="312421" h="285751">
                <a:moveTo>
                  <a:pt x="0" y="0"/>
                </a:moveTo>
                <a:lnTo>
                  <a:pt x="35560" y="26670"/>
                </a:lnTo>
                <a:lnTo>
                  <a:pt x="72390" y="53340"/>
                </a:lnTo>
                <a:lnTo>
                  <a:pt x="116840" y="88900"/>
                </a:lnTo>
                <a:lnTo>
                  <a:pt x="152400" y="133350"/>
                </a:lnTo>
                <a:lnTo>
                  <a:pt x="196850" y="170180"/>
                </a:lnTo>
                <a:lnTo>
                  <a:pt x="214630" y="187960"/>
                </a:lnTo>
                <a:lnTo>
                  <a:pt x="250190" y="223520"/>
                </a:lnTo>
                <a:lnTo>
                  <a:pt x="294640" y="267970"/>
                </a:lnTo>
                <a:lnTo>
                  <a:pt x="31242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3562350" y="5867400"/>
            <a:ext cx="250191" cy="17781"/>
          </a:xfrm>
          <a:custGeom>
            <a:avLst/>
            <a:gdLst/>
            <a:ahLst/>
            <a:cxnLst/>
            <a:rect l="0" t="0" r="0" b="0"/>
            <a:pathLst>
              <a:path w="250191" h="17781">
                <a:moveTo>
                  <a:pt x="0" y="0"/>
                </a:moveTo>
                <a:lnTo>
                  <a:pt x="27940" y="0"/>
                </a:lnTo>
                <a:lnTo>
                  <a:pt x="72390" y="0"/>
                </a:lnTo>
                <a:lnTo>
                  <a:pt x="99060" y="0"/>
                </a:lnTo>
                <a:lnTo>
                  <a:pt x="143510" y="0"/>
                </a:lnTo>
                <a:lnTo>
                  <a:pt x="179070" y="0"/>
                </a:lnTo>
                <a:lnTo>
                  <a:pt x="205740" y="8890"/>
                </a:lnTo>
                <a:lnTo>
                  <a:pt x="241300" y="17780"/>
                </a:lnTo>
                <a:lnTo>
                  <a:pt x="25019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3839210" y="5643880"/>
            <a:ext cx="358141" cy="356871"/>
          </a:xfrm>
          <a:custGeom>
            <a:avLst/>
            <a:gdLst/>
            <a:ahLst/>
            <a:cxnLst/>
            <a:rect l="0" t="0" r="0" b="0"/>
            <a:pathLst>
              <a:path w="358141" h="356871">
                <a:moveTo>
                  <a:pt x="0" y="53340"/>
                </a:moveTo>
                <a:lnTo>
                  <a:pt x="0" y="35560"/>
                </a:lnTo>
                <a:lnTo>
                  <a:pt x="45720" y="8890"/>
                </a:lnTo>
                <a:lnTo>
                  <a:pt x="81280" y="0"/>
                </a:lnTo>
                <a:lnTo>
                  <a:pt x="125730" y="0"/>
                </a:lnTo>
                <a:lnTo>
                  <a:pt x="143510" y="0"/>
                </a:lnTo>
                <a:lnTo>
                  <a:pt x="161290" y="8890"/>
                </a:lnTo>
                <a:lnTo>
                  <a:pt x="179070" y="17780"/>
                </a:lnTo>
                <a:lnTo>
                  <a:pt x="187960" y="35560"/>
                </a:lnTo>
                <a:lnTo>
                  <a:pt x="187960" y="53340"/>
                </a:lnTo>
                <a:lnTo>
                  <a:pt x="179070" y="80010"/>
                </a:lnTo>
                <a:lnTo>
                  <a:pt x="179070" y="97790"/>
                </a:lnTo>
                <a:lnTo>
                  <a:pt x="125730" y="133350"/>
                </a:lnTo>
                <a:lnTo>
                  <a:pt x="90170" y="151130"/>
                </a:lnTo>
                <a:lnTo>
                  <a:pt x="45720" y="177800"/>
                </a:lnTo>
                <a:lnTo>
                  <a:pt x="81280" y="177800"/>
                </a:lnTo>
                <a:lnTo>
                  <a:pt x="125730" y="168910"/>
                </a:lnTo>
                <a:lnTo>
                  <a:pt x="170180" y="168910"/>
                </a:lnTo>
                <a:lnTo>
                  <a:pt x="205740" y="168910"/>
                </a:lnTo>
                <a:lnTo>
                  <a:pt x="241300" y="186690"/>
                </a:lnTo>
                <a:lnTo>
                  <a:pt x="285750" y="195580"/>
                </a:lnTo>
                <a:lnTo>
                  <a:pt x="303530" y="204470"/>
                </a:lnTo>
                <a:lnTo>
                  <a:pt x="331470" y="223520"/>
                </a:lnTo>
                <a:lnTo>
                  <a:pt x="349250" y="267970"/>
                </a:lnTo>
                <a:lnTo>
                  <a:pt x="358140" y="285750"/>
                </a:lnTo>
                <a:lnTo>
                  <a:pt x="349250" y="303530"/>
                </a:lnTo>
                <a:lnTo>
                  <a:pt x="331470" y="330200"/>
                </a:lnTo>
                <a:lnTo>
                  <a:pt x="303530" y="347980"/>
                </a:lnTo>
                <a:lnTo>
                  <a:pt x="267970" y="356870"/>
                </a:lnTo>
                <a:lnTo>
                  <a:pt x="223520" y="356870"/>
                </a:lnTo>
                <a:lnTo>
                  <a:pt x="187960" y="356870"/>
                </a:lnTo>
                <a:lnTo>
                  <a:pt x="152400" y="347980"/>
                </a:lnTo>
                <a:lnTo>
                  <a:pt x="134620" y="339090"/>
                </a:lnTo>
                <a:lnTo>
                  <a:pt x="125730" y="3124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4142740" y="5500370"/>
            <a:ext cx="287021" cy="661671"/>
          </a:xfrm>
          <a:custGeom>
            <a:avLst/>
            <a:gdLst/>
            <a:ahLst/>
            <a:cxnLst/>
            <a:rect l="0" t="0" r="0" b="0"/>
            <a:pathLst>
              <a:path w="287021" h="661671">
                <a:moveTo>
                  <a:pt x="0" y="0"/>
                </a:moveTo>
                <a:lnTo>
                  <a:pt x="36830" y="26670"/>
                </a:lnTo>
                <a:lnTo>
                  <a:pt x="72390" y="44450"/>
                </a:lnTo>
                <a:lnTo>
                  <a:pt x="116840" y="81280"/>
                </a:lnTo>
                <a:lnTo>
                  <a:pt x="152400" y="116840"/>
                </a:lnTo>
                <a:lnTo>
                  <a:pt x="196850" y="161290"/>
                </a:lnTo>
                <a:lnTo>
                  <a:pt x="223520" y="196850"/>
                </a:lnTo>
                <a:lnTo>
                  <a:pt x="250190" y="241300"/>
                </a:lnTo>
                <a:lnTo>
                  <a:pt x="267970" y="276860"/>
                </a:lnTo>
                <a:lnTo>
                  <a:pt x="287020" y="321310"/>
                </a:lnTo>
                <a:lnTo>
                  <a:pt x="287020" y="367030"/>
                </a:lnTo>
                <a:lnTo>
                  <a:pt x="287020" y="402590"/>
                </a:lnTo>
                <a:lnTo>
                  <a:pt x="287020" y="438150"/>
                </a:lnTo>
                <a:lnTo>
                  <a:pt x="276860" y="473710"/>
                </a:lnTo>
                <a:lnTo>
                  <a:pt x="259080" y="509270"/>
                </a:lnTo>
                <a:lnTo>
                  <a:pt x="241300" y="544830"/>
                </a:lnTo>
                <a:lnTo>
                  <a:pt x="205740" y="589280"/>
                </a:lnTo>
                <a:lnTo>
                  <a:pt x="170180" y="633730"/>
                </a:lnTo>
                <a:lnTo>
                  <a:pt x="161290" y="652780"/>
                </a:lnTo>
                <a:lnTo>
                  <a:pt x="143510" y="661670"/>
                </a:lnTo>
                <a:lnTo>
                  <a:pt x="134620" y="661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7688580" y="4786630"/>
            <a:ext cx="71121" cy="267971"/>
          </a:xfrm>
          <a:custGeom>
            <a:avLst/>
            <a:gdLst/>
            <a:ahLst/>
            <a:cxnLst/>
            <a:rect l="0" t="0" r="0" b="0"/>
            <a:pathLst>
              <a:path w="71121" h="267971">
                <a:moveTo>
                  <a:pt x="26670" y="0"/>
                </a:moveTo>
                <a:lnTo>
                  <a:pt x="44450" y="8890"/>
                </a:lnTo>
                <a:lnTo>
                  <a:pt x="71120" y="35560"/>
                </a:lnTo>
                <a:lnTo>
                  <a:pt x="71120" y="88900"/>
                </a:lnTo>
                <a:lnTo>
                  <a:pt x="62230" y="124460"/>
                </a:lnTo>
                <a:lnTo>
                  <a:pt x="53340" y="168910"/>
                </a:lnTo>
                <a:lnTo>
                  <a:pt x="35560" y="204470"/>
                </a:lnTo>
                <a:lnTo>
                  <a:pt x="17780" y="25019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7848600" y="4714240"/>
            <a:ext cx="214631" cy="19051"/>
          </a:xfrm>
          <a:custGeom>
            <a:avLst/>
            <a:gdLst/>
            <a:ahLst/>
            <a:cxnLst/>
            <a:rect l="0" t="0" r="0" b="0"/>
            <a:pathLst>
              <a:path w="214631" h="19051">
                <a:moveTo>
                  <a:pt x="0" y="19050"/>
                </a:moveTo>
                <a:lnTo>
                  <a:pt x="27940" y="10160"/>
                </a:lnTo>
                <a:lnTo>
                  <a:pt x="72390" y="10160"/>
                </a:lnTo>
                <a:lnTo>
                  <a:pt x="107950" y="10160"/>
                </a:lnTo>
                <a:lnTo>
                  <a:pt x="143510" y="10160"/>
                </a:lnTo>
                <a:lnTo>
                  <a:pt x="18796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8116570" y="4465320"/>
            <a:ext cx="36831" cy="562611"/>
          </a:xfrm>
          <a:custGeom>
            <a:avLst/>
            <a:gdLst/>
            <a:ahLst/>
            <a:cxnLst/>
            <a:rect l="0" t="0" r="0" b="0"/>
            <a:pathLst>
              <a:path w="36831" h="56261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86690"/>
                </a:lnTo>
                <a:lnTo>
                  <a:pt x="0" y="231140"/>
                </a:lnTo>
                <a:lnTo>
                  <a:pt x="0" y="267970"/>
                </a:lnTo>
                <a:lnTo>
                  <a:pt x="8890" y="303530"/>
                </a:lnTo>
                <a:lnTo>
                  <a:pt x="17780" y="339090"/>
                </a:lnTo>
                <a:lnTo>
                  <a:pt x="17780" y="383540"/>
                </a:lnTo>
                <a:lnTo>
                  <a:pt x="26670" y="419100"/>
                </a:lnTo>
                <a:lnTo>
                  <a:pt x="26670" y="463550"/>
                </a:lnTo>
                <a:lnTo>
                  <a:pt x="26670" y="499110"/>
                </a:lnTo>
                <a:lnTo>
                  <a:pt x="26670" y="544830"/>
                </a:lnTo>
                <a:lnTo>
                  <a:pt x="36830" y="562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8331200" y="4857750"/>
            <a:ext cx="17781" cy="267971"/>
          </a:xfrm>
          <a:custGeom>
            <a:avLst/>
            <a:gdLst/>
            <a:ahLst/>
            <a:cxnLst/>
            <a:rect l="0" t="0" r="0" b="0"/>
            <a:pathLst>
              <a:path w="17781" h="267971">
                <a:moveTo>
                  <a:pt x="17780" y="0"/>
                </a:moveTo>
                <a:lnTo>
                  <a:pt x="17780" y="35560"/>
                </a:lnTo>
                <a:lnTo>
                  <a:pt x="17780" y="71120"/>
                </a:lnTo>
                <a:lnTo>
                  <a:pt x="17780" y="115570"/>
                </a:lnTo>
                <a:lnTo>
                  <a:pt x="17780" y="152400"/>
                </a:lnTo>
                <a:lnTo>
                  <a:pt x="8890" y="196850"/>
                </a:lnTo>
                <a:lnTo>
                  <a:pt x="0" y="23241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8411210" y="4518660"/>
            <a:ext cx="438151" cy="527051"/>
          </a:xfrm>
          <a:custGeom>
            <a:avLst/>
            <a:gdLst/>
            <a:ahLst/>
            <a:cxnLst/>
            <a:rect l="0" t="0" r="0" b="0"/>
            <a:pathLst>
              <a:path w="438151" h="527051">
                <a:moveTo>
                  <a:pt x="0" y="35560"/>
                </a:moveTo>
                <a:lnTo>
                  <a:pt x="8890" y="17780"/>
                </a:lnTo>
                <a:lnTo>
                  <a:pt x="45720" y="0"/>
                </a:lnTo>
                <a:lnTo>
                  <a:pt x="81280" y="0"/>
                </a:lnTo>
                <a:lnTo>
                  <a:pt x="116840" y="0"/>
                </a:lnTo>
                <a:lnTo>
                  <a:pt x="152400" y="0"/>
                </a:lnTo>
                <a:lnTo>
                  <a:pt x="187960" y="8890"/>
                </a:lnTo>
                <a:lnTo>
                  <a:pt x="214630" y="8890"/>
                </a:lnTo>
                <a:lnTo>
                  <a:pt x="232410" y="26670"/>
                </a:lnTo>
                <a:lnTo>
                  <a:pt x="241300" y="44450"/>
                </a:lnTo>
                <a:lnTo>
                  <a:pt x="241300" y="71120"/>
                </a:lnTo>
                <a:lnTo>
                  <a:pt x="223520" y="115570"/>
                </a:lnTo>
                <a:lnTo>
                  <a:pt x="205740" y="133350"/>
                </a:lnTo>
                <a:lnTo>
                  <a:pt x="161290" y="160020"/>
                </a:lnTo>
                <a:lnTo>
                  <a:pt x="125730" y="186690"/>
                </a:lnTo>
                <a:lnTo>
                  <a:pt x="90170" y="223520"/>
                </a:lnTo>
                <a:lnTo>
                  <a:pt x="63500" y="241300"/>
                </a:lnTo>
                <a:lnTo>
                  <a:pt x="63500" y="259080"/>
                </a:lnTo>
                <a:lnTo>
                  <a:pt x="107950" y="250190"/>
                </a:lnTo>
                <a:lnTo>
                  <a:pt x="143510" y="250190"/>
                </a:lnTo>
                <a:lnTo>
                  <a:pt x="179070" y="241300"/>
                </a:lnTo>
                <a:lnTo>
                  <a:pt x="214630" y="232410"/>
                </a:lnTo>
                <a:lnTo>
                  <a:pt x="250190" y="232410"/>
                </a:lnTo>
                <a:lnTo>
                  <a:pt x="294640" y="232410"/>
                </a:lnTo>
                <a:lnTo>
                  <a:pt x="331470" y="241300"/>
                </a:lnTo>
                <a:lnTo>
                  <a:pt x="367030" y="259080"/>
                </a:lnTo>
                <a:lnTo>
                  <a:pt x="411480" y="285750"/>
                </a:lnTo>
                <a:lnTo>
                  <a:pt x="429260" y="303530"/>
                </a:lnTo>
                <a:lnTo>
                  <a:pt x="438150" y="330200"/>
                </a:lnTo>
                <a:lnTo>
                  <a:pt x="438150" y="356870"/>
                </a:lnTo>
                <a:lnTo>
                  <a:pt x="429260" y="392430"/>
                </a:lnTo>
                <a:lnTo>
                  <a:pt x="420370" y="419100"/>
                </a:lnTo>
                <a:lnTo>
                  <a:pt x="402590" y="436880"/>
                </a:lnTo>
                <a:lnTo>
                  <a:pt x="358140" y="463550"/>
                </a:lnTo>
                <a:lnTo>
                  <a:pt x="322580" y="491490"/>
                </a:lnTo>
                <a:lnTo>
                  <a:pt x="285750" y="500380"/>
                </a:lnTo>
                <a:lnTo>
                  <a:pt x="241300" y="509270"/>
                </a:lnTo>
                <a:lnTo>
                  <a:pt x="205740" y="518160"/>
                </a:lnTo>
                <a:lnTo>
                  <a:pt x="161290" y="527050"/>
                </a:lnTo>
                <a:lnTo>
                  <a:pt x="125730" y="527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2106930" y="6357620"/>
            <a:ext cx="152401" cy="339091"/>
          </a:xfrm>
          <a:custGeom>
            <a:avLst/>
            <a:gdLst/>
            <a:ahLst/>
            <a:cxnLst/>
            <a:rect l="0" t="0" r="0" b="0"/>
            <a:pathLst>
              <a:path w="152401" h="339091">
                <a:moveTo>
                  <a:pt x="152400" y="0"/>
                </a:moveTo>
                <a:lnTo>
                  <a:pt x="134620" y="35560"/>
                </a:lnTo>
                <a:lnTo>
                  <a:pt x="107950" y="71120"/>
                </a:lnTo>
                <a:lnTo>
                  <a:pt x="90170" y="116840"/>
                </a:lnTo>
                <a:lnTo>
                  <a:pt x="72390" y="152400"/>
                </a:lnTo>
                <a:lnTo>
                  <a:pt x="54610" y="196850"/>
                </a:lnTo>
                <a:lnTo>
                  <a:pt x="36830" y="241300"/>
                </a:lnTo>
                <a:lnTo>
                  <a:pt x="17780" y="276860"/>
                </a:lnTo>
                <a:lnTo>
                  <a:pt x="0" y="32131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2044700" y="6447790"/>
            <a:ext cx="152401" cy="222251"/>
          </a:xfrm>
          <a:custGeom>
            <a:avLst/>
            <a:gdLst/>
            <a:ahLst/>
            <a:cxnLst/>
            <a:rect l="0" t="0" r="0" b="0"/>
            <a:pathLst>
              <a:path w="152401" h="222251">
                <a:moveTo>
                  <a:pt x="0" y="0"/>
                </a:moveTo>
                <a:lnTo>
                  <a:pt x="17780" y="35560"/>
                </a:lnTo>
                <a:lnTo>
                  <a:pt x="44450" y="71120"/>
                </a:lnTo>
                <a:lnTo>
                  <a:pt x="53340" y="115570"/>
                </a:lnTo>
                <a:lnTo>
                  <a:pt x="88900" y="168910"/>
                </a:lnTo>
                <a:lnTo>
                  <a:pt x="125730" y="204470"/>
                </a:lnTo>
                <a:lnTo>
                  <a:pt x="152400" y="2222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2321560" y="6456680"/>
            <a:ext cx="35561" cy="168911"/>
          </a:xfrm>
          <a:custGeom>
            <a:avLst/>
            <a:gdLst/>
            <a:ahLst/>
            <a:cxnLst/>
            <a:rect l="0" t="0" r="0" b="0"/>
            <a:pathLst>
              <a:path w="35561" h="168911">
                <a:moveTo>
                  <a:pt x="0" y="0"/>
                </a:moveTo>
                <a:lnTo>
                  <a:pt x="0" y="17780"/>
                </a:lnTo>
                <a:lnTo>
                  <a:pt x="0" y="53340"/>
                </a:lnTo>
                <a:lnTo>
                  <a:pt x="17780" y="97790"/>
                </a:lnTo>
                <a:lnTo>
                  <a:pt x="17780" y="133350"/>
                </a:lnTo>
                <a:lnTo>
                  <a:pt x="26670" y="160020"/>
                </a:lnTo>
                <a:lnTo>
                  <a:pt x="35560" y="1689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2286000" y="6518910"/>
            <a:ext cx="124461" cy="71121"/>
          </a:xfrm>
          <a:custGeom>
            <a:avLst/>
            <a:gdLst/>
            <a:ahLst/>
            <a:cxnLst/>
            <a:rect l="0" t="0" r="0" b="0"/>
            <a:pathLst>
              <a:path w="124461" h="71121">
                <a:moveTo>
                  <a:pt x="0" y="71120"/>
                </a:moveTo>
                <a:lnTo>
                  <a:pt x="35560" y="53340"/>
                </a:lnTo>
                <a:lnTo>
                  <a:pt x="71120" y="44450"/>
                </a:lnTo>
                <a:lnTo>
                  <a:pt x="106680" y="889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2509520" y="6322060"/>
            <a:ext cx="53341" cy="294641"/>
          </a:xfrm>
          <a:custGeom>
            <a:avLst/>
            <a:gdLst/>
            <a:ahLst/>
            <a:cxnLst/>
            <a:rect l="0" t="0" r="0" b="0"/>
            <a:pathLst>
              <a:path w="53341" h="294641">
                <a:moveTo>
                  <a:pt x="889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106680"/>
                </a:lnTo>
                <a:lnTo>
                  <a:pt x="0" y="143510"/>
                </a:lnTo>
                <a:lnTo>
                  <a:pt x="0" y="179070"/>
                </a:lnTo>
                <a:lnTo>
                  <a:pt x="17780" y="223520"/>
                </a:lnTo>
                <a:lnTo>
                  <a:pt x="26670" y="259080"/>
                </a:lnTo>
                <a:lnTo>
                  <a:pt x="53340" y="294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2642870" y="6438900"/>
            <a:ext cx="99061" cy="17781"/>
          </a:xfrm>
          <a:custGeom>
            <a:avLst/>
            <a:gdLst/>
            <a:ahLst/>
            <a:cxnLst/>
            <a:rect l="0" t="0" r="0" b="0"/>
            <a:pathLst>
              <a:path w="99061" h="17781">
                <a:moveTo>
                  <a:pt x="0" y="17780"/>
                </a:moveTo>
                <a:lnTo>
                  <a:pt x="8890" y="0"/>
                </a:lnTo>
                <a:lnTo>
                  <a:pt x="62230" y="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2696210" y="6510020"/>
            <a:ext cx="116841" cy="35561"/>
          </a:xfrm>
          <a:custGeom>
            <a:avLst/>
            <a:gdLst/>
            <a:ahLst/>
            <a:cxnLst/>
            <a:rect l="0" t="0" r="0" b="0"/>
            <a:pathLst>
              <a:path w="116841" h="35561">
                <a:moveTo>
                  <a:pt x="0" y="35560"/>
                </a:moveTo>
                <a:lnTo>
                  <a:pt x="45720" y="17780"/>
                </a:lnTo>
                <a:lnTo>
                  <a:pt x="81280" y="889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2919730" y="6375400"/>
            <a:ext cx="170181" cy="259081"/>
          </a:xfrm>
          <a:custGeom>
            <a:avLst/>
            <a:gdLst/>
            <a:ahLst/>
            <a:cxnLst/>
            <a:rect l="0" t="0" r="0" b="0"/>
            <a:pathLst>
              <a:path w="170181" h="259081">
                <a:moveTo>
                  <a:pt x="44450" y="8890"/>
                </a:moveTo>
                <a:lnTo>
                  <a:pt x="26670" y="8890"/>
                </a:lnTo>
                <a:lnTo>
                  <a:pt x="8890" y="17780"/>
                </a:lnTo>
                <a:lnTo>
                  <a:pt x="0" y="63500"/>
                </a:lnTo>
                <a:lnTo>
                  <a:pt x="0" y="107950"/>
                </a:lnTo>
                <a:lnTo>
                  <a:pt x="0" y="143510"/>
                </a:lnTo>
                <a:lnTo>
                  <a:pt x="17780" y="179070"/>
                </a:lnTo>
                <a:lnTo>
                  <a:pt x="17780" y="196850"/>
                </a:lnTo>
                <a:lnTo>
                  <a:pt x="53340" y="223520"/>
                </a:lnTo>
                <a:lnTo>
                  <a:pt x="80010" y="241300"/>
                </a:lnTo>
                <a:lnTo>
                  <a:pt x="107950" y="259080"/>
                </a:lnTo>
                <a:lnTo>
                  <a:pt x="125730" y="259080"/>
                </a:lnTo>
                <a:lnTo>
                  <a:pt x="161290" y="223520"/>
                </a:lnTo>
                <a:lnTo>
                  <a:pt x="170180" y="196850"/>
                </a:lnTo>
                <a:lnTo>
                  <a:pt x="170180" y="170180"/>
                </a:lnTo>
                <a:lnTo>
                  <a:pt x="170180" y="134620"/>
                </a:lnTo>
                <a:lnTo>
                  <a:pt x="161290" y="90170"/>
                </a:lnTo>
                <a:lnTo>
                  <a:pt x="143510" y="44450"/>
                </a:lnTo>
                <a:lnTo>
                  <a:pt x="125730" y="26670"/>
                </a:lnTo>
                <a:lnTo>
                  <a:pt x="116840" y="8890"/>
                </a:lnTo>
                <a:lnTo>
                  <a:pt x="90170" y="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4339590" y="6268720"/>
            <a:ext cx="134621" cy="356871"/>
          </a:xfrm>
          <a:custGeom>
            <a:avLst/>
            <a:gdLst/>
            <a:ahLst/>
            <a:cxnLst/>
            <a:rect l="0" t="0" r="0" b="0"/>
            <a:pathLst>
              <a:path w="134621" h="356871">
                <a:moveTo>
                  <a:pt x="134620" y="0"/>
                </a:moveTo>
                <a:lnTo>
                  <a:pt x="107950" y="35560"/>
                </a:lnTo>
                <a:lnTo>
                  <a:pt x="80010" y="80010"/>
                </a:lnTo>
                <a:lnTo>
                  <a:pt x="71120" y="115570"/>
                </a:lnTo>
                <a:lnTo>
                  <a:pt x="53340" y="151130"/>
                </a:lnTo>
                <a:lnTo>
                  <a:pt x="44450" y="187960"/>
                </a:lnTo>
                <a:lnTo>
                  <a:pt x="35560" y="223520"/>
                </a:lnTo>
                <a:lnTo>
                  <a:pt x="26670" y="259080"/>
                </a:lnTo>
                <a:lnTo>
                  <a:pt x="26670" y="294640"/>
                </a:lnTo>
                <a:lnTo>
                  <a:pt x="17780" y="321310"/>
                </a:lnTo>
                <a:lnTo>
                  <a:pt x="0" y="3568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4232910" y="6357620"/>
            <a:ext cx="241301" cy="205741"/>
          </a:xfrm>
          <a:custGeom>
            <a:avLst/>
            <a:gdLst/>
            <a:ahLst/>
            <a:cxnLst/>
            <a:rect l="0" t="0" r="0" b="0"/>
            <a:pathLst>
              <a:path w="241301" h="205741">
                <a:moveTo>
                  <a:pt x="0" y="0"/>
                </a:moveTo>
                <a:lnTo>
                  <a:pt x="8890" y="35560"/>
                </a:lnTo>
                <a:lnTo>
                  <a:pt x="17780" y="62230"/>
                </a:lnTo>
                <a:lnTo>
                  <a:pt x="35560" y="81280"/>
                </a:lnTo>
                <a:lnTo>
                  <a:pt x="53340" y="99060"/>
                </a:lnTo>
                <a:lnTo>
                  <a:pt x="71120" y="107950"/>
                </a:lnTo>
                <a:lnTo>
                  <a:pt x="106680" y="134620"/>
                </a:lnTo>
                <a:lnTo>
                  <a:pt x="151130" y="161290"/>
                </a:lnTo>
                <a:lnTo>
                  <a:pt x="186690" y="179070"/>
                </a:lnTo>
                <a:lnTo>
                  <a:pt x="223520" y="196850"/>
                </a:lnTo>
                <a:lnTo>
                  <a:pt x="241300" y="2057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4563110" y="6393180"/>
            <a:ext cx="115571" cy="45721"/>
          </a:xfrm>
          <a:custGeom>
            <a:avLst/>
            <a:gdLst/>
            <a:ahLst/>
            <a:cxnLst/>
            <a:rect l="0" t="0" r="0" b="0"/>
            <a:pathLst>
              <a:path w="115571" h="45721">
                <a:moveTo>
                  <a:pt x="0" y="45720"/>
                </a:moveTo>
                <a:lnTo>
                  <a:pt x="35560" y="17780"/>
                </a:lnTo>
                <a:lnTo>
                  <a:pt x="71120" y="889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4777740" y="6242050"/>
            <a:ext cx="80011" cy="330201"/>
          </a:xfrm>
          <a:custGeom>
            <a:avLst/>
            <a:gdLst/>
            <a:ahLst/>
            <a:cxnLst/>
            <a:rect l="0" t="0" r="0" b="0"/>
            <a:pathLst>
              <a:path w="80011" h="330201">
                <a:moveTo>
                  <a:pt x="0" y="26670"/>
                </a:moveTo>
                <a:lnTo>
                  <a:pt x="0" y="8890"/>
                </a:lnTo>
                <a:lnTo>
                  <a:pt x="35560" y="0"/>
                </a:lnTo>
                <a:lnTo>
                  <a:pt x="62230" y="8890"/>
                </a:lnTo>
                <a:lnTo>
                  <a:pt x="71120" y="35560"/>
                </a:lnTo>
                <a:lnTo>
                  <a:pt x="62230" y="80010"/>
                </a:lnTo>
                <a:lnTo>
                  <a:pt x="53340" y="106680"/>
                </a:lnTo>
                <a:lnTo>
                  <a:pt x="44450" y="124460"/>
                </a:lnTo>
                <a:lnTo>
                  <a:pt x="26670" y="115570"/>
                </a:lnTo>
                <a:lnTo>
                  <a:pt x="53340" y="106680"/>
                </a:lnTo>
                <a:lnTo>
                  <a:pt x="71120" y="124460"/>
                </a:lnTo>
                <a:lnTo>
                  <a:pt x="80010" y="142240"/>
                </a:lnTo>
                <a:lnTo>
                  <a:pt x="80010" y="177800"/>
                </a:lnTo>
                <a:lnTo>
                  <a:pt x="80010" y="205740"/>
                </a:lnTo>
                <a:lnTo>
                  <a:pt x="80010" y="241300"/>
                </a:lnTo>
                <a:lnTo>
                  <a:pt x="71120" y="276860"/>
                </a:lnTo>
                <a:lnTo>
                  <a:pt x="62230" y="312420"/>
                </a:lnTo>
                <a:lnTo>
                  <a:pt x="44450" y="330200"/>
                </a:lnTo>
                <a:lnTo>
                  <a:pt x="26670" y="3035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4973320" y="6268720"/>
            <a:ext cx="134621" cy="44451"/>
          </a:xfrm>
          <a:custGeom>
            <a:avLst/>
            <a:gdLst/>
            <a:ahLst/>
            <a:cxnLst/>
            <a:rect l="0" t="0" r="0" b="0"/>
            <a:pathLst>
              <a:path w="134621" h="44451">
                <a:moveTo>
                  <a:pt x="0" y="44450"/>
                </a:moveTo>
                <a:lnTo>
                  <a:pt x="17780" y="35560"/>
                </a:lnTo>
                <a:lnTo>
                  <a:pt x="54610" y="17780"/>
                </a:lnTo>
                <a:lnTo>
                  <a:pt x="9906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5045710" y="6313170"/>
            <a:ext cx="133351" cy="53341"/>
          </a:xfrm>
          <a:custGeom>
            <a:avLst/>
            <a:gdLst/>
            <a:ahLst/>
            <a:cxnLst/>
            <a:rect l="0" t="0" r="0" b="0"/>
            <a:pathLst>
              <a:path w="133351" h="53341">
                <a:moveTo>
                  <a:pt x="0" y="53340"/>
                </a:moveTo>
                <a:lnTo>
                  <a:pt x="35560" y="35560"/>
                </a:lnTo>
                <a:lnTo>
                  <a:pt x="71120" y="17780"/>
                </a:lnTo>
                <a:lnTo>
                  <a:pt x="10668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5304790" y="6144260"/>
            <a:ext cx="168911" cy="231141"/>
          </a:xfrm>
          <a:custGeom>
            <a:avLst/>
            <a:gdLst/>
            <a:ahLst/>
            <a:cxnLst/>
            <a:rect l="0" t="0" r="0" b="0"/>
            <a:pathLst>
              <a:path w="168911" h="23114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51130"/>
                </a:lnTo>
                <a:lnTo>
                  <a:pt x="26670" y="195580"/>
                </a:lnTo>
                <a:lnTo>
                  <a:pt x="44450" y="213360"/>
                </a:lnTo>
                <a:lnTo>
                  <a:pt x="80010" y="231140"/>
                </a:lnTo>
                <a:lnTo>
                  <a:pt x="106680" y="231140"/>
                </a:lnTo>
                <a:lnTo>
                  <a:pt x="133350" y="231140"/>
                </a:lnTo>
                <a:lnTo>
                  <a:pt x="151130" y="222250"/>
                </a:lnTo>
                <a:lnTo>
                  <a:pt x="160020" y="204470"/>
                </a:lnTo>
                <a:lnTo>
                  <a:pt x="168910" y="186690"/>
                </a:lnTo>
                <a:lnTo>
                  <a:pt x="168910" y="168910"/>
                </a:lnTo>
                <a:lnTo>
                  <a:pt x="168910" y="133350"/>
                </a:lnTo>
                <a:lnTo>
                  <a:pt x="151130" y="88900"/>
                </a:lnTo>
                <a:lnTo>
                  <a:pt x="142240" y="71120"/>
                </a:lnTo>
                <a:lnTo>
                  <a:pt x="124460" y="53340"/>
                </a:lnTo>
                <a:lnTo>
                  <a:pt x="115570" y="35560"/>
                </a:lnTo>
                <a:lnTo>
                  <a:pt x="71120" y="8890"/>
                </a:lnTo>
                <a:lnTo>
                  <a:pt x="26670" y="8890"/>
                </a:lnTo>
                <a:lnTo>
                  <a:pt x="2667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723900" y="5812790"/>
            <a:ext cx="222251" cy="358141"/>
          </a:xfrm>
          <a:custGeom>
            <a:avLst/>
            <a:gdLst/>
            <a:ahLst/>
            <a:cxnLst/>
            <a:rect l="0" t="0" r="0" b="0"/>
            <a:pathLst>
              <a:path w="222251" h="358141">
                <a:moveTo>
                  <a:pt x="0" y="99060"/>
                </a:moveTo>
                <a:lnTo>
                  <a:pt x="8890" y="63500"/>
                </a:lnTo>
                <a:lnTo>
                  <a:pt x="26670" y="44450"/>
                </a:lnTo>
                <a:lnTo>
                  <a:pt x="35560" y="26670"/>
                </a:lnTo>
                <a:lnTo>
                  <a:pt x="80010" y="0"/>
                </a:lnTo>
                <a:lnTo>
                  <a:pt x="115570" y="0"/>
                </a:lnTo>
                <a:lnTo>
                  <a:pt x="133350" y="0"/>
                </a:lnTo>
                <a:lnTo>
                  <a:pt x="151130" y="0"/>
                </a:lnTo>
                <a:lnTo>
                  <a:pt x="168910" y="8890"/>
                </a:lnTo>
                <a:lnTo>
                  <a:pt x="168910" y="26670"/>
                </a:lnTo>
                <a:lnTo>
                  <a:pt x="168910" y="54610"/>
                </a:lnTo>
                <a:lnTo>
                  <a:pt x="151130" y="81280"/>
                </a:lnTo>
                <a:lnTo>
                  <a:pt x="115570" y="107950"/>
                </a:lnTo>
                <a:lnTo>
                  <a:pt x="97790" y="107950"/>
                </a:lnTo>
                <a:lnTo>
                  <a:pt x="133350" y="107950"/>
                </a:lnTo>
                <a:lnTo>
                  <a:pt x="168910" y="125730"/>
                </a:lnTo>
                <a:lnTo>
                  <a:pt x="204470" y="161290"/>
                </a:lnTo>
                <a:lnTo>
                  <a:pt x="222250" y="187960"/>
                </a:lnTo>
                <a:lnTo>
                  <a:pt x="222250" y="214630"/>
                </a:lnTo>
                <a:lnTo>
                  <a:pt x="222250" y="241300"/>
                </a:lnTo>
                <a:lnTo>
                  <a:pt x="213360" y="267970"/>
                </a:lnTo>
                <a:lnTo>
                  <a:pt x="195580" y="294640"/>
                </a:lnTo>
                <a:lnTo>
                  <a:pt x="151130" y="321310"/>
                </a:lnTo>
                <a:lnTo>
                  <a:pt x="115570" y="349250"/>
                </a:lnTo>
                <a:lnTo>
                  <a:pt x="88900" y="3581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723900" y="6348730"/>
            <a:ext cx="204471" cy="241301"/>
          </a:xfrm>
          <a:custGeom>
            <a:avLst/>
            <a:gdLst/>
            <a:ahLst/>
            <a:cxnLst/>
            <a:rect l="0" t="0" r="0" b="0"/>
            <a:pathLst>
              <a:path w="204471" h="241301">
                <a:moveTo>
                  <a:pt x="0" y="80010"/>
                </a:moveTo>
                <a:lnTo>
                  <a:pt x="8890" y="53340"/>
                </a:lnTo>
                <a:lnTo>
                  <a:pt x="35560" y="17780"/>
                </a:lnTo>
                <a:lnTo>
                  <a:pt x="62230" y="0"/>
                </a:lnTo>
                <a:lnTo>
                  <a:pt x="88900" y="0"/>
                </a:lnTo>
                <a:lnTo>
                  <a:pt x="115570" y="0"/>
                </a:lnTo>
                <a:lnTo>
                  <a:pt x="133350" y="8890"/>
                </a:lnTo>
                <a:lnTo>
                  <a:pt x="151130" y="17780"/>
                </a:lnTo>
                <a:lnTo>
                  <a:pt x="151130" y="44450"/>
                </a:lnTo>
                <a:lnTo>
                  <a:pt x="142240" y="62230"/>
                </a:lnTo>
                <a:lnTo>
                  <a:pt x="133350" y="80010"/>
                </a:lnTo>
                <a:lnTo>
                  <a:pt x="115570" y="71120"/>
                </a:lnTo>
                <a:lnTo>
                  <a:pt x="133350" y="62230"/>
                </a:lnTo>
                <a:lnTo>
                  <a:pt x="151130" y="62230"/>
                </a:lnTo>
                <a:lnTo>
                  <a:pt x="186690" y="80010"/>
                </a:lnTo>
                <a:lnTo>
                  <a:pt x="204470" y="107950"/>
                </a:lnTo>
                <a:lnTo>
                  <a:pt x="204470" y="134620"/>
                </a:lnTo>
                <a:lnTo>
                  <a:pt x="204470" y="170180"/>
                </a:lnTo>
                <a:lnTo>
                  <a:pt x="204470" y="187960"/>
                </a:lnTo>
                <a:lnTo>
                  <a:pt x="195580" y="205740"/>
                </a:lnTo>
                <a:lnTo>
                  <a:pt x="177800" y="223520"/>
                </a:lnTo>
                <a:lnTo>
                  <a:pt x="133350" y="241300"/>
                </a:lnTo>
                <a:lnTo>
                  <a:pt x="97790" y="232410"/>
                </a:lnTo>
                <a:lnTo>
                  <a:pt x="71120" y="205740"/>
                </a:lnTo>
                <a:lnTo>
                  <a:pt x="71120" y="187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1027430" y="6384290"/>
            <a:ext cx="106681" cy="17781"/>
          </a:xfrm>
          <a:custGeom>
            <a:avLst/>
            <a:gdLst/>
            <a:ahLst/>
            <a:cxnLst/>
            <a:rect l="0" t="0" r="0" b="0"/>
            <a:pathLst>
              <a:path w="106681" h="17781">
                <a:moveTo>
                  <a:pt x="0" y="17780"/>
                </a:moveTo>
                <a:lnTo>
                  <a:pt x="35560" y="17780"/>
                </a:lnTo>
                <a:lnTo>
                  <a:pt x="71120" y="8890"/>
                </a:lnTo>
                <a:lnTo>
                  <a:pt x="88900" y="889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1062990" y="6510020"/>
            <a:ext cx="133351" cy="17781"/>
          </a:xfrm>
          <a:custGeom>
            <a:avLst/>
            <a:gdLst/>
            <a:ahLst/>
            <a:cxnLst/>
            <a:rect l="0" t="0" r="0" b="0"/>
            <a:pathLst>
              <a:path w="133351" h="17781">
                <a:moveTo>
                  <a:pt x="0" y="8890"/>
                </a:moveTo>
                <a:lnTo>
                  <a:pt x="17780" y="17780"/>
                </a:lnTo>
                <a:lnTo>
                  <a:pt x="71120" y="889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1322070" y="6330950"/>
            <a:ext cx="186691" cy="223521"/>
          </a:xfrm>
          <a:custGeom>
            <a:avLst/>
            <a:gdLst/>
            <a:ahLst/>
            <a:cxnLst/>
            <a:rect l="0" t="0" r="0" b="0"/>
            <a:pathLst>
              <a:path w="186691" h="223521">
                <a:moveTo>
                  <a:pt x="53340" y="0"/>
                </a:moveTo>
                <a:lnTo>
                  <a:pt x="26670" y="8890"/>
                </a:lnTo>
                <a:lnTo>
                  <a:pt x="8890" y="35560"/>
                </a:lnTo>
                <a:lnTo>
                  <a:pt x="0" y="53340"/>
                </a:lnTo>
                <a:lnTo>
                  <a:pt x="0" y="97790"/>
                </a:lnTo>
                <a:lnTo>
                  <a:pt x="0" y="134620"/>
                </a:lnTo>
                <a:lnTo>
                  <a:pt x="8890" y="170180"/>
                </a:lnTo>
                <a:lnTo>
                  <a:pt x="17780" y="187960"/>
                </a:lnTo>
                <a:lnTo>
                  <a:pt x="44450" y="205740"/>
                </a:lnTo>
                <a:lnTo>
                  <a:pt x="80010" y="223520"/>
                </a:lnTo>
                <a:lnTo>
                  <a:pt x="106680" y="223520"/>
                </a:lnTo>
                <a:lnTo>
                  <a:pt x="124460" y="223520"/>
                </a:lnTo>
                <a:lnTo>
                  <a:pt x="142240" y="214630"/>
                </a:lnTo>
                <a:lnTo>
                  <a:pt x="168910" y="187960"/>
                </a:lnTo>
                <a:lnTo>
                  <a:pt x="177800" y="161290"/>
                </a:lnTo>
                <a:lnTo>
                  <a:pt x="186690" y="134620"/>
                </a:lnTo>
                <a:lnTo>
                  <a:pt x="186690" y="116840"/>
                </a:lnTo>
                <a:lnTo>
                  <a:pt x="177800" y="71120"/>
                </a:lnTo>
                <a:lnTo>
                  <a:pt x="177800" y="53340"/>
                </a:lnTo>
                <a:lnTo>
                  <a:pt x="160020" y="35560"/>
                </a:lnTo>
                <a:lnTo>
                  <a:pt x="142240" y="17780"/>
                </a:lnTo>
                <a:lnTo>
                  <a:pt x="124460" y="8890"/>
                </a:lnTo>
                <a:lnTo>
                  <a:pt x="106680" y="8890"/>
                </a:lnTo>
                <a:lnTo>
                  <a:pt x="80010" y="8890"/>
                </a:lnTo>
                <a:lnTo>
                  <a:pt x="53340" y="266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1062990" y="6259830"/>
            <a:ext cx="151131" cy="321311"/>
          </a:xfrm>
          <a:custGeom>
            <a:avLst/>
            <a:gdLst/>
            <a:ahLst/>
            <a:cxnLst/>
            <a:rect l="0" t="0" r="0" b="0"/>
            <a:pathLst>
              <a:path w="151131" h="321311">
                <a:moveTo>
                  <a:pt x="151130" y="0"/>
                </a:moveTo>
                <a:lnTo>
                  <a:pt x="124460" y="35560"/>
                </a:lnTo>
                <a:lnTo>
                  <a:pt x="88900" y="80010"/>
                </a:lnTo>
                <a:lnTo>
                  <a:pt x="71120" y="115570"/>
                </a:lnTo>
                <a:lnTo>
                  <a:pt x="53340" y="151130"/>
                </a:lnTo>
                <a:lnTo>
                  <a:pt x="35560" y="187960"/>
                </a:lnTo>
                <a:lnTo>
                  <a:pt x="26670" y="223520"/>
                </a:lnTo>
                <a:lnTo>
                  <a:pt x="8890" y="267970"/>
                </a:lnTo>
                <a:lnTo>
                  <a:pt x="0" y="312420"/>
                </a:lnTo>
                <a:lnTo>
                  <a:pt x="0" y="3213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6170930" y="4124960"/>
            <a:ext cx="2785111" cy="1224281"/>
          </a:xfrm>
          <a:custGeom>
            <a:avLst/>
            <a:gdLst/>
            <a:ahLst/>
            <a:cxnLst/>
            <a:rect l="0" t="0" r="0" b="0"/>
            <a:pathLst>
              <a:path w="2785111" h="1224281">
                <a:moveTo>
                  <a:pt x="213360" y="17780"/>
                </a:moveTo>
                <a:lnTo>
                  <a:pt x="195580" y="54610"/>
                </a:lnTo>
                <a:lnTo>
                  <a:pt x="186690" y="90170"/>
                </a:lnTo>
                <a:lnTo>
                  <a:pt x="186690" y="125730"/>
                </a:lnTo>
                <a:lnTo>
                  <a:pt x="177800" y="170180"/>
                </a:lnTo>
                <a:lnTo>
                  <a:pt x="168910" y="196850"/>
                </a:lnTo>
                <a:lnTo>
                  <a:pt x="160020" y="232410"/>
                </a:lnTo>
                <a:lnTo>
                  <a:pt x="151130" y="267970"/>
                </a:lnTo>
                <a:lnTo>
                  <a:pt x="142240" y="304800"/>
                </a:lnTo>
                <a:lnTo>
                  <a:pt x="133350" y="340360"/>
                </a:lnTo>
                <a:lnTo>
                  <a:pt x="115570" y="384810"/>
                </a:lnTo>
                <a:lnTo>
                  <a:pt x="106680" y="420370"/>
                </a:lnTo>
                <a:lnTo>
                  <a:pt x="97790" y="455930"/>
                </a:lnTo>
                <a:lnTo>
                  <a:pt x="88900" y="500380"/>
                </a:lnTo>
                <a:lnTo>
                  <a:pt x="80010" y="535940"/>
                </a:lnTo>
                <a:lnTo>
                  <a:pt x="71120" y="571500"/>
                </a:lnTo>
                <a:lnTo>
                  <a:pt x="71120" y="608330"/>
                </a:lnTo>
                <a:lnTo>
                  <a:pt x="62230" y="652780"/>
                </a:lnTo>
                <a:lnTo>
                  <a:pt x="53340" y="688340"/>
                </a:lnTo>
                <a:lnTo>
                  <a:pt x="53340" y="723900"/>
                </a:lnTo>
                <a:lnTo>
                  <a:pt x="44450" y="759460"/>
                </a:lnTo>
                <a:lnTo>
                  <a:pt x="35560" y="795020"/>
                </a:lnTo>
                <a:lnTo>
                  <a:pt x="26670" y="839470"/>
                </a:lnTo>
                <a:lnTo>
                  <a:pt x="17780" y="876300"/>
                </a:lnTo>
                <a:lnTo>
                  <a:pt x="8890" y="911860"/>
                </a:lnTo>
                <a:lnTo>
                  <a:pt x="8890" y="947420"/>
                </a:lnTo>
                <a:lnTo>
                  <a:pt x="0" y="982980"/>
                </a:lnTo>
                <a:lnTo>
                  <a:pt x="0" y="1009650"/>
                </a:lnTo>
                <a:lnTo>
                  <a:pt x="0" y="1036320"/>
                </a:lnTo>
                <a:lnTo>
                  <a:pt x="0" y="1080770"/>
                </a:lnTo>
                <a:lnTo>
                  <a:pt x="0" y="1116330"/>
                </a:lnTo>
                <a:lnTo>
                  <a:pt x="0" y="1143000"/>
                </a:lnTo>
                <a:lnTo>
                  <a:pt x="8890" y="1179830"/>
                </a:lnTo>
                <a:lnTo>
                  <a:pt x="17780" y="1197610"/>
                </a:lnTo>
                <a:lnTo>
                  <a:pt x="35560" y="1215390"/>
                </a:lnTo>
                <a:lnTo>
                  <a:pt x="53340" y="1224280"/>
                </a:lnTo>
                <a:lnTo>
                  <a:pt x="88900" y="1224280"/>
                </a:lnTo>
                <a:lnTo>
                  <a:pt x="124460" y="1224280"/>
                </a:lnTo>
                <a:lnTo>
                  <a:pt x="160020" y="1215390"/>
                </a:lnTo>
                <a:lnTo>
                  <a:pt x="195580" y="1206500"/>
                </a:lnTo>
                <a:lnTo>
                  <a:pt x="231140" y="1206500"/>
                </a:lnTo>
                <a:lnTo>
                  <a:pt x="276860" y="1197610"/>
                </a:lnTo>
                <a:lnTo>
                  <a:pt x="321310" y="1188720"/>
                </a:lnTo>
                <a:lnTo>
                  <a:pt x="347980" y="1179830"/>
                </a:lnTo>
                <a:lnTo>
                  <a:pt x="383540" y="1170940"/>
                </a:lnTo>
                <a:lnTo>
                  <a:pt x="419100" y="1170940"/>
                </a:lnTo>
                <a:lnTo>
                  <a:pt x="454660" y="1160780"/>
                </a:lnTo>
                <a:lnTo>
                  <a:pt x="490220" y="1151890"/>
                </a:lnTo>
                <a:lnTo>
                  <a:pt x="525780" y="1151890"/>
                </a:lnTo>
                <a:lnTo>
                  <a:pt x="562610" y="1143000"/>
                </a:lnTo>
                <a:lnTo>
                  <a:pt x="607060" y="1143000"/>
                </a:lnTo>
                <a:lnTo>
                  <a:pt x="651510" y="1143000"/>
                </a:lnTo>
                <a:lnTo>
                  <a:pt x="687070" y="1143000"/>
                </a:lnTo>
                <a:lnTo>
                  <a:pt x="713740" y="1143000"/>
                </a:lnTo>
                <a:lnTo>
                  <a:pt x="731520" y="1143000"/>
                </a:lnTo>
                <a:lnTo>
                  <a:pt x="775970" y="1143000"/>
                </a:lnTo>
                <a:lnTo>
                  <a:pt x="820420" y="1143000"/>
                </a:lnTo>
                <a:lnTo>
                  <a:pt x="848360" y="1143000"/>
                </a:lnTo>
                <a:lnTo>
                  <a:pt x="866140" y="1143000"/>
                </a:lnTo>
                <a:lnTo>
                  <a:pt x="892810" y="1143000"/>
                </a:lnTo>
                <a:lnTo>
                  <a:pt x="919480" y="1143000"/>
                </a:lnTo>
                <a:lnTo>
                  <a:pt x="937260" y="1143000"/>
                </a:lnTo>
                <a:lnTo>
                  <a:pt x="963930" y="1134110"/>
                </a:lnTo>
                <a:lnTo>
                  <a:pt x="990600" y="1134110"/>
                </a:lnTo>
                <a:lnTo>
                  <a:pt x="1008380" y="1134110"/>
                </a:lnTo>
                <a:lnTo>
                  <a:pt x="1035050" y="1134110"/>
                </a:lnTo>
                <a:lnTo>
                  <a:pt x="1061720" y="1134110"/>
                </a:lnTo>
                <a:lnTo>
                  <a:pt x="1088390" y="1134110"/>
                </a:lnTo>
                <a:lnTo>
                  <a:pt x="1116330" y="1134110"/>
                </a:lnTo>
                <a:lnTo>
                  <a:pt x="1143000" y="1134110"/>
                </a:lnTo>
                <a:lnTo>
                  <a:pt x="1169670" y="1134110"/>
                </a:lnTo>
                <a:lnTo>
                  <a:pt x="1196340" y="1125220"/>
                </a:lnTo>
                <a:lnTo>
                  <a:pt x="1223010" y="1125220"/>
                </a:lnTo>
                <a:lnTo>
                  <a:pt x="1249680" y="1125220"/>
                </a:lnTo>
                <a:lnTo>
                  <a:pt x="1276350" y="1125220"/>
                </a:lnTo>
                <a:lnTo>
                  <a:pt x="1303020" y="1125220"/>
                </a:lnTo>
                <a:lnTo>
                  <a:pt x="1329690" y="1125220"/>
                </a:lnTo>
                <a:lnTo>
                  <a:pt x="1356360" y="1125220"/>
                </a:lnTo>
                <a:lnTo>
                  <a:pt x="1383030" y="1125220"/>
                </a:lnTo>
                <a:lnTo>
                  <a:pt x="1410970" y="1125220"/>
                </a:lnTo>
                <a:lnTo>
                  <a:pt x="1437640" y="1125220"/>
                </a:lnTo>
                <a:lnTo>
                  <a:pt x="1464310" y="1125220"/>
                </a:lnTo>
                <a:lnTo>
                  <a:pt x="1490980" y="1125220"/>
                </a:lnTo>
                <a:lnTo>
                  <a:pt x="1517650" y="1125220"/>
                </a:lnTo>
                <a:lnTo>
                  <a:pt x="1544320" y="1125220"/>
                </a:lnTo>
                <a:lnTo>
                  <a:pt x="1570990" y="1125220"/>
                </a:lnTo>
                <a:lnTo>
                  <a:pt x="1597660" y="1125220"/>
                </a:lnTo>
                <a:lnTo>
                  <a:pt x="1624330" y="1125220"/>
                </a:lnTo>
                <a:lnTo>
                  <a:pt x="1651000" y="1125220"/>
                </a:lnTo>
                <a:lnTo>
                  <a:pt x="1677670" y="1134110"/>
                </a:lnTo>
                <a:lnTo>
                  <a:pt x="1705610" y="1134110"/>
                </a:lnTo>
                <a:lnTo>
                  <a:pt x="1732280" y="1134110"/>
                </a:lnTo>
                <a:lnTo>
                  <a:pt x="1750060" y="1134110"/>
                </a:lnTo>
                <a:lnTo>
                  <a:pt x="1776730" y="1143000"/>
                </a:lnTo>
                <a:lnTo>
                  <a:pt x="1803400" y="1143000"/>
                </a:lnTo>
                <a:lnTo>
                  <a:pt x="1830070" y="1143000"/>
                </a:lnTo>
                <a:lnTo>
                  <a:pt x="1856740" y="1143000"/>
                </a:lnTo>
                <a:lnTo>
                  <a:pt x="1883410" y="1143000"/>
                </a:lnTo>
                <a:lnTo>
                  <a:pt x="1901190" y="1143000"/>
                </a:lnTo>
                <a:lnTo>
                  <a:pt x="1927860" y="1151890"/>
                </a:lnTo>
                <a:lnTo>
                  <a:pt x="1945640" y="1151890"/>
                </a:lnTo>
                <a:lnTo>
                  <a:pt x="1972310" y="1151890"/>
                </a:lnTo>
                <a:lnTo>
                  <a:pt x="2000250" y="1160780"/>
                </a:lnTo>
                <a:lnTo>
                  <a:pt x="2018030" y="1160780"/>
                </a:lnTo>
                <a:lnTo>
                  <a:pt x="2062480" y="1160780"/>
                </a:lnTo>
                <a:lnTo>
                  <a:pt x="2098040" y="1160780"/>
                </a:lnTo>
                <a:lnTo>
                  <a:pt x="2142490" y="1170940"/>
                </a:lnTo>
                <a:lnTo>
                  <a:pt x="2178050" y="1170940"/>
                </a:lnTo>
                <a:lnTo>
                  <a:pt x="2213610" y="1179830"/>
                </a:lnTo>
                <a:lnTo>
                  <a:pt x="2249170" y="1179830"/>
                </a:lnTo>
                <a:lnTo>
                  <a:pt x="2277110" y="1179830"/>
                </a:lnTo>
                <a:lnTo>
                  <a:pt x="2321560" y="1188720"/>
                </a:lnTo>
                <a:lnTo>
                  <a:pt x="2357120" y="1188720"/>
                </a:lnTo>
                <a:lnTo>
                  <a:pt x="2392680" y="1188720"/>
                </a:lnTo>
                <a:lnTo>
                  <a:pt x="2428240" y="1188720"/>
                </a:lnTo>
                <a:lnTo>
                  <a:pt x="2472690" y="1179830"/>
                </a:lnTo>
                <a:lnTo>
                  <a:pt x="2517140" y="1160780"/>
                </a:lnTo>
                <a:lnTo>
                  <a:pt x="2534920" y="1151890"/>
                </a:lnTo>
                <a:lnTo>
                  <a:pt x="2571750" y="1107440"/>
                </a:lnTo>
                <a:lnTo>
                  <a:pt x="2580640" y="1062990"/>
                </a:lnTo>
                <a:lnTo>
                  <a:pt x="2598420" y="1027430"/>
                </a:lnTo>
                <a:lnTo>
                  <a:pt x="2607310" y="991870"/>
                </a:lnTo>
                <a:lnTo>
                  <a:pt x="2625090" y="956310"/>
                </a:lnTo>
                <a:lnTo>
                  <a:pt x="2633980" y="920750"/>
                </a:lnTo>
                <a:lnTo>
                  <a:pt x="2642870" y="876300"/>
                </a:lnTo>
                <a:lnTo>
                  <a:pt x="2651760" y="830580"/>
                </a:lnTo>
                <a:lnTo>
                  <a:pt x="2660650" y="803910"/>
                </a:lnTo>
                <a:lnTo>
                  <a:pt x="2660650" y="768350"/>
                </a:lnTo>
                <a:lnTo>
                  <a:pt x="2669540" y="732790"/>
                </a:lnTo>
                <a:lnTo>
                  <a:pt x="2678430" y="706120"/>
                </a:lnTo>
                <a:lnTo>
                  <a:pt x="2687320" y="670560"/>
                </a:lnTo>
                <a:lnTo>
                  <a:pt x="2696210" y="635000"/>
                </a:lnTo>
                <a:lnTo>
                  <a:pt x="2705100" y="599440"/>
                </a:lnTo>
                <a:lnTo>
                  <a:pt x="2705100" y="562610"/>
                </a:lnTo>
                <a:lnTo>
                  <a:pt x="2713990" y="535940"/>
                </a:lnTo>
                <a:lnTo>
                  <a:pt x="2722880" y="500380"/>
                </a:lnTo>
                <a:lnTo>
                  <a:pt x="2722880" y="464820"/>
                </a:lnTo>
                <a:lnTo>
                  <a:pt x="2731770" y="438150"/>
                </a:lnTo>
                <a:lnTo>
                  <a:pt x="2740660" y="402590"/>
                </a:lnTo>
                <a:lnTo>
                  <a:pt x="2740660" y="367030"/>
                </a:lnTo>
                <a:lnTo>
                  <a:pt x="2749550" y="340360"/>
                </a:lnTo>
                <a:lnTo>
                  <a:pt x="2758440" y="304800"/>
                </a:lnTo>
                <a:lnTo>
                  <a:pt x="2767330" y="276860"/>
                </a:lnTo>
                <a:lnTo>
                  <a:pt x="2767330" y="232410"/>
                </a:lnTo>
                <a:lnTo>
                  <a:pt x="2776220" y="196850"/>
                </a:lnTo>
                <a:lnTo>
                  <a:pt x="2785110" y="161290"/>
                </a:lnTo>
                <a:lnTo>
                  <a:pt x="2785110" y="116840"/>
                </a:lnTo>
                <a:lnTo>
                  <a:pt x="2785110" y="81280"/>
                </a:lnTo>
                <a:lnTo>
                  <a:pt x="2785110" y="45720"/>
                </a:lnTo>
                <a:lnTo>
                  <a:pt x="2785110" y="27940"/>
                </a:lnTo>
                <a:lnTo>
                  <a:pt x="2785110" y="8890"/>
                </a:lnTo>
                <a:lnTo>
                  <a:pt x="2767330" y="0"/>
                </a:lnTo>
                <a:lnTo>
                  <a:pt x="2749550" y="0"/>
                </a:lnTo>
                <a:lnTo>
                  <a:pt x="2705100" y="17780"/>
                </a:lnTo>
                <a:lnTo>
                  <a:pt x="2660650" y="36830"/>
                </a:lnTo>
                <a:lnTo>
                  <a:pt x="2616200" y="45720"/>
                </a:lnTo>
                <a:lnTo>
                  <a:pt x="2580640" y="63500"/>
                </a:lnTo>
                <a:lnTo>
                  <a:pt x="2543810" y="72390"/>
                </a:lnTo>
                <a:lnTo>
                  <a:pt x="2508250" y="72390"/>
                </a:lnTo>
                <a:lnTo>
                  <a:pt x="2463800" y="81280"/>
                </a:lnTo>
                <a:lnTo>
                  <a:pt x="2428240" y="81280"/>
                </a:lnTo>
                <a:lnTo>
                  <a:pt x="2383790" y="81280"/>
                </a:lnTo>
                <a:lnTo>
                  <a:pt x="2357120" y="81280"/>
                </a:lnTo>
                <a:lnTo>
                  <a:pt x="2321560" y="81280"/>
                </a:lnTo>
                <a:lnTo>
                  <a:pt x="2286000" y="81280"/>
                </a:lnTo>
                <a:lnTo>
                  <a:pt x="2259330" y="81280"/>
                </a:lnTo>
                <a:lnTo>
                  <a:pt x="2222500" y="81280"/>
                </a:lnTo>
                <a:lnTo>
                  <a:pt x="2186940" y="81280"/>
                </a:lnTo>
                <a:lnTo>
                  <a:pt x="2151380" y="81280"/>
                </a:lnTo>
                <a:lnTo>
                  <a:pt x="2115820" y="81280"/>
                </a:lnTo>
                <a:lnTo>
                  <a:pt x="2080260" y="81280"/>
                </a:lnTo>
                <a:lnTo>
                  <a:pt x="2044700" y="81280"/>
                </a:lnTo>
                <a:lnTo>
                  <a:pt x="2009140" y="81280"/>
                </a:lnTo>
                <a:lnTo>
                  <a:pt x="1972310" y="81280"/>
                </a:lnTo>
                <a:lnTo>
                  <a:pt x="1936750" y="81280"/>
                </a:lnTo>
                <a:lnTo>
                  <a:pt x="1892300" y="81280"/>
                </a:lnTo>
                <a:lnTo>
                  <a:pt x="1856740" y="72390"/>
                </a:lnTo>
                <a:lnTo>
                  <a:pt x="1812290" y="72390"/>
                </a:lnTo>
                <a:lnTo>
                  <a:pt x="1767840" y="72390"/>
                </a:lnTo>
                <a:lnTo>
                  <a:pt x="1732280" y="72390"/>
                </a:lnTo>
                <a:lnTo>
                  <a:pt x="1696720" y="72390"/>
                </a:lnTo>
                <a:lnTo>
                  <a:pt x="1651000" y="63500"/>
                </a:lnTo>
                <a:lnTo>
                  <a:pt x="1624330" y="63500"/>
                </a:lnTo>
                <a:lnTo>
                  <a:pt x="1606550" y="63500"/>
                </a:lnTo>
                <a:lnTo>
                  <a:pt x="1579880" y="63500"/>
                </a:lnTo>
                <a:lnTo>
                  <a:pt x="1562100" y="63500"/>
                </a:lnTo>
                <a:lnTo>
                  <a:pt x="1517650" y="63500"/>
                </a:lnTo>
                <a:lnTo>
                  <a:pt x="1473200" y="63500"/>
                </a:lnTo>
                <a:lnTo>
                  <a:pt x="1446530" y="63500"/>
                </a:lnTo>
                <a:lnTo>
                  <a:pt x="1428750" y="63500"/>
                </a:lnTo>
                <a:lnTo>
                  <a:pt x="1400810" y="63500"/>
                </a:lnTo>
                <a:lnTo>
                  <a:pt x="1374140" y="63500"/>
                </a:lnTo>
                <a:lnTo>
                  <a:pt x="1356360" y="63500"/>
                </a:lnTo>
                <a:lnTo>
                  <a:pt x="1329690" y="63500"/>
                </a:lnTo>
                <a:lnTo>
                  <a:pt x="1303020" y="63500"/>
                </a:lnTo>
                <a:lnTo>
                  <a:pt x="1285240" y="63500"/>
                </a:lnTo>
                <a:lnTo>
                  <a:pt x="1258570" y="63500"/>
                </a:lnTo>
                <a:lnTo>
                  <a:pt x="1231900" y="63500"/>
                </a:lnTo>
                <a:lnTo>
                  <a:pt x="1205230" y="63500"/>
                </a:lnTo>
                <a:lnTo>
                  <a:pt x="1178560" y="63500"/>
                </a:lnTo>
                <a:lnTo>
                  <a:pt x="1160780" y="63500"/>
                </a:lnTo>
                <a:lnTo>
                  <a:pt x="1134110" y="63500"/>
                </a:lnTo>
                <a:lnTo>
                  <a:pt x="1106170" y="63500"/>
                </a:lnTo>
                <a:lnTo>
                  <a:pt x="1088390" y="63500"/>
                </a:lnTo>
                <a:lnTo>
                  <a:pt x="1061720" y="63500"/>
                </a:lnTo>
                <a:lnTo>
                  <a:pt x="1035050" y="63500"/>
                </a:lnTo>
                <a:lnTo>
                  <a:pt x="1008380" y="63500"/>
                </a:lnTo>
                <a:lnTo>
                  <a:pt x="981710" y="63500"/>
                </a:lnTo>
                <a:lnTo>
                  <a:pt x="955040" y="63500"/>
                </a:lnTo>
                <a:lnTo>
                  <a:pt x="937260" y="63500"/>
                </a:lnTo>
                <a:lnTo>
                  <a:pt x="910590" y="63500"/>
                </a:lnTo>
                <a:lnTo>
                  <a:pt x="883920" y="63500"/>
                </a:lnTo>
                <a:lnTo>
                  <a:pt x="857250" y="63500"/>
                </a:lnTo>
                <a:lnTo>
                  <a:pt x="829310" y="63500"/>
                </a:lnTo>
                <a:lnTo>
                  <a:pt x="802640" y="63500"/>
                </a:lnTo>
                <a:lnTo>
                  <a:pt x="775970" y="63500"/>
                </a:lnTo>
                <a:lnTo>
                  <a:pt x="749300" y="63500"/>
                </a:lnTo>
                <a:lnTo>
                  <a:pt x="722630" y="72390"/>
                </a:lnTo>
                <a:lnTo>
                  <a:pt x="695960" y="72390"/>
                </a:lnTo>
                <a:lnTo>
                  <a:pt x="669290" y="72390"/>
                </a:lnTo>
                <a:lnTo>
                  <a:pt x="642620" y="72390"/>
                </a:lnTo>
                <a:lnTo>
                  <a:pt x="615950" y="81280"/>
                </a:lnTo>
                <a:lnTo>
                  <a:pt x="589280" y="81280"/>
                </a:lnTo>
                <a:lnTo>
                  <a:pt x="562610" y="81280"/>
                </a:lnTo>
                <a:lnTo>
                  <a:pt x="534670" y="90170"/>
                </a:lnTo>
                <a:lnTo>
                  <a:pt x="508000" y="90170"/>
                </a:lnTo>
                <a:lnTo>
                  <a:pt x="490220" y="90170"/>
                </a:lnTo>
                <a:lnTo>
                  <a:pt x="463550" y="99060"/>
                </a:lnTo>
                <a:lnTo>
                  <a:pt x="419100" y="99060"/>
                </a:lnTo>
                <a:lnTo>
                  <a:pt x="392430" y="1079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7947660" y="5134610"/>
            <a:ext cx="168911" cy="704851"/>
          </a:xfrm>
          <a:custGeom>
            <a:avLst/>
            <a:gdLst/>
            <a:ahLst/>
            <a:cxnLst/>
            <a:rect l="0" t="0" r="0" b="0"/>
            <a:pathLst>
              <a:path w="168911" h="704851">
                <a:moveTo>
                  <a:pt x="26670" y="704850"/>
                </a:moveTo>
                <a:lnTo>
                  <a:pt x="26670" y="669290"/>
                </a:lnTo>
                <a:lnTo>
                  <a:pt x="26670" y="624840"/>
                </a:lnTo>
                <a:lnTo>
                  <a:pt x="35560" y="580390"/>
                </a:lnTo>
                <a:lnTo>
                  <a:pt x="35560" y="544830"/>
                </a:lnTo>
                <a:lnTo>
                  <a:pt x="44450" y="500380"/>
                </a:lnTo>
                <a:lnTo>
                  <a:pt x="44450" y="455930"/>
                </a:lnTo>
                <a:lnTo>
                  <a:pt x="53340" y="410210"/>
                </a:lnTo>
                <a:lnTo>
                  <a:pt x="53340" y="365760"/>
                </a:lnTo>
                <a:lnTo>
                  <a:pt x="62230" y="330200"/>
                </a:lnTo>
                <a:lnTo>
                  <a:pt x="62230" y="285750"/>
                </a:lnTo>
                <a:lnTo>
                  <a:pt x="71120" y="241300"/>
                </a:lnTo>
                <a:lnTo>
                  <a:pt x="80010" y="205740"/>
                </a:lnTo>
                <a:lnTo>
                  <a:pt x="80010" y="161290"/>
                </a:lnTo>
                <a:lnTo>
                  <a:pt x="88900" y="124460"/>
                </a:lnTo>
                <a:lnTo>
                  <a:pt x="88900" y="88900"/>
                </a:lnTo>
                <a:lnTo>
                  <a:pt x="97790" y="53340"/>
                </a:lnTo>
                <a:lnTo>
                  <a:pt x="97790" y="26670"/>
                </a:lnTo>
                <a:lnTo>
                  <a:pt x="71120" y="44450"/>
                </a:lnTo>
                <a:lnTo>
                  <a:pt x="53340" y="88900"/>
                </a:lnTo>
                <a:lnTo>
                  <a:pt x="26670" y="133350"/>
                </a:lnTo>
                <a:lnTo>
                  <a:pt x="8890" y="151130"/>
                </a:lnTo>
                <a:lnTo>
                  <a:pt x="0" y="124460"/>
                </a:lnTo>
                <a:lnTo>
                  <a:pt x="0" y="88900"/>
                </a:lnTo>
                <a:lnTo>
                  <a:pt x="17780" y="44450"/>
                </a:lnTo>
                <a:lnTo>
                  <a:pt x="17780" y="26670"/>
                </a:lnTo>
                <a:lnTo>
                  <a:pt x="53340" y="0"/>
                </a:lnTo>
                <a:lnTo>
                  <a:pt x="80010" y="8890"/>
                </a:lnTo>
                <a:lnTo>
                  <a:pt x="124460" y="26670"/>
                </a:lnTo>
                <a:lnTo>
                  <a:pt x="168910" y="711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8554720" y="5125720"/>
            <a:ext cx="214631" cy="768351"/>
          </a:xfrm>
          <a:custGeom>
            <a:avLst/>
            <a:gdLst/>
            <a:ahLst/>
            <a:cxnLst/>
            <a:rect l="0" t="0" r="0" b="0"/>
            <a:pathLst>
              <a:path w="214631" h="768351">
                <a:moveTo>
                  <a:pt x="0" y="768350"/>
                </a:moveTo>
                <a:lnTo>
                  <a:pt x="8890" y="731520"/>
                </a:lnTo>
                <a:lnTo>
                  <a:pt x="8890" y="695960"/>
                </a:lnTo>
                <a:lnTo>
                  <a:pt x="17780" y="651510"/>
                </a:lnTo>
                <a:lnTo>
                  <a:pt x="35560" y="607060"/>
                </a:lnTo>
                <a:lnTo>
                  <a:pt x="35560" y="580390"/>
                </a:lnTo>
                <a:lnTo>
                  <a:pt x="44450" y="544830"/>
                </a:lnTo>
                <a:lnTo>
                  <a:pt x="53340" y="500380"/>
                </a:lnTo>
                <a:lnTo>
                  <a:pt x="53340" y="464820"/>
                </a:lnTo>
                <a:lnTo>
                  <a:pt x="62230" y="427990"/>
                </a:lnTo>
                <a:lnTo>
                  <a:pt x="62230" y="383540"/>
                </a:lnTo>
                <a:lnTo>
                  <a:pt x="71120" y="347980"/>
                </a:lnTo>
                <a:lnTo>
                  <a:pt x="80010" y="312420"/>
                </a:lnTo>
                <a:lnTo>
                  <a:pt x="88900" y="276860"/>
                </a:lnTo>
                <a:lnTo>
                  <a:pt x="88900" y="241300"/>
                </a:lnTo>
                <a:lnTo>
                  <a:pt x="97790" y="205740"/>
                </a:lnTo>
                <a:lnTo>
                  <a:pt x="106680" y="170180"/>
                </a:lnTo>
                <a:lnTo>
                  <a:pt x="106680" y="124460"/>
                </a:lnTo>
                <a:lnTo>
                  <a:pt x="115570" y="88900"/>
                </a:lnTo>
                <a:lnTo>
                  <a:pt x="124460" y="44450"/>
                </a:lnTo>
                <a:lnTo>
                  <a:pt x="97790" y="80010"/>
                </a:lnTo>
                <a:lnTo>
                  <a:pt x="80010" y="124460"/>
                </a:lnTo>
                <a:lnTo>
                  <a:pt x="62230" y="170180"/>
                </a:lnTo>
                <a:lnTo>
                  <a:pt x="44450" y="205740"/>
                </a:lnTo>
                <a:lnTo>
                  <a:pt x="26670" y="214630"/>
                </a:lnTo>
                <a:lnTo>
                  <a:pt x="26670" y="170180"/>
                </a:lnTo>
                <a:lnTo>
                  <a:pt x="35560" y="133350"/>
                </a:lnTo>
                <a:lnTo>
                  <a:pt x="44450" y="97790"/>
                </a:lnTo>
                <a:lnTo>
                  <a:pt x="53340" y="62230"/>
                </a:lnTo>
                <a:lnTo>
                  <a:pt x="62230" y="26670"/>
                </a:lnTo>
                <a:lnTo>
                  <a:pt x="71120" y="8890"/>
                </a:lnTo>
                <a:lnTo>
                  <a:pt x="88900" y="0"/>
                </a:lnTo>
                <a:lnTo>
                  <a:pt x="133350" y="17780"/>
                </a:lnTo>
                <a:lnTo>
                  <a:pt x="170180" y="62230"/>
                </a:lnTo>
                <a:lnTo>
                  <a:pt x="179070" y="80010"/>
                </a:lnTo>
                <a:lnTo>
                  <a:pt x="196850" y="97790"/>
                </a:lnTo>
                <a:lnTo>
                  <a:pt x="214630" y="1155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"/>
          <p:cNvSpPr/>
          <p:nvPr/>
        </p:nvSpPr>
        <p:spPr>
          <a:xfrm>
            <a:off x="6858000" y="2374900"/>
            <a:ext cx="196851" cy="624841"/>
          </a:xfrm>
          <a:custGeom>
            <a:avLst/>
            <a:gdLst/>
            <a:ahLst/>
            <a:cxnLst/>
            <a:rect l="0" t="0" r="0" b="0"/>
            <a:pathLst>
              <a:path w="196851" h="624841">
                <a:moveTo>
                  <a:pt x="80010" y="0"/>
                </a:moveTo>
                <a:lnTo>
                  <a:pt x="44450" y="35560"/>
                </a:lnTo>
                <a:lnTo>
                  <a:pt x="26670" y="72390"/>
                </a:lnTo>
                <a:lnTo>
                  <a:pt x="17780" y="107950"/>
                </a:lnTo>
                <a:lnTo>
                  <a:pt x="8890" y="152400"/>
                </a:lnTo>
                <a:lnTo>
                  <a:pt x="0" y="187960"/>
                </a:lnTo>
                <a:lnTo>
                  <a:pt x="0" y="232410"/>
                </a:lnTo>
                <a:lnTo>
                  <a:pt x="0" y="267970"/>
                </a:lnTo>
                <a:lnTo>
                  <a:pt x="0" y="312420"/>
                </a:lnTo>
                <a:lnTo>
                  <a:pt x="0" y="349250"/>
                </a:lnTo>
                <a:lnTo>
                  <a:pt x="8890" y="384810"/>
                </a:lnTo>
                <a:lnTo>
                  <a:pt x="26670" y="429260"/>
                </a:lnTo>
                <a:lnTo>
                  <a:pt x="53340" y="473710"/>
                </a:lnTo>
                <a:lnTo>
                  <a:pt x="80010" y="518160"/>
                </a:lnTo>
                <a:lnTo>
                  <a:pt x="115570" y="553720"/>
                </a:lnTo>
                <a:lnTo>
                  <a:pt x="152400" y="598170"/>
                </a:lnTo>
                <a:lnTo>
                  <a:pt x="179070" y="615950"/>
                </a:lnTo>
                <a:lnTo>
                  <a:pt x="196850" y="6248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"/>
          <p:cNvSpPr/>
          <p:nvPr/>
        </p:nvSpPr>
        <p:spPr>
          <a:xfrm>
            <a:off x="7134860" y="2491740"/>
            <a:ext cx="232411" cy="445771"/>
          </a:xfrm>
          <a:custGeom>
            <a:avLst/>
            <a:gdLst/>
            <a:ahLst/>
            <a:cxnLst/>
            <a:rect l="0" t="0" r="0" b="0"/>
            <a:pathLst>
              <a:path w="232411" h="445771">
                <a:moveTo>
                  <a:pt x="232410" y="0"/>
                </a:moveTo>
                <a:lnTo>
                  <a:pt x="205740" y="26670"/>
                </a:lnTo>
                <a:lnTo>
                  <a:pt x="179070" y="71120"/>
                </a:lnTo>
                <a:lnTo>
                  <a:pt x="161290" y="106680"/>
                </a:lnTo>
                <a:lnTo>
                  <a:pt x="142240" y="142240"/>
                </a:lnTo>
                <a:lnTo>
                  <a:pt x="124460" y="177800"/>
                </a:lnTo>
                <a:lnTo>
                  <a:pt x="106680" y="213360"/>
                </a:lnTo>
                <a:lnTo>
                  <a:pt x="88900" y="241300"/>
                </a:lnTo>
                <a:lnTo>
                  <a:pt x="80010" y="267970"/>
                </a:lnTo>
                <a:lnTo>
                  <a:pt x="62230" y="303530"/>
                </a:lnTo>
                <a:lnTo>
                  <a:pt x="44450" y="347980"/>
                </a:lnTo>
                <a:lnTo>
                  <a:pt x="35560" y="383540"/>
                </a:lnTo>
                <a:lnTo>
                  <a:pt x="17780" y="427990"/>
                </a:lnTo>
                <a:lnTo>
                  <a:pt x="0" y="445770"/>
                </a:lnTo>
                <a:lnTo>
                  <a:pt x="0" y="4457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"/>
          <p:cNvSpPr/>
          <p:nvPr/>
        </p:nvSpPr>
        <p:spPr>
          <a:xfrm>
            <a:off x="7125970" y="2509520"/>
            <a:ext cx="276861" cy="330201"/>
          </a:xfrm>
          <a:custGeom>
            <a:avLst/>
            <a:gdLst/>
            <a:ahLst/>
            <a:cxnLst/>
            <a:rect l="0" t="0" r="0" b="0"/>
            <a:pathLst>
              <a:path w="276861" h="330201">
                <a:moveTo>
                  <a:pt x="0" y="0"/>
                </a:moveTo>
                <a:lnTo>
                  <a:pt x="35560" y="35560"/>
                </a:lnTo>
                <a:lnTo>
                  <a:pt x="53340" y="44450"/>
                </a:lnTo>
                <a:lnTo>
                  <a:pt x="88900" y="88900"/>
                </a:lnTo>
                <a:lnTo>
                  <a:pt x="133350" y="124460"/>
                </a:lnTo>
                <a:lnTo>
                  <a:pt x="161290" y="168910"/>
                </a:lnTo>
                <a:lnTo>
                  <a:pt x="196850" y="214630"/>
                </a:lnTo>
                <a:lnTo>
                  <a:pt x="214630" y="259080"/>
                </a:lnTo>
                <a:lnTo>
                  <a:pt x="241300" y="294640"/>
                </a:lnTo>
                <a:lnTo>
                  <a:pt x="250190" y="312420"/>
                </a:lnTo>
                <a:lnTo>
                  <a:pt x="276860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"/>
          <p:cNvSpPr/>
          <p:nvPr/>
        </p:nvSpPr>
        <p:spPr>
          <a:xfrm>
            <a:off x="7500620" y="2660650"/>
            <a:ext cx="205741" cy="26671"/>
          </a:xfrm>
          <a:custGeom>
            <a:avLst/>
            <a:gdLst/>
            <a:ahLst/>
            <a:cxnLst/>
            <a:rect l="0" t="0" r="0" b="0"/>
            <a:pathLst>
              <a:path w="205741" h="26671">
                <a:moveTo>
                  <a:pt x="0" y="26670"/>
                </a:moveTo>
                <a:lnTo>
                  <a:pt x="17780" y="17780"/>
                </a:lnTo>
                <a:lnTo>
                  <a:pt x="62230" y="8890"/>
                </a:lnTo>
                <a:lnTo>
                  <a:pt x="99060" y="8890"/>
                </a:lnTo>
                <a:lnTo>
                  <a:pt x="143510" y="0"/>
                </a:lnTo>
                <a:lnTo>
                  <a:pt x="18796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"/>
          <p:cNvSpPr/>
          <p:nvPr/>
        </p:nvSpPr>
        <p:spPr>
          <a:xfrm>
            <a:off x="7956550" y="2374900"/>
            <a:ext cx="44451" cy="179071"/>
          </a:xfrm>
          <a:custGeom>
            <a:avLst/>
            <a:gdLst/>
            <a:ahLst/>
            <a:cxnLst/>
            <a:rect l="0" t="0" r="0" b="0"/>
            <a:pathLst>
              <a:path w="44451" h="179071">
                <a:moveTo>
                  <a:pt x="8890" y="0"/>
                </a:moveTo>
                <a:lnTo>
                  <a:pt x="0" y="35560"/>
                </a:lnTo>
                <a:lnTo>
                  <a:pt x="0" y="63500"/>
                </a:lnTo>
                <a:lnTo>
                  <a:pt x="8890" y="107950"/>
                </a:lnTo>
                <a:lnTo>
                  <a:pt x="26670" y="152400"/>
                </a:lnTo>
                <a:lnTo>
                  <a:pt x="44450" y="1790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"/>
          <p:cNvSpPr/>
          <p:nvPr/>
        </p:nvSpPr>
        <p:spPr>
          <a:xfrm>
            <a:off x="7912100" y="2625090"/>
            <a:ext cx="231141" cy="44451"/>
          </a:xfrm>
          <a:custGeom>
            <a:avLst/>
            <a:gdLst/>
            <a:ahLst/>
            <a:cxnLst/>
            <a:rect l="0" t="0" r="0" b="0"/>
            <a:pathLst>
              <a:path w="231141" h="44451">
                <a:moveTo>
                  <a:pt x="0" y="44450"/>
                </a:moveTo>
                <a:lnTo>
                  <a:pt x="17780" y="26670"/>
                </a:lnTo>
                <a:lnTo>
                  <a:pt x="53340" y="26670"/>
                </a:lnTo>
                <a:lnTo>
                  <a:pt x="88900" y="17780"/>
                </a:lnTo>
                <a:lnTo>
                  <a:pt x="115570" y="17780"/>
                </a:lnTo>
                <a:lnTo>
                  <a:pt x="133350" y="8890"/>
                </a:lnTo>
                <a:lnTo>
                  <a:pt x="160020" y="8890"/>
                </a:lnTo>
                <a:lnTo>
                  <a:pt x="195580" y="0"/>
                </a:lnTo>
                <a:lnTo>
                  <a:pt x="2311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"/>
          <p:cNvSpPr/>
          <p:nvPr/>
        </p:nvSpPr>
        <p:spPr>
          <a:xfrm>
            <a:off x="7974330" y="2705100"/>
            <a:ext cx="232411" cy="232411"/>
          </a:xfrm>
          <a:custGeom>
            <a:avLst/>
            <a:gdLst/>
            <a:ahLst/>
            <a:cxnLst/>
            <a:rect l="0" t="0" r="0" b="0"/>
            <a:pathLst>
              <a:path w="232411" h="232411">
                <a:moveTo>
                  <a:pt x="0" y="54610"/>
                </a:moveTo>
                <a:lnTo>
                  <a:pt x="0" y="36830"/>
                </a:lnTo>
                <a:lnTo>
                  <a:pt x="53340" y="19050"/>
                </a:lnTo>
                <a:lnTo>
                  <a:pt x="97790" y="0"/>
                </a:lnTo>
                <a:lnTo>
                  <a:pt x="124460" y="0"/>
                </a:lnTo>
                <a:lnTo>
                  <a:pt x="160020" y="0"/>
                </a:lnTo>
                <a:lnTo>
                  <a:pt x="179070" y="10160"/>
                </a:lnTo>
                <a:lnTo>
                  <a:pt x="196850" y="19050"/>
                </a:lnTo>
                <a:lnTo>
                  <a:pt x="196850" y="45720"/>
                </a:lnTo>
                <a:lnTo>
                  <a:pt x="168910" y="72390"/>
                </a:lnTo>
                <a:lnTo>
                  <a:pt x="124460" y="107950"/>
                </a:lnTo>
                <a:lnTo>
                  <a:pt x="80010" y="125730"/>
                </a:lnTo>
                <a:lnTo>
                  <a:pt x="44450" y="143510"/>
                </a:lnTo>
                <a:lnTo>
                  <a:pt x="26670" y="152400"/>
                </a:lnTo>
                <a:lnTo>
                  <a:pt x="44450" y="134620"/>
                </a:lnTo>
                <a:lnTo>
                  <a:pt x="80010" y="116840"/>
                </a:lnTo>
                <a:lnTo>
                  <a:pt x="115570" y="107950"/>
                </a:lnTo>
                <a:lnTo>
                  <a:pt x="142240" y="99060"/>
                </a:lnTo>
                <a:lnTo>
                  <a:pt x="179070" y="99060"/>
                </a:lnTo>
                <a:lnTo>
                  <a:pt x="205740" y="107950"/>
                </a:lnTo>
                <a:lnTo>
                  <a:pt x="223520" y="116840"/>
                </a:lnTo>
                <a:lnTo>
                  <a:pt x="232410" y="143510"/>
                </a:lnTo>
                <a:lnTo>
                  <a:pt x="214630" y="170180"/>
                </a:lnTo>
                <a:lnTo>
                  <a:pt x="196850" y="196850"/>
                </a:lnTo>
                <a:lnTo>
                  <a:pt x="179070" y="205740"/>
                </a:lnTo>
                <a:lnTo>
                  <a:pt x="142240" y="2324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"/>
          <p:cNvSpPr/>
          <p:nvPr/>
        </p:nvSpPr>
        <p:spPr>
          <a:xfrm>
            <a:off x="8206740" y="2250440"/>
            <a:ext cx="177801" cy="786131"/>
          </a:xfrm>
          <a:custGeom>
            <a:avLst/>
            <a:gdLst/>
            <a:ahLst/>
            <a:cxnLst/>
            <a:rect l="0" t="0" r="0" b="0"/>
            <a:pathLst>
              <a:path w="177801" h="786131">
                <a:moveTo>
                  <a:pt x="0" y="0"/>
                </a:moveTo>
                <a:lnTo>
                  <a:pt x="35560" y="35560"/>
                </a:lnTo>
                <a:lnTo>
                  <a:pt x="71120" y="71120"/>
                </a:lnTo>
                <a:lnTo>
                  <a:pt x="106680" y="115570"/>
                </a:lnTo>
                <a:lnTo>
                  <a:pt x="133350" y="151130"/>
                </a:lnTo>
                <a:lnTo>
                  <a:pt x="151130" y="187960"/>
                </a:lnTo>
                <a:lnTo>
                  <a:pt x="160020" y="223520"/>
                </a:lnTo>
                <a:lnTo>
                  <a:pt x="168910" y="259080"/>
                </a:lnTo>
                <a:lnTo>
                  <a:pt x="177800" y="294640"/>
                </a:lnTo>
                <a:lnTo>
                  <a:pt x="177800" y="330200"/>
                </a:lnTo>
                <a:lnTo>
                  <a:pt x="177800" y="365760"/>
                </a:lnTo>
                <a:lnTo>
                  <a:pt x="177800" y="401320"/>
                </a:lnTo>
                <a:lnTo>
                  <a:pt x="177800" y="436880"/>
                </a:lnTo>
                <a:lnTo>
                  <a:pt x="177800" y="482600"/>
                </a:lnTo>
                <a:lnTo>
                  <a:pt x="168910" y="518160"/>
                </a:lnTo>
                <a:lnTo>
                  <a:pt x="160020" y="562610"/>
                </a:lnTo>
                <a:lnTo>
                  <a:pt x="142240" y="607060"/>
                </a:lnTo>
                <a:lnTo>
                  <a:pt x="124460" y="642620"/>
                </a:lnTo>
                <a:lnTo>
                  <a:pt x="115570" y="678180"/>
                </a:lnTo>
                <a:lnTo>
                  <a:pt x="88900" y="722630"/>
                </a:lnTo>
                <a:lnTo>
                  <a:pt x="71120" y="759460"/>
                </a:lnTo>
                <a:lnTo>
                  <a:pt x="62230" y="7861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"/>
          <p:cNvSpPr/>
          <p:nvPr/>
        </p:nvSpPr>
        <p:spPr>
          <a:xfrm>
            <a:off x="4660900" y="5652770"/>
            <a:ext cx="99061" cy="401321"/>
          </a:xfrm>
          <a:custGeom>
            <a:avLst/>
            <a:gdLst/>
            <a:ahLst/>
            <a:cxnLst/>
            <a:rect l="0" t="0" r="0" b="0"/>
            <a:pathLst>
              <a:path w="99061" h="401321">
                <a:moveTo>
                  <a:pt x="35560" y="0"/>
                </a:moveTo>
                <a:lnTo>
                  <a:pt x="17780" y="35560"/>
                </a:lnTo>
                <a:lnTo>
                  <a:pt x="889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23520"/>
                </a:lnTo>
                <a:lnTo>
                  <a:pt x="8890" y="267970"/>
                </a:lnTo>
                <a:lnTo>
                  <a:pt x="17780" y="312420"/>
                </a:lnTo>
                <a:lnTo>
                  <a:pt x="35560" y="347980"/>
                </a:lnTo>
                <a:lnTo>
                  <a:pt x="72390" y="374650"/>
                </a:lnTo>
                <a:lnTo>
                  <a:pt x="99060" y="4013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"/>
          <p:cNvSpPr/>
          <p:nvPr/>
        </p:nvSpPr>
        <p:spPr>
          <a:xfrm>
            <a:off x="4848860" y="5661660"/>
            <a:ext cx="133351" cy="321311"/>
          </a:xfrm>
          <a:custGeom>
            <a:avLst/>
            <a:gdLst/>
            <a:ahLst/>
            <a:cxnLst/>
            <a:rect l="0" t="0" r="0" b="0"/>
            <a:pathLst>
              <a:path w="133351" h="321311">
                <a:moveTo>
                  <a:pt x="133350" y="0"/>
                </a:moveTo>
                <a:lnTo>
                  <a:pt x="115570" y="8890"/>
                </a:lnTo>
                <a:lnTo>
                  <a:pt x="97790" y="44450"/>
                </a:lnTo>
                <a:lnTo>
                  <a:pt x="80010" y="88900"/>
                </a:lnTo>
                <a:lnTo>
                  <a:pt x="62230" y="124460"/>
                </a:lnTo>
                <a:lnTo>
                  <a:pt x="44450" y="168910"/>
                </a:lnTo>
                <a:lnTo>
                  <a:pt x="35560" y="214630"/>
                </a:lnTo>
                <a:lnTo>
                  <a:pt x="17780" y="250190"/>
                </a:lnTo>
                <a:lnTo>
                  <a:pt x="8890" y="285750"/>
                </a:lnTo>
                <a:lnTo>
                  <a:pt x="0" y="3213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"/>
          <p:cNvSpPr/>
          <p:nvPr/>
        </p:nvSpPr>
        <p:spPr>
          <a:xfrm>
            <a:off x="4839970" y="5732780"/>
            <a:ext cx="161291" cy="170181"/>
          </a:xfrm>
          <a:custGeom>
            <a:avLst/>
            <a:gdLst/>
            <a:ahLst/>
            <a:cxnLst/>
            <a:rect l="0" t="0" r="0" b="0"/>
            <a:pathLst>
              <a:path w="161291" h="170181">
                <a:moveTo>
                  <a:pt x="0" y="0"/>
                </a:moveTo>
                <a:lnTo>
                  <a:pt x="8890" y="17780"/>
                </a:lnTo>
                <a:lnTo>
                  <a:pt x="44450" y="53340"/>
                </a:lnTo>
                <a:lnTo>
                  <a:pt x="80010" y="97790"/>
                </a:lnTo>
                <a:lnTo>
                  <a:pt x="115570" y="134620"/>
                </a:lnTo>
                <a:lnTo>
                  <a:pt x="161290" y="1701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"/>
          <p:cNvSpPr/>
          <p:nvPr/>
        </p:nvSpPr>
        <p:spPr>
          <a:xfrm>
            <a:off x="5161280" y="5786120"/>
            <a:ext cx="124461" cy="8891"/>
          </a:xfrm>
          <a:custGeom>
            <a:avLst/>
            <a:gdLst/>
            <a:ahLst/>
            <a:cxnLst/>
            <a:rect l="0" t="0" r="0" b="0"/>
            <a:pathLst>
              <a:path w="124461" h="8891">
                <a:moveTo>
                  <a:pt x="0" y="8890"/>
                </a:moveTo>
                <a:lnTo>
                  <a:pt x="44450" y="0"/>
                </a:lnTo>
                <a:lnTo>
                  <a:pt x="8890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"/>
          <p:cNvSpPr/>
          <p:nvPr/>
        </p:nvSpPr>
        <p:spPr>
          <a:xfrm>
            <a:off x="5491480" y="5491480"/>
            <a:ext cx="8891" cy="152401"/>
          </a:xfrm>
          <a:custGeom>
            <a:avLst/>
            <a:gdLst/>
            <a:ahLst/>
            <a:cxnLst/>
            <a:rect l="0" t="0" r="0" b="0"/>
            <a:pathLst>
              <a:path w="8891" h="15240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7950"/>
                </a:lnTo>
                <a:lnTo>
                  <a:pt x="889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"/>
          <p:cNvSpPr/>
          <p:nvPr/>
        </p:nvSpPr>
        <p:spPr>
          <a:xfrm>
            <a:off x="5420360" y="5697220"/>
            <a:ext cx="152401" cy="26671"/>
          </a:xfrm>
          <a:custGeom>
            <a:avLst/>
            <a:gdLst/>
            <a:ahLst/>
            <a:cxnLst/>
            <a:rect l="0" t="0" r="0" b="0"/>
            <a:pathLst>
              <a:path w="152401" h="26671">
                <a:moveTo>
                  <a:pt x="0" y="26670"/>
                </a:moveTo>
                <a:lnTo>
                  <a:pt x="26670" y="8890"/>
                </a:lnTo>
                <a:lnTo>
                  <a:pt x="71120" y="0"/>
                </a:lnTo>
                <a:lnTo>
                  <a:pt x="106680" y="0"/>
                </a:lnTo>
                <a:lnTo>
                  <a:pt x="124460" y="0"/>
                </a:lnTo>
                <a:lnTo>
                  <a:pt x="15240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"/>
          <p:cNvSpPr/>
          <p:nvPr/>
        </p:nvSpPr>
        <p:spPr>
          <a:xfrm>
            <a:off x="5429250" y="5741670"/>
            <a:ext cx="170181" cy="267971"/>
          </a:xfrm>
          <a:custGeom>
            <a:avLst/>
            <a:gdLst/>
            <a:ahLst/>
            <a:cxnLst/>
            <a:rect l="0" t="0" r="0" b="0"/>
            <a:pathLst>
              <a:path w="170181" h="267971">
                <a:moveTo>
                  <a:pt x="53340" y="71120"/>
                </a:moveTo>
                <a:lnTo>
                  <a:pt x="62230" y="44450"/>
                </a:lnTo>
                <a:lnTo>
                  <a:pt x="80010" y="26670"/>
                </a:lnTo>
                <a:lnTo>
                  <a:pt x="115570" y="8890"/>
                </a:lnTo>
                <a:lnTo>
                  <a:pt x="133350" y="0"/>
                </a:lnTo>
                <a:lnTo>
                  <a:pt x="161290" y="8890"/>
                </a:lnTo>
                <a:lnTo>
                  <a:pt x="170180" y="35560"/>
                </a:lnTo>
                <a:lnTo>
                  <a:pt x="152400" y="71120"/>
                </a:lnTo>
                <a:lnTo>
                  <a:pt x="124460" y="106680"/>
                </a:lnTo>
                <a:lnTo>
                  <a:pt x="97790" y="152400"/>
                </a:lnTo>
                <a:lnTo>
                  <a:pt x="124460" y="143510"/>
                </a:lnTo>
                <a:lnTo>
                  <a:pt x="143510" y="143510"/>
                </a:lnTo>
                <a:lnTo>
                  <a:pt x="170180" y="170180"/>
                </a:lnTo>
                <a:lnTo>
                  <a:pt x="170180" y="187960"/>
                </a:lnTo>
                <a:lnTo>
                  <a:pt x="161290" y="205740"/>
                </a:lnTo>
                <a:lnTo>
                  <a:pt x="124460" y="241300"/>
                </a:lnTo>
                <a:lnTo>
                  <a:pt x="88900" y="259080"/>
                </a:lnTo>
                <a:lnTo>
                  <a:pt x="53340" y="267970"/>
                </a:lnTo>
                <a:lnTo>
                  <a:pt x="26670" y="26797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SMARTINK"/>
          <p:cNvSpPr/>
          <p:nvPr/>
        </p:nvSpPr>
        <p:spPr>
          <a:xfrm>
            <a:off x="5688330" y="5384800"/>
            <a:ext cx="142241" cy="642621"/>
          </a:xfrm>
          <a:custGeom>
            <a:avLst/>
            <a:gdLst/>
            <a:ahLst/>
            <a:cxnLst/>
            <a:rect l="0" t="0" r="0" b="0"/>
            <a:pathLst>
              <a:path w="142241" h="642621">
                <a:moveTo>
                  <a:pt x="0" y="0"/>
                </a:moveTo>
                <a:lnTo>
                  <a:pt x="35560" y="8890"/>
                </a:lnTo>
                <a:lnTo>
                  <a:pt x="62230" y="35560"/>
                </a:lnTo>
                <a:lnTo>
                  <a:pt x="97790" y="71120"/>
                </a:lnTo>
                <a:lnTo>
                  <a:pt x="115570" y="115570"/>
                </a:lnTo>
                <a:lnTo>
                  <a:pt x="124460" y="160020"/>
                </a:lnTo>
                <a:lnTo>
                  <a:pt x="142240" y="196850"/>
                </a:lnTo>
                <a:lnTo>
                  <a:pt x="142240" y="232410"/>
                </a:lnTo>
                <a:lnTo>
                  <a:pt x="142240" y="267970"/>
                </a:lnTo>
                <a:lnTo>
                  <a:pt x="142240" y="303530"/>
                </a:lnTo>
                <a:lnTo>
                  <a:pt x="142240" y="347980"/>
                </a:lnTo>
                <a:lnTo>
                  <a:pt x="142240" y="392430"/>
                </a:lnTo>
                <a:lnTo>
                  <a:pt x="133350" y="436880"/>
                </a:lnTo>
                <a:lnTo>
                  <a:pt x="124460" y="463550"/>
                </a:lnTo>
                <a:lnTo>
                  <a:pt x="115570" y="500380"/>
                </a:lnTo>
                <a:lnTo>
                  <a:pt x="106680" y="535940"/>
                </a:lnTo>
                <a:lnTo>
                  <a:pt x="97790" y="562610"/>
                </a:lnTo>
                <a:lnTo>
                  <a:pt x="80010" y="589280"/>
                </a:lnTo>
                <a:lnTo>
                  <a:pt x="71120" y="633730"/>
                </a:lnTo>
                <a:lnTo>
                  <a:pt x="71120" y="642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SMARTINK"/>
          <p:cNvSpPr/>
          <p:nvPr/>
        </p:nvSpPr>
        <p:spPr>
          <a:xfrm>
            <a:off x="6259830" y="353568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0" y="8890"/>
                </a:move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85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3686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32659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47666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714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718531"/>
              </p:ext>
            </p:extLst>
          </p:nvPr>
        </p:nvGraphicFramePr>
        <p:xfrm>
          <a:off x="860292" y="191514"/>
          <a:ext cx="4239957" cy="6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511300" imgH="228600" progId="Equation.3">
                  <p:embed/>
                </p:oleObj>
              </mc:Choice>
              <mc:Fallback>
                <p:oleObj name="Equation" r:id="rId3" imgW="15113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0292" y="191514"/>
                        <a:ext cx="4239957" cy="6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4711" y="1311739"/>
            <a:ext cx="39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)</a:t>
            </a:r>
          </a:p>
        </p:txBody>
      </p:sp>
      <p:sp>
        <p:nvSpPr>
          <p:cNvPr id="2" name="SMARTINK"/>
          <p:cNvSpPr/>
          <p:nvPr/>
        </p:nvSpPr>
        <p:spPr>
          <a:xfrm>
            <a:off x="8134350" y="4429760"/>
            <a:ext cx="63501" cy="552451"/>
          </a:xfrm>
          <a:custGeom>
            <a:avLst/>
            <a:gdLst/>
            <a:ahLst/>
            <a:cxnLst/>
            <a:rect l="0" t="0" r="0" b="0"/>
            <a:pathLst>
              <a:path w="63501" h="552451">
                <a:moveTo>
                  <a:pt x="0" y="0"/>
                </a:moveTo>
                <a:lnTo>
                  <a:pt x="19050" y="44450"/>
                </a:lnTo>
                <a:lnTo>
                  <a:pt x="19050" y="80010"/>
                </a:lnTo>
                <a:lnTo>
                  <a:pt x="19050" y="115570"/>
                </a:lnTo>
                <a:lnTo>
                  <a:pt x="19050" y="160020"/>
                </a:lnTo>
                <a:lnTo>
                  <a:pt x="19050" y="195580"/>
                </a:lnTo>
                <a:lnTo>
                  <a:pt x="19050" y="231140"/>
                </a:lnTo>
                <a:lnTo>
                  <a:pt x="27940" y="266700"/>
                </a:lnTo>
                <a:lnTo>
                  <a:pt x="27940" y="303530"/>
                </a:lnTo>
                <a:lnTo>
                  <a:pt x="27940" y="339090"/>
                </a:lnTo>
                <a:lnTo>
                  <a:pt x="36830" y="383540"/>
                </a:lnTo>
                <a:lnTo>
                  <a:pt x="45720" y="419100"/>
                </a:lnTo>
                <a:lnTo>
                  <a:pt x="45720" y="454660"/>
                </a:lnTo>
                <a:lnTo>
                  <a:pt x="54610" y="499110"/>
                </a:lnTo>
                <a:lnTo>
                  <a:pt x="54610" y="543560"/>
                </a:lnTo>
                <a:lnTo>
                  <a:pt x="63500" y="552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MARTINK"/>
          <p:cNvSpPr/>
          <p:nvPr/>
        </p:nvSpPr>
        <p:spPr>
          <a:xfrm>
            <a:off x="1393190" y="1357630"/>
            <a:ext cx="285751" cy="598171"/>
          </a:xfrm>
          <a:custGeom>
            <a:avLst/>
            <a:gdLst/>
            <a:ahLst/>
            <a:cxnLst/>
            <a:rect l="0" t="0" r="0" b="0"/>
            <a:pathLst>
              <a:path w="285751" h="598171">
                <a:moveTo>
                  <a:pt x="0" y="80010"/>
                </a:moveTo>
                <a:lnTo>
                  <a:pt x="0" y="53340"/>
                </a:lnTo>
                <a:lnTo>
                  <a:pt x="8890" y="26670"/>
                </a:lnTo>
                <a:lnTo>
                  <a:pt x="35560" y="8890"/>
                </a:lnTo>
                <a:lnTo>
                  <a:pt x="53340" y="0"/>
                </a:lnTo>
                <a:lnTo>
                  <a:pt x="88900" y="0"/>
                </a:lnTo>
                <a:lnTo>
                  <a:pt x="115570" y="0"/>
                </a:lnTo>
                <a:lnTo>
                  <a:pt x="133350" y="0"/>
                </a:lnTo>
                <a:lnTo>
                  <a:pt x="151130" y="17780"/>
                </a:lnTo>
                <a:lnTo>
                  <a:pt x="160020" y="62230"/>
                </a:lnTo>
                <a:lnTo>
                  <a:pt x="160020" y="88900"/>
                </a:lnTo>
                <a:lnTo>
                  <a:pt x="151130" y="115570"/>
                </a:lnTo>
                <a:lnTo>
                  <a:pt x="115570" y="160020"/>
                </a:lnTo>
                <a:lnTo>
                  <a:pt x="80010" y="204470"/>
                </a:lnTo>
                <a:lnTo>
                  <a:pt x="44450" y="241300"/>
                </a:lnTo>
                <a:lnTo>
                  <a:pt x="8890" y="267970"/>
                </a:lnTo>
                <a:lnTo>
                  <a:pt x="8890" y="250190"/>
                </a:lnTo>
                <a:lnTo>
                  <a:pt x="26670" y="241300"/>
                </a:lnTo>
                <a:lnTo>
                  <a:pt x="71120" y="223520"/>
                </a:lnTo>
                <a:lnTo>
                  <a:pt x="106680" y="214630"/>
                </a:lnTo>
                <a:lnTo>
                  <a:pt x="133350" y="214630"/>
                </a:lnTo>
                <a:lnTo>
                  <a:pt x="179070" y="214630"/>
                </a:lnTo>
                <a:lnTo>
                  <a:pt x="214630" y="223520"/>
                </a:lnTo>
                <a:lnTo>
                  <a:pt x="241300" y="232410"/>
                </a:lnTo>
                <a:lnTo>
                  <a:pt x="259080" y="250190"/>
                </a:lnTo>
                <a:lnTo>
                  <a:pt x="276860" y="294640"/>
                </a:lnTo>
                <a:lnTo>
                  <a:pt x="285750" y="321310"/>
                </a:lnTo>
                <a:lnTo>
                  <a:pt x="276860" y="339090"/>
                </a:lnTo>
                <a:lnTo>
                  <a:pt x="259080" y="374650"/>
                </a:lnTo>
                <a:lnTo>
                  <a:pt x="241300" y="401320"/>
                </a:lnTo>
                <a:lnTo>
                  <a:pt x="205740" y="445770"/>
                </a:lnTo>
                <a:lnTo>
                  <a:pt x="179070" y="481330"/>
                </a:lnTo>
                <a:lnTo>
                  <a:pt x="142240" y="518160"/>
                </a:lnTo>
                <a:lnTo>
                  <a:pt x="106680" y="553720"/>
                </a:lnTo>
                <a:lnTo>
                  <a:pt x="71120" y="580390"/>
                </a:lnTo>
                <a:lnTo>
                  <a:pt x="35560" y="5981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1803400" y="1231900"/>
            <a:ext cx="205741" cy="777241"/>
          </a:xfrm>
          <a:custGeom>
            <a:avLst/>
            <a:gdLst/>
            <a:ahLst/>
            <a:cxnLst/>
            <a:rect l="0" t="0" r="0" b="0"/>
            <a:pathLst>
              <a:path w="205741" h="777241">
                <a:moveTo>
                  <a:pt x="152400" y="0"/>
                </a:moveTo>
                <a:lnTo>
                  <a:pt x="116840" y="35560"/>
                </a:lnTo>
                <a:lnTo>
                  <a:pt x="90170" y="81280"/>
                </a:lnTo>
                <a:lnTo>
                  <a:pt x="72390" y="116840"/>
                </a:lnTo>
                <a:lnTo>
                  <a:pt x="53340" y="152400"/>
                </a:lnTo>
                <a:lnTo>
                  <a:pt x="44450" y="196850"/>
                </a:lnTo>
                <a:lnTo>
                  <a:pt x="35560" y="232410"/>
                </a:lnTo>
                <a:lnTo>
                  <a:pt x="26670" y="267970"/>
                </a:lnTo>
                <a:lnTo>
                  <a:pt x="17780" y="303530"/>
                </a:lnTo>
                <a:lnTo>
                  <a:pt x="8890" y="340360"/>
                </a:lnTo>
                <a:lnTo>
                  <a:pt x="8890" y="375920"/>
                </a:lnTo>
                <a:lnTo>
                  <a:pt x="0" y="411480"/>
                </a:lnTo>
                <a:lnTo>
                  <a:pt x="0" y="455930"/>
                </a:lnTo>
                <a:lnTo>
                  <a:pt x="0" y="491490"/>
                </a:lnTo>
                <a:lnTo>
                  <a:pt x="0" y="527050"/>
                </a:lnTo>
                <a:lnTo>
                  <a:pt x="0" y="562610"/>
                </a:lnTo>
                <a:lnTo>
                  <a:pt x="0" y="589280"/>
                </a:lnTo>
                <a:lnTo>
                  <a:pt x="17780" y="635000"/>
                </a:lnTo>
                <a:lnTo>
                  <a:pt x="35560" y="679450"/>
                </a:lnTo>
                <a:lnTo>
                  <a:pt x="63500" y="715010"/>
                </a:lnTo>
                <a:lnTo>
                  <a:pt x="99060" y="750570"/>
                </a:lnTo>
                <a:lnTo>
                  <a:pt x="134620" y="768350"/>
                </a:lnTo>
                <a:lnTo>
                  <a:pt x="161290" y="777240"/>
                </a:lnTo>
                <a:lnTo>
                  <a:pt x="205740" y="777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2080260" y="1473200"/>
            <a:ext cx="223521" cy="447041"/>
          </a:xfrm>
          <a:custGeom>
            <a:avLst/>
            <a:gdLst/>
            <a:ahLst/>
            <a:cxnLst/>
            <a:rect l="0" t="0" r="0" b="0"/>
            <a:pathLst>
              <a:path w="223521" h="447041">
                <a:moveTo>
                  <a:pt x="223520" y="0"/>
                </a:moveTo>
                <a:lnTo>
                  <a:pt x="205740" y="0"/>
                </a:lnTo>
                <a:lnTo>
                  <a:pt x="179070" y="44450"/>
                </a:lnTo>
                <a:lnTo>
                  <a:pt x="152400" y="80010"/>
                </a:lnTo>
                <a:lnTo>
                  <a:pt x="125730" y="116840"/>
                </a:lnTo>
                <a:lnTo>
                  <a:pt x="116840" y="152400"/>
                </a:lnTo>
                <a:lnTo>
                  <a:pt x="99060" y="179070"/>
                </a:lnTo>
                <a:lnTo>
                  <a:pt x="90170" y="214630"/>
                </a:lnTo>
                <a:lnTo>
                  <a:pt x="72390" y="250190"/>
                </a:lnTo>
                <a:lnTo>
                  <a:pt x="63500" y="276860"/>
                </a:lnTo>
                <a:lnTo>
                  <a:pt x="44450" y="312420"/>
                </a:lnTo>
                <a:lnTo>
                  <a:pt x="35560" y="356870"/>
                </a:lnTo>
                <a:lnTo>
                  <a:pt x="17780" y="393700"/>
                </a:lnTo>
                <a:lnTo>
                  <a:pt x="0" y="438150"/>
                </a:lnTo>
                <a:lnTo>
                  <a:pt x="0" y="4470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2053590" y="1419860"/>
            <a:ext cx="241301" cy="374651"/>
          </a:xfrm>
          <a:custGeom>
            <a:avLst/>
            <a:gdLst/>
            <a:ahLst/>
            <a:cxnLst/>
            <a:rect l="0" t="0" r="0" b="0"/>
            <a:pathLst>
              <a:path w="241301" h="37465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53340" y="115570"/>
                </a:lnTo>
                <a:lnTo>
                  <a:pt x="80010" y="152400"/>
                </a:lnTo>
                <a:lnTo>
                  <a:pt x="99060" y="187960"/>
                </a:lnTo>
                <a:lnTo>
                  <a:pt x="134620" y="232410"/>
                </a:lnTo>
                <a:lnTo>
                  <a:pt x="161290" y="276860"/>
                </a:lnTo>
                <a:lnTo>
                  <a:pt x="196850" y="321310"/>
                </a:lnTo>
                <a:lnTo>
                  <a:pt x="241300" y="3746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2509520" y="1616710"/>
            <a:ext cx="232411" cy="17781"/>
          </a:xfrm>
          <a:custGeom>
            <a:avLst/>
            <a:gdLst/>
            <a:ahLst/>
            <a:cxnLst/>
            <a:rect l="0" t="0" r="0" b="0"/>
            <a:pathLst>
              <a:path w="232411" h="17781">
                <a:moveTo>
                  <a:pt x="0" y="17780"/>
                </a:moveTo>
                <a:lnTo>
                  <a:pt x="17780" y="8890"/>
                </a:lnTo>
                <a:lnTo>
                  <a:pt x="53340" y="8890"/>
                </a:lnTo>
                <a:lnTo>
                  <a:pt x="88900" y="8890"/>
                </a:lnTo>
                <a:lnTo>
                  <a:pt x="133350" y="8890"/>
                </a:lnTo>
                <a:lnTo>
                  <a:pt x="168910" y="0"/>
                </a:lnTo>
                <a:lnTo>
                  <a:pt x="214630" y="0"/>
                </a:lnTo>
                <a:lnTo>
                  <a:pt x="2324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3027680" y="1187450"/>
            <a:ext cx="26671" cy="267971"/>
          </a:xfrm>
          <a:custGeom>
            <a:avLst/>
            <a:gdLst/>
            <a:ahLst/>
            <a:cxnLst/>
            <a:rect l="0" t="0" r="0" b="0"/>
            <a:pathLst>
              <a:path w="26671" h="267971">
                <a:moveTo>
                  <a:pt x="0" y="0"/>
                </a:moveTo>
                <a:lnTo>
                  <a:pt x="0" y="17780"/>
                </a:lnTo>
                <a:lnTo>
                  <a:pt x="8890" y="53340"/>
                </a:lnTo>
                <a:lnTo>
                  <a:pt x="8890" y="88900"/>
                </a:lnTo>
                <a:lnTo>
                  <a:pt x="8890" y="134620"/>
                </a:lnTo>
                <a:lnTo>
                  <a:pt x="17780" y="170180"/>
                </a:lnTo>
                <a:lnTo>
                  <a:pt x="17780" y="214630"/>
                </a:lnTo>
                <a:lnTo>
                  <a:pt x="17780" y="259080"/>
                </a:lnTo>
                <a:lnTo>
                  <a:pt x="26670" y="2679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901950" y="1517650"/>
            <a:ext cx="285751" cy="54611"/>
          </a:xfrm>
          <a:custGeom>
            <a:avLst/>
            <a:gdLst/>
            <a:ahLst/>
            <a:cxnLst/>
            <a:rect l="0" t="0" r="0" b="0"/>
            <a:pathLst>
              <a:path w="285751" h="54611">
                <a:moveTo>
                  <a:pt x="0" y="54610"/>
                </a:moveTo>
                <a:lnTo>
                  <a:pt x="8890" y="35560"/>
                </a:lnTo>
                <a:lnTo>
                  <a:pt x="44450" y="26670"/>
                </a:lnTo>
                <a:lnTo>
                  <a:pt x="80010" y="17780"/>
                </a:lnTo>
                <a:lnTo>
                  <a:pt x="116840" y="8890"/>
                </a:lnTo>
                <a:lnTo>
                  <a:pt x="152400" y="8890"/>
                </a:lnTo>
                <a:lnTo>
                  <a:pt x="187960" y="0"/>
                </a:lnTo>
                <a:lnTo>
                  <a:pt x="214630" y="0"/>
                </a:lnTo>
                <a:lnTo>
                  <a:pt x="250190" y="0"/>
                </a:lnTo>
                <a:lnTo>
                  <a:pt x="28575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919730" y="1634490"/>
            <a:ext cx="303531" cy="374651"/>
          </a:xfrm>
          <a:custGeom>
            <a:avLst/>
            <a:gdLst/>
            <a:ahLst/>
            <a:cxnLst/>
            <a:rect l="0" t="0" r="0" b="0"/>
            <a:pathLst>
              <a:path w="303531" h="374651">
                <a:moveTo>
                  <a:pt x="0" y="62230"/>
                </a:moveTo>
                <a:lnTo>
                  <a:pt x="8890" y="44450"/>
                </a:lnTo>
                <a:lnTo>
                  <a:pt x="44450" y="26670"/>
                </a:lnTo>
                <a:lnTo>
                  <a:pt x="80010" y="8890"/>
                </a:lnTo>
                <a:lnTo>
                  <a:pt x="125730" y="0"/>
                </a:lnTo>
                <a:lnTo>
                  <a:pt x="170180" y="0"/>
                </a:lnTo>
                <a:lnTo>
                  <a:pt x="196850" y="0"/>
                </a:lnTo>
                <a:lnTo>
                  <a:pt x="232410" y="8890"/>
                </a:lnTo>
                <a:lnTo>
                  <a:pt x="250190" y="26670"/>
                </a:lnTo>
                <a:lnTo>
                  <a:pt x="250190" y="44450"/>
                </a:lnTo>
                <a:lnTo>
                  <a:pt x="241300" y="62230"/>
                </a:lnTo>
                <a:lnTo>
                  <a:pt x="232410" y="80010"/>
                </a:lnTo>
                <a:lnTo>
                  <a:pt x="205740" y="124460"/>
                </a:lnTo>
                <a:lnTo>
                  <a:pt x="161290" y="160020"/>
                </a:lnTo>
                <a:lnTo>
                  <a:pt x="125730" y="186690"/>
                </a:lnTo>
                <a:lnTo>
                  <a:pt x="90170" y="213360"/>
                </a:lnTo>
                <a:lnTo>
                  <a:pt x="62230" y="222250"/>
                </a:lnTo>
                <a:lnTo>
                  <a:pt x="44450" y="222250"/>
                </a:lnTo>
                <a:lnTo>
                  <a:pt x="35560" y="204470"/>
                </a:lnTo>
                <a:lnTo>
                  <a:pt x="53340" y="177800"/>
                </a:lnTo>
                <a:lnTo>
                  <a:pt x="90170" y="177800"/>
                </a:lnTo>
                <a:lnTo>
                  <a:pt x="125730" y="168910"/>
                </a:lnTo>
                <a:lnTo>
                  <a:pt x="161290" y="168910"/>
                </a:lnTo>
                <a:lnTo>
                  <a:pt x="196850" y="168910"/>
                </a:lnTo>
                <a:lnTo>
                  <a:pt x="232410" y="177800"/>
                </a:lnTo>
                <a:lnTo>
                  <a:pt x="276860" y="195580"/>
                </a:lnTo>
                <a:lnTo>
                  <a:pt x="294640" y="204470"/>
                </a:lnTo>
                <a:lnTo>
                  <a:pt x="303530" y="222250"/>
                </a:lnTo>
                <a:lnTo>
                  <a:pt x="294640" y="241300"/>
                </a:lnTo>
                <a:lnTo>
                  <a:pt x="285750" y="259080"/>
                </a:lnTo>
                <a:lnTo>
                  <a:pt x="241300" y="294640"/>
                </a:lnTo>
                <a:lnTo>
                  <a:pt x="205740" y="321310"/>
                </a:lnTo>
                <a:lnTo>
                  <a:pt x="170180" y="347980"/>
                </a:lnTo>
                <a:lnTo>
                  <a:pt x="125730" y="365760"/>
                </a:lnTo>
                <a:lnTo>
                  <a:pt x="99060" y="374650"/>
                </a:lnTo>
                <a:lnTo>
                  <a:pt x="71120" y="374650"/>
                </a:lnTo>
                <a:lnTo>
                  <a:pt x="35560" y="3746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3178810" y="1062990"/>
            <a:ext cx="259081" cy="972821"/>
          </a:xfrm>
          <a:custGeom>
            <a:avLst/>
            <a:gdLst/>
            <a:ahLst/>
            <a:cxnLst/>
            <a:rect l="0" t="0" r="0" b="0"/>
            <a:pathLst>
              <a:path w="259081" h="972821">
                <a:moveTo>
                  <a:pt x="0" y="0"/>
                </a:moveTo>
                <a:lnTo>
                  <a:pt x="26670" y="0"/>
                </a:lnTo>
                <a:lnTo>
                  <a:pt x="62230" y="8890"/>
                </a:lnTo>
                <a:lnTo>
                  <a:pt x="107950" y="44450"/>
                </a:lnTo>
                <a:lnTo>
                  <a:pt x="134620" y="80010"/>
                </a:lnTo>
                <a:lnTo>
                  <a:pt x="161290" y="106680"/>
                </a:lnTo>
                <a:lnTo>
                  <a:pt x="179070" y="151130"/>
                </a:lnTo>
                <a:lnTo>
                  <a:pt x="205740" y="195580"/>
                </a:lnTo>
                <a:lnTo>
                  <a:pt x="214630" y="222250"/>
                </a:lnTo>
                <a:lnTo>
                  <a:pt x="223520" y="259080"/>
                </a:lnTo>
                <a:lnTo>
                  <a:pt x="241300" y="294640"/>
                </a:lnTo>
                <a:lnTo>
                  <a:pt x="250190" y="321310"/>
                </a:lnTo>
                <a:lnTo>
                  <a:pt x="250190" y="347980"/>
                </a:lnTo>
                <a:lnTo>
                  <a:pt x="259080" y="383540"/>
                </a:lnTo>
                <a:lnTo>
                  <a:pt x="259080" y="419100"/>
                </a:lnTo>
                <a:lnTo>
                  <a:pt x="259080" y="445770"/>
                </a:lnTo>
                <a:lnTo>
                  <a:pt x="259080" y="481330"/>
                </a:lnTo>
                <a:lnTo>
                  <a:pt x="250190" y="518160"/>
                </a:lnTo>
                <a:lnTo>
                  <a:pt x="241300" y="553720"/>
                </a:lnTo>
                <a:lnTo>
                  <a:pt x="232410" y="589280"/>
                </a:lnTo>
                <a:lnTo>
                  <a:pt x="223520" y="624840"/>
                </a:lnTo>
                <a:lnTo>
                  <a:pt x="205740" y="660400"/>
                </a:lnTo>
                <a:lnTo>
                  <a:pt x="196850" y="687070"/>
                </a:lnTo>
                <a:lnTo>
                  <a:pt x="187960" y="722630"/>
                </a:lnTo>
                <a:lnTo>
                  <a:pt x="170180" y="749300"/>
                </a:lnTo>
                <a:lnTo>
                  <a:pt x="152400" y="793750"/>
                </a:lnTo>
                <a:lnTo>
                  <a:pt x="134620" y="830580"/>
                </a:lnTo>
                <a:lnTo>
                  <a:pt x="116840" y="866140"/>
                </a:lnTo>
                <a:lnTo>
                  <a:pt x="97790" y="910590"/>
                </a:lnTo>
                <a:lnTo>
                  <a:pt x="80010" y="955040"/>
                </a:lnTo>
                <a:lnTo>
                  <a:pt x="80010" y="972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3696970" y="1036320"/>
            <a:ext cx="276861" cy="875031"/>
          </a:xfrm>
          <a:custGeom>
            <a:avLst/>
            <a:gdLst/>
            <a:ahLst/>
            <a:cxnLst/>
            <a:rect l="0" t="0" r="0" b="0"/>
            <a:pathLst>
              <a:path w="276861" h="875031">
                <a:moveTo>
                  <a:pt x="142240" y="0"/>
                </a:moveTo>
                <a:lnTo>
                  <a:pt x="124460" y="0"/>
                </a:lnTo>
                <a:lnTo>
                  <a:pt x="106680" y="53340"/>
                </a:lnTo>
                <a:lnTo>
                  <a:pt x="88900" y="97790"/>
                </a:lnTo>
                <a:lnTo>
                  <a:pt x="71120" y="142240"/>
                </a:lnTo>
                <a:lnTo>
                  <a:pt x="53340" y="177800"/>
                </a:lnTo>
                <a:lnTo>
                  <a:pt x="44450" y="213360"/>
                </a:lnTo>
                <a:lnTo>
                  <a:pt x="35560" y="248920"/>
                </a:lnTo>
                <a:lnTo>
                  <a:pt x="26670" y="294640"/>
                </a:lnTo>
                <a:lnTo>
                  <a:pt x="17780" y="339090"/>
                </a:lnTo>
                <a:lnTo>
                  <a:pt x="8890" y="365760"/>
                </a:lnTo>
                <a:lnTo>
                  <a:pt x="8890" y="401320"/>
                </a:lnTo>
                <a:lnTo>
                  <a:pt x="0" y="436880"/>
                </a:lnTo>
                <a:lnTo>
                  <a:pt x="0" y="463550"/>
                </a:lnTo>
                <a:lnTo>
                  <a:pt x="0" y="490220"/>
                </a:lnTo>
                <a:lnTo>
                  <a:pt x="0" y="525780"/>
                </a:lnTo>
                <a:lnTo>
                  <a:pt x="0" y="553720"/>
                </a:lnTo>
                <a:lnTo>
                  <a:pt x="0" y="580390"/>
                </a:lnTo>
                <a:lnTo>
                  <a:pt x="8890" y="624840"/>
                </a:lnTo>
                <a:lnTo>
                  <a:pt x="26670" y="660400"/>
                </a:lnTo>
                <a:lnTo>
                  <a:pt x="44450" y="704850"/>
                </a:lnTo>
                <a:lnTo>
                  <a:pt x="71120" y="740410"/>
                </a:lnTo>
                <a:lnTo>
                  <a:pt x="97790" y="775970"/>
                </a:lnTo>
                <a:lnTo>
                  <a:pt x="133350" y="820420"/>
                </a:lnTo>
                <a:lnTo>
                  <a:pt x="179070" y="866140"/>
                </a:lnTo>
                <a:lnTo>
                  <a:pt x="196850" y="875030"/>
                </a:lnTo>
                <a:lnTo>
                  <a:pt x="214630" y="875030"/>
                </a:lnTo>
                <a:lnTo>
                  <a:pt x="241300" y="866140"/>
                </a:lnTo>
                <a:lnTo>
                  <a:pt x="259080" y="866140"/>
                </a:lnTo>
                <a:lnTo>
                  <a:pt x="276860" y="8394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4071620" y="1295400"/>
            <a:ext cx="179071" cy="490221"/>
          </a:xfrm>
          <a:custGeom>
            <a:avLst/>
            <a:gdLst/>
            <a:ahLst/>
            <a:cxnLst/>
            <a:rect l="0" t="0" r="0" b="0"/>
            <a:pathLst>
              <a:path w="179071" h="490221">
                <a:moveTo>
                  <a:pt x="179070" y="0"/>
                </a:moveTo>
                <a:lnTo>
                  <a:pt x="161290" y="44450"/>
                </a:lnTo>
                <a:lnTo>
                  <a:pt x="143510" y="88900"/>
                </a:lnTo>
                <a:lnTo>
                  <a:pt x="125730" y="124460"/>
                </a:lnTo>
                <a:lnTo>
                  <a:pt x="107950" y="160020"/>
                </a:lnTo>
                <a:lnTo>
                  <a:pt x="99060" y="195580"/>
                </a:lnTo>
                <a:lnTo>
                  <a:pt x="81280" y="231140"/>
                </a:lnTo>
                <a:lnTo>
                  <a:pt x="71120" y="266700"/>
                </a:lnTo>
                <a:lnTo>
                  <a:pt x="53340" y="294640"/>
                </a:lnTo>
                <a:lnTo>
                  <a:pt x="44450" y="330200"/>
                </a:lnTo>
                <a:lnTo>
                  <a:pt x="44450" y="356870"/>
                </a:lnTo>
                <a:lnTo>
                  <a:pt x="35560" y="401320"/>
                </a:lnTo>
                <a:lnTo>
                  <a:pt x="17780" y="445770"/>
                </a:lnTo>
                <a:lnTo>
                  <a:pt x="8890" y="481330"/>
                </a:lnTo>
                <a:lnTo>
                  <a:pt x="0" y="4902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4018280" y="1322070"/>
            <a:ext cx="339091" cy="365761"/>
          </a:xfrm>
          <a:custGeom>
            <a:avLst/>
            <a:gdLst/>
            <a:ahLst/>
            <a:cxnLst/>
            <a:rect l="0" t="0" r="0" b="0"/>
            <a:pathLst>
              <a:path w="339091" h="365761">
                <a:moveTo>
                  <a:pt x="0" y="0"/>
                </a:moveTo>
                <a:lnTo>
                  <a:pt x="8890" y="17780"/>
                </a:lnTo>
                <a:lnTo>
                  <a:pt x="35560" y="44450"/>
                </a:lnTo>
                <a:lnTo>
                  <a:pt x="71120" y="88900"/>
                </a:lnTo>
                <a:lnTo>
                  <a:pt x="106680" y="124460"/>
                </a:lnTo>
                <a:lnTo>
                  <a:pt x="143510" y="160020"/>
                </a:lnTo>
                <a:lnTo>
                  <a:pt x="179070" y="195580"/>
                </a:lnTo>
                <a:lnTo>
                  <a:pt x="223520" y="240030"/>
                </a:lnTo>
                <a:lnTo>
                  <a:pt x="250190" y="276860"/>
                </a:lnTo>
                <a:lnTo>
                  <a:pt x="285750" y="321310"/>
                </a:lnTo>
                <a:lnTo>
                  <a:pt x="321310" y="356870"/>
                </a:lnTo>
                <a:lnTo>
                  <a:pt x="339090" y="3657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4527550" y="1517650"/>
            <a:ext cx="177801" cy="8891"/>
          </a:xfrm>
          <a:custGeom>
            <a:avLst/>
            <a:gdLst/>
            <a:ahLst/>
            <a:cxnLst/>
            <a:rect l="0" t="0" r="0" b="0"/>
            <a:pathLst>
              <a:path w="177801" h="8891">
                <a:moveTo>
                  <a:pt x="0" y="8890"/>
                </a:moveTo>
                <a:lnTo>
                  <a:pt x="35560" y="8890"/>
                </a:lnTo>
                <a:lnTo>
                  <a:pt x="71120" y="8890"/>
                </a:lnTo>
                <a:lnTo>
                  <a:pt x="115570" y="8890"/>
                </a:lnTo>
                <a:lnTo>
                  <a:pt x="15113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4875530" y="1143000"/>
            <a:ext cx="347981" cy="571501"/>
          </a:xfrm>
          <a:custGeom>
            <a:avLst/>
            <a:gdLst/>
            <a:ahLst/>
            <a:cxnLst/>
            <a:rect l="0" t="0" r="0" b="0"/>
            <a:pathLst>
              <a:path w="347981" h="571501">
                <a:moveTo>
                  <a:pt x="0" y="80010"/>
                </a:moveTo>
                <a:lnTo>
                  <a:pt x="0" y="53340"/>
                </a:lnTo>
                <a:lnTo>
                  <a:pt x="17780" y="35560"/>
                </a:lnTo>
                <a:lnTo>
                  <a:pt x="44450" y="17780"/>
                </a:lnTo>
                <a:lnTo>
                  <a:pt x="88900" y="8890"/>
                </a:lnTo>
                <a:lnTo>
                  <a:pt x="125730" y="0"/>
                </a:lnTo>
                <a:lnTo>
                  <a:pt x="161290" y="0"/>
                </a:lnTo>
                <a:lnTo>
                  <a:pt x="196850" y="0"/>
                </a:lnTo>
                <a:lnTo>
                  <a:pt x="223520" y="0"/>
                </a:lnTo>
                <a:lnTo>
                  <a:pt x="241300" y="8890"/>
                </a:lnTo>
                <a:lnTo>
                  <a:pt x="250190" y="26670"/>
                </a:lnTo>
                <a:lnTo>
                  <a:pt x="250190" y="62230"/>
                </a:lnTo>
                <a:lnTo>
                  <a:pt x="250190" y="97790"/>
                </a:lnTo>
                <a:lnTo>
                  <a:pt x="232410" y="142240"/>
                </a:lnTo>
                <a:lnTo>
                  <a:pt x="214630" y="179070"/>
                </a:lnTo>
                <a:lnTo>
                  <a:pt x="187960" y="214630"/>
                </a:lnTo>
                <a:lnTo>
                  <a:pt x="161290" y="250190"/>
                </a:lnTo>
                <a:lnTo>
                  <a:pt x="125730" y="294640"/>
                </a:lnTo>
                <a:lnTo>
                  <a:pt x="170180" y="267970"/>
                </a:lnTo>
                <a:lnTo>
                  <a:pt x="196850" y="259080"/>
                </a:lnTo>
                <a:lnTo>
                  <a:pt x="241300" y="259080"/>
                </a:lnTo>
                <a:lnTo>
                  <a:pt x="267970" y="259080"/>
                </a:lnTo>
                <a:lnTo>
                  <a:pt x="303530" y="276860"/>
                </a:lnTo>
                <a:lnTo>
                  <a:pt x="321310" y="285750"/>
                </a:lnTo>
                <a:lnTo>
                  <a:pt x="339090" y="312420"/>
                </a:lnTo>
                <a:lnTo>
                  <a:pt x="347980" y="347980"/>
                </a:lnTo>
                <a:lnTo>
                  <a:pt x="347980" y="374650"/>
                </a:lnTo>
                <a:lnTo>
                  <a:pt x="339090" y="419100"/>
                </a:lnTo>
                <a:lnTo>
                  <a:pt x="312420" y="464820"/>
                </a:lnTo>
                <a:lnTo>
                  <a:pt x="276860" y="509270"/>
                </a:lnTo>
                <a:lnTo>
                  <a:pt x="250190" y="544830"/>
                </a:lnTo>
                <a:lnTo>
                  <a:pt x="223520" y="562610"/>
                </a:lnTo>
                <a:lnTo>
                  <a:pt x="205740" y="571500"/>
                </a:lnTo>
                <a:lnTo>
                  <a:pt x="187960" y="571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5161280" y="1027430"/>
            <a:ext cx="330201" cy="793751"/>
          </a:xfrm>
          <a:custGeom>
            <a:avLst/>
            <a:gdLst/>
            <a:ahLst/>
            <a:cxnLst/>
            <a:rect l="0" t="0" r="0" b="0"/>
            <a:pathLst>
              <a:path w="330201" h="793751">
                <a:moveTo>
                  <a:pt x="0" y="8890"/>
                </a:moveTo>
                <a:lnTo>
                  <a:pt x="17780" y="0"/>
                </a:lnTo>
                <a:lnTo>
                  <a:pt x="53340" y="17780"/>
                </a:lnTo>
                <a:lnTo>
                  <a:pt x="88900" y="35560"/>
                </a:lnTo>
                <a:lnTo>
                  <a:pt x="124460" y="71120"/>
                </a:lnTo>
                <a:lnTo>
                  <a:pt x="170180" y="106680"/>
                </a:lnTo>
                <a:lnTo>
                  <a:pt x="214630" y="142240"/>
                </a:lnTo>
                <a:lnTo>
                  <a:pt x="259080" y="186690"/>
                </a:lnTo>
                <a:lnTo>
                  <a:pt x="276860" y="213360"/>
                </a:lnTo>
                <a:lnTo>
                  <a:pt x="294640" y="248920"/>
                </a:lnTo>
                <a:lnTo>
                  <a:pt x="312420" y="285750"/>
                </a:lnTo>
                <a:lnTo>
                  <a:pt x="321310" y="321310"/>
                </a:lnTo>
                <a:lnTo>
                  <a:pt x="330200" y="365760"/>
                </a:lnTo>
                <a:lnTo>
                  <a:pt x="330200" y="392430"/>
                </a:lnTo>
                <a:lnTo>
                  <a:pt x="330200" y="427990"/>
                </a:lnTo>
                <a:lnTo>
                  <a:pt x="330200" y="463550"/>
                </a:lnTo>
                <a:lnTo>
                  <a:pt x="330200" y="499110"/>
                </a:lnTo>
                <a:lnTo>
                  <a:pt x="321310" y="534670"/>
                </a:lnTo>
                <a:lnTo>
                  <a:pt x="303530" y="571500"/>
                </a:lnTo>
                <a:lnTo>
                  <a:pt x="294640" y="598170"/>
                </a:lnTo>
                <a:lnTo>
                  <a:pt x="285750" y="633730"/>
                </a:lnTo>
                <a:lnTo>
                  <a:pt x="267970" y="678180"/>
                </a:lnTo>
                <a:lnTo>
                  <a:pt x="241300" y="713740"/>
                </a:lnTo>
                <a:lnTo>
                  <a:pt x="214630" y="758190"/>
                </a:lnTo>
                <a:lnTo>
                  <a:pt x="196850" y="784860"/>
                </a:lnTo>
                <a:lnTo>
                  <a:pt x="187960" y="793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5688330" y="1116330"/>
            <a:ext cx="259081" cy="731521"/>
          </a:xfrm>
          <a:custGeom>
            <a:avLst/>
            <a:gdLst/>
            <a:ahLst/>
            <a:cxnLst/>
            <a:rect l="0" t="0" r="0" b="0"/>
            <a:pathLst>
              <a:path w="259081" h="731521">
                <a:moveTo>
                  <a:pt x="35560" y="0"/>
                </a:moveTo>
                <a:lnTo>
                  <a:pt x="1778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0" y="15113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39090"/>
                </a:lnTo>
                <a:lnTo>
                  <a:pt x="0" y="383540"/>
                </a:lnTo>
                <a:lnTo>
                  <a:pt x="0" y="419100"/>
                </a:lnTo>
                <a:lnTo>
                  <a:pt x="0" y="464820"/>
                </a:lnTo>
                <a:lnTo>
                  <a:pt x="0" y="509270"/>
                </a:lnTo>
                <a:lnTo>
                  <a:pt x="8890" y="544830"/>
                </a:lnTo>
                <a:lnTo>
                  <a:pt x="17780" y="589280"/>
                </a:lnTo>
                <a:lnTo>
                  <a:pt x="35560" y="624840"/>
                </a:lnTo>
                <a:lnTo>
                  <a:pt x="53340" y="669290"/>
                </a:lnTo>
                <a:lnTo>
                  <a:pt x="71120" y="687070"/>
                </a:lnTo>
                <a:lnTo>
                  <a:pt x="106680" y="713740"/>
                </a:lnTo>
                <a:lnTo>
                  <a:pt x="142240" y="731520"/>
                </a:lnTo>
                <a:lnTo>
                  <a:pt x="187960" y="731520"/>
                </a:lnTo>
                <a:lnTo>
                  <a:pt x="223520" y="731520"/>
                </a:lnTo>
                <a:lnTo>
                  <a:pt x="259080" y="7315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6027420" y="1258570"/>
            <a:ext cx="187961" cy="518161"/>
          </a:xfrm>
          <a:custGeom>
            <a:avLst/>
            <a:gdLst/>
            <a:ahLst/>
            <a:cxnLst/>
            <a:rect l="0" t="0" r="0" b="0"/>
            <a:pathLst>
              <a:path w="187961" h="518161">
                <a:moveTo>
                  <a:pt x="187960" y="0"/>
                </a:moveTo>
                <a:lnTo>
                  <a:pt x="152400" y="36830"/>
                </a:lnTo>
                <a:lnTo>
                  <a:pt x="125730" y="72390"/>
                </a:lnTo>
                <a:lnTo>
                  <a:pt x="116840" y="99060"/>
                </a:lnTo>
                <a:lnTo>
                  <a:pt x="97790" y="134620"/>
                </a:lnTo>
                <a:lnTo>
                  <a:pt x="88900" y="179070"/>
                </a:lnTo>
                <a:lnTo>
                  <a:pt x="71120" y="214630"/>
                </a:lnTo>
                <a:lnTo>
                  <a:pt x="62230" y="241300"/>
                </a:lnTo>
                <a:lnTo>
                  <a:pt x="62230" y="267970"/>
                </a:lnTo>
                <a:lnTo>
                  <a:pt x="53340" y="285750"/>
                </a:lnTo>
                <a:lnTo>
                  <a:pt x="44450" y="331470"/>
                </a:lnTo>
                <a:lnTo>
                  <a:pt x="35560" y="375920"/>
                </a:lnTo>
                <a:lnTo>
                  <a:pt x="35560" y="411480"/>
                </a:lnTo>
                <a:lnTo>
                  <a:pt x="26670" y="447040"/>
                </a:lnTo>
                <a:lnTo>
                  <a:pt x="17780" y="482600"/>
                </a:lnTo>
                <a:lnTo>
                  <a:pt x="8890" y="518160"/>
                </a:lnTo>
                <a:lnTo>
                  <a:pt x="0" y="518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6009640" y="1322070"/>
            <a:ext cx="294641" cy="410211"/>
          </a:xfrm>
          <a:custGeom>
            <a:avLst/>
            <a:gdLst/>
            <a:ahLst/>
            <a:cxnLst/>
            <a:rect l="0" t="0" r="0" b="0"/>
            <a:pathLst>
              <a:path w="294641" h="410211">
                <a:moveTo>
                  <a:pt x="0" y="0"/>
                </a:moveTo>
                <a:lnTo>
                  <a:pt x="17780" y="35560"/>
                </a:lnTo>
                <a:lnTo>
                  <a:pt x="26670" y="71120"/>
                </a:lnTo>
                <a:lnTo>
                  <a:pt x="44450" y="106680"/>
                </a:lnTo>
                <a:lnTo>
                  <a:pt x="71120" y="151130"/>
                </a:lnTo>
                <a:lnTo>
                  <a:pt x="97790" y="195580"/>
                </a:lnTo>
                <a:lnTo>
                  <a:pt x="115570" y="231140"/>
                </a:lnTo>
                <a:lnTo>
                  <a:pt x="134620" y="267970"/>
                </a:lnTo>
                <a:lnTo>
                  <a:pt x="152400" y="294640"/>
                </a:lnTo>
                <a:lnTo>
                  <a:pt x="179070" y="339090"/>
                </a:lnTo>
                <a:lnTo>
                  <a:pt x="214630" y="374650"/>
                </a:lnTo>
                <a:lnTo>
                  <a:pt x="250190" y="410210"/>
                </a:lnTo>
                <a:lnTo>
                  <a:pt x="267970" y="410210"/>
                </a:lnTo>
                <a:lnTo>
                  <a:pt x="294640" y="4013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6563360" y="1258570"/>
            <a:ext cx="17781" cy="402591"/>
          </a:xfrm>
          <a:custGeom>
            <a:avLst/>
            <a:gdLst/>
            <a:ahLst/>
            <a:cxnLst/>
            <a:rect l="0" t="0" r="0" b="0"/>
            <a:pathLst>
              <a:path w="17781" h="402591">
                <a:moveTo>
                  <a:pt x="0" y="0"/>
                </a:moveTo>
                <a:lnTo>
                  <a:pt x="0" y="36830"/>
                </a:lnTo>
                <a:lnTo>
                  <a:pt x="0" y="7239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50190"/>
                </a:lnTo>
                <a:lnTo>
                  <a:pt x="8890" y="285750"/>
                </a:lnTo>
                <a:lnTo>
                  <a:pt x="8890" y="322580"/>
                </a:lnTo>
                <a:lnTo>
                  <a:pt x="17780" y="367030"/>
                </a:lnTo>
                <a:lnTo>
                  <a:pt x="17780" y="4025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6410960" y="1428750"/>
            <a:ext cx="232411" cy="44451"/>
          </a:xfrm>
          <a:custGeom>
            <a:avLst/>
            <a:gdLst/>
            <a:ahLst/>
            <a:cxnLst/>
            <a:rect l="0" t="0" r="0" b="0"/>
            <a:pathLst>
              <a:path w="232411" h="44451">
                <a:moveTo>
                  <a:pt x="0" y="44450"/>
                </a:moveTo>
                <a:lnTo>
                  <a:pt x="36830" y="44450"/>
                </a:lnTo>
                <a:lnTo>
                  <a:pt x="72390" y="35560"/>
                </a:lnTo>
                <a:lnTo>
                  <a:pt x="107950" y="26670"/>
                </a:lnTo>
                <a:lnTo>
                  <a:pt x="143510" y="17780"/>
                </a:lnTo>
                <a:lnTo>
                  <a:pt x="187960" y="8890"/>
                </a:lnTo>
                <a:lnTo>
                  <a:pt x="2324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6858000" y="1125220"/>
            <a:ext cx="62231" cy="795021"/>
          </a:xfrm>
          <a:custGeom>
            <a:avLst/>
            <a:gdLst/>
            <a:ahLst/>
            <a:cxnLst/>
            <a:rect l="0" t="0" r="0" b="0"/>
            <a:pathLst>
              <a:path w="62231" h="79502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15570"/>
                </a:lnTo>
                <a:lnTo>
                  <a:pt x="8890" y="151130"/>
                </a:lnTo>
                <a:lnTo>
                  <a:pt x="8890" y="187960"/>
                </a:lnTo>
                <a:lnTo>
                  <a:pt x="17780" y="223520"/>
                </a:lnTo>
                <a:lnTo>
                  <a:pt x="17780" y="267970"/>
                </a:lnTo>
                <a:lnTo>
                  <a:pt x="17780" y="285750"/>
                </a:lnTo>
                <a:lnTo>
                  <a:pt x="17780" y="312420"/>
                </a:lnTo>
                <a:lnTo>
                  <a:pt x="17780" y="339090"/>
                </a:lnTo>
                <a:lnTo>
                  <a:pt x="26670" y="365760"/>
                </a:lnTo>
                <a:lnTo>
                  <a:pt x="26670" y="392430"/>
                </a:lnTo>
                <a:lnTo>
                  <a:pt x="26670" y="419100"/>
                </a:lnTo>
                <a:lnTo>
                  <a:pt x="26670" y="447040"/>
                </a:lnTo>
                <a:lnTo>
                  <a:pt x="35560" y="482600"/>
                </a:lnTo>
                <a:lnTo>
                  <a:pt x="35560" y="509270"/>
                </a:lnTo>
                <a:lnTo>
                  <a:pt x="35560" y="544830"/>
                </a:lnTo>
                <a:lnTo>
                  <a:pt x="44450" y="571500"/>
                </a:lnTo>
                <a:lnTo>
                  <a:pt x="44450" y="607060"/>
                </a:lnTo>
                <a:lnTo>
                  <a:pt x="53340" y="633730"/>
                </a:lnTo>
                <a:lnTo>
                  <a:pt x="53340" y="660400"/>
                </a:lnTo>
                <a:lnTo>
                  <a:pt x="53340" y="687070"/>
                </a:lnTo>
                <a:lnTo>
                  <a:pt x="53340" y="731520"/>
                </a:lnTo>
                <a:lnTo>
                  <a:pt x="53340" y="768350"/>
                </a:lnTo>
                <a:lnTo>
                  <a:pt x="62230" y="7950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7134860" y="1098550"/>
            <a:ext cx="179071" cy="695961"/>
          </a:xfrm>
          <a:custGeom>
            <a:avLst/>
            <a:gdLst/>
            <a:ahLst/>
            <a:cxnLst/>
            <a:rect l="0" t="0" r="0" b="0"/>
            <a:pathLst>
              <a:path w="179071" h="695961">
                <a:moveTo>
                  <a:pt x="0" y="0"/>
                </a:moveTo>
                <a:lnTo>
                  <a:pt x="17780" y="8890"/>
                </a:lnTo>
                <a:lnTo>
                  <a:pt x="62230" y="44450"/>
                </a:lnTo>
                <a:lnTo>
                  <a:pt x="97790" y="71120"/>
                </a:lnTo>
                <a:lnTo>
                  <a:pt x="124460" y="106680"/>
                </a:lnTo>
                <a:lnTo>
                  <a:pt x="142240" y="142240"/>
                </a:lnTo>
                <a:lnTo>
                  <a:pt x="161290" y="177800"/>
                </a:lnTo>
                <a:lnTo>
                  <a:pt x="170180" y="223520"/>
                </a:lnTo>
                <a:lnTo>
                  <a:pt x="179070" y="267970"/>
                </a:lnTo>
                <a:lnTo>
                  <a:pt x="179070" y="312420"/>
                </a:lnTo>
                <a:lnTo>
                  <a:pt x="179070" y="339090"/>
                </a:lnTo>
                <a:lnTo>
                  <a:pt x="170180" y="374650"/>
                </a:lnTo>
                <a:lnTo>
                  <a:pt x="170180" y="410210"/>
                </a:lnTo>
                <a:lnTo>
                  <a:pt x="161290" y="445770"/>
                </a:lnTo>
                <a:lnTo>
                  <a:pt x="142240" y="482600"/>
                </a:lnTo>
                <a:lnTo>
                  <a:pt x="124460" y="527050"/>
                </a:lnTo>
                <a:lnTo>
                  <a:pt x="115570" y="553720"/>
                </a:lnTo>
                <a:lnTo>
                  <a:pt x="106680" y="571500"/>
                </a:lnTo>
                <a:lnTo>
                  <a:pt x="97790" y="598170"/>
                </a:lnTo>
                <a:lnTo>
                  <a:pt x="80010" y="624840"/>
                </a:lnTo>
                <a:lnTo>
                  <a:pt x="62230" y="660400"/>
                </a:lnTo>
                <a:lnTo>
                  <a:pt x="53340" y="695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4804410" y="2759710"/>
            <a:ext cx="177801" cy="410211"/>
          </a:xfrm>
          <a:custGeom>
            <a:avLst/>
            <a:gdLst/>
            <a:ahLst/>
            <a:cxnLst/>
            <a:rect l="0" t="0" r="0" b="0"/>
            <a:pathLst>
              <a:path w="177801" h="410211">
                <a:moveTo>
                  <a:pt x="177800" y="0"/>
                </a:moveTo>
                <a:lnTo>
                  <a:pt x="151130" y="35560"/>
                </a:lnTo>
                <a:lnTo>
                  <a:pt x="133350" y="80010"/>
                </a:lnTo>
                <a:lnTo>
                  <a:pt x="115570" y="115570"/>
                </a:lnTo>
                <a:lnTo>
                  <a:pt x="97790" y="151130"/>
                </a:lnTo>
                <a:lnTo>
                  <a:pt x="80010" y="186690"/>
                </a:lnTo>
                <a:lnTo>
                  <a:pt x="62230" y="222250"/>
                </a:lnTo>
                <a:lnTo>
                  <a:pt x="44450" y="259080"/>
                </a:lnTo>
                <a:lnTo>
                  <a:pt x="26670" y="294640"/>
                </a:lnTo>
                <a:lnTo>
                  <a:pt x="8890" y="330200"/>
                </a:lnTo>
                <a:lnTo>
                  <a:pt x="0" y="365760"/>
                </a:lnTo>
                <a:lnTo>
                  <a:pt x="0" y="4102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4786630" y="2741930"/>
            <a:ext cx="223521" cy="419101"/>
          </a:xfrm>
          <a:custGeom>
            <a:avLst/>
            <a:gdLst/>
            <a:ahLst/>
            <a:cxnLst/>
            <a:rect l="0" t="0" r="0" b="0"/>
            <a:pathLst>
              <a:path w="223521" h="419101">
                <a:moveTo>
                  <a:pt x="0" y="0"/>
                </a:moveTo>
                <a:lnTo>
                  <a:pt x="26670" y="35560"/>
                </a:lnTo>
                <a:lnTo>
                  <a:pt x="44450" y="80010"/>
                </a:lnTo>
                <a:lnTo>
                  <a:pt x="62230" y="124460"/>
                </a:lnTo>
                <a:lnTo>
                  <a:pt x="80010" y="160020"/>
                </a:lnTo>
                <a:lnTo>
                  <a:pt x="97790" y="204470"/>
                </a:lnTo>
                <a:lnTo>
                  <a:pt x="115570" y="240030"/>
                </a:lnTo>
                <a:lnTo>
                  <a:pt x="133350" y="285750"/>
                </a:lnTo>
                <a:lnTo>
                  <a:pt x="160020" y="321310"/>
                </a:lnTo>
                <a:lnTo>
                  <a:pt x="177800" y="356870"/>
                </a:lnTo>
                <a:lnTo>
                  <a:pt x="204470" y="401320"/>
                </a:lnTo>
                <a:lnTo>
                  <a:pt x="223520" y="419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5196840" y="2813050"/>
            <a:ext cx="205741" cy="53341"/>
          </a:xfrm>
          <a:custGeom>
            <a:avLst/>
            <a:gdLst/>
            <a:ahLst/>
            <a:cxnLst/>
            <a:rect l="0" t="0" r="0" b="0"/>
            <a:pathLst>
              <a:path w="205741" h="53341">
                <a:moveTo>
                  <a:pt x="0" y="53340"/>
                </a:moveTo>
                <a:lnTo>
                  <a:pt x="0" y="35560"/>
                </a:lnTo>
                <a:lnTo>
                  <a:pt x="8890" y="17780"/>
                </a:lnTo>
                <a:lnTo>
                  <a:pt x="35560" y="8890"/>
                </a:lnTo>
                <a:lnTo>
                  <a:pt x="71120" y="8890"/>
                </a:lnTo>
                <a:lnTo>
                  <a:pt x="107950" y="0"/>
                </a:lnTo>
                <a:lnTo>
                  <a:pt x="125730" y="0"/>
                </a:lnTo>
                <a:lnTo>
                  <a:pt x="170180" y="8890"/>
                </a:lnTo>
                <a:lnTo>
                  <a:pt x="187960" y="8890"/>
                </a:lnTo>
                <a:lnTo>
                  <a:pt x="205740" y="266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5241290" y="2946400"/>
            <a:ext cx="205741" cy="44451"/>
          </a:xfrm>
          <a:custGeom>
            <a:avLst/>
            <a:gdLst/>
            <a:ahLst/>
            <a:cxnLst/>
            <a:rect l="0" t="0" r="0" b="0"/>
            <a:pathLst>
              <a:path w="205741" h="44451">
                <a:moveTo>
                  <a:pt x="0" y="44450"/>
                </a:moveTo>
                <a:lnTo>
                  <a:pt x="35560" y="26670"/>
                </a:lnTo>
                <a:lnTo>
                  <a:pt x="72390" y="17780"/>
                </a:lnTo>
                <a:lnTo>
                  <a:pt x="116840" y="8890"/>
                </a:lnTo>
                <a:lnTo>
                  <a:pt x="16129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5848350" y="2509520"/>
            <a:ext cx="81281" cy="250191"/>
          </a:xfrm>
          <a:custGeom>
            <a:avLst/>
            <a:gdLst/>
            <a:ahLst/>
            <a:cxnLst/>
            <a:rect l="0" t="0" r="0" b="0"/>
            <a:pathLst>
              <a:path w="81281" h="250191">
                <a:moveTo>
                  <a:pt x="0" y="0"/>
                </a:moveTo>
                <a:lnTo>
                  <a:pt x="0" y="35560"/>
                </a:lnTo>
                <a:lnTo>
                  <a:pt x="8890" y="80010"/>
                </a:lnTo>
                <a:lnTo>
                  <a:pt x="27940" y="124460"/>
                </a:lnTo>
                <a:lnTo>
                  <a:pt x="36830" y="160020"/>
                </a:lnTo>
                <a:lnTo>
                  <a:pt x="54610" y="205740"/>
                </a:lnTo>
                <a:lnTo>
                  <a:pt x="81280" y="2501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5715000" y="2821940"/>
            <a:ext cx="330201" cy="53341"/>
          </a:xfrm>
          <a:custGeom>
            <a:avLst/>
            <a:gdLst/>
            <a:ahLst/>
            <a:cxnLst/>
            <a:rect l="0" t="0" r="0" b="0"/>
            <a:pathLst>
              <a:path w="330201" h="53341">
                <a:moveTo>
                  <a:pt x="0" y="53340"/>
                </a:moveTo>
                <a:lnTo>
                  <a:pt x="0" y="35560"/>
                </a:lnTo>
                <a:lnTo>
                  <a:pt x="26670" y="17780"/>
                </a:lnTo>
                <a:lnTo>
                  <a:pt x="80010" y="0"/>
                </a:lnTo>
                <a:lnTo>
                  <a:pt x="115570" y="0"/>
                </a:lnTo>
                <a:lnTo>
                  <a:pt x="161290" y="0"/>
                </a:lnTo>
                <a:lnTo>
                  <a:pt x="196850" y="0"/>
                </a:lnTo>
                <a:lnTo>
                  <a:pt x="232410" y="0"/>
                </a:lnTo>
                <a:lnTo>
                  <a:pt x="267970" y="0"/>
                </a:lnTo>
                <a:lnTo>
                  <a:pt x="312420" y="0"/>
                </a:lnTo>
                <a:lnTo>
                  <a:pt x="330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5839460" y="2901950"/>
            <a:ext cx="294641" cy="356871"/>
          </a:xfrm>
          <a:custGeom>
            <a:avLst/>
            <a:gdLst/>
            <a:ahLst/>
            <a:cxnLst/>
            <a:rect l="0" t="0" r="0" b="0"/>
            <a:pathLst>
              <a:path w="294641" h="356871">
                <a:moveTo>
                  <a:pt x="8890" y="80010"/>
                </a:moveTo>
                <a:lnTo>
                  <a:pt x="0" y="62230"/>
                </a:lnTo>
                <a:lnTo>
                  <a:pt x="45720" y="35560"/>
                </a:lnTo>
                <a:lnTo>
                  <a:pt x="81280" y="26670"/>
                </a:lnTo>
                <a:lnTo>
                  <a:pt x="116840" y="17780"/>
                </a:lnTo>
                <a:lnTo>
                  <a:pt x="152400" y="8890"/>
                </a:lnTo>
                <a:lnTo>
                  <a:pt x="196850" y="0"/>
                </a:lnTo>
                <a:lnTo>
                  <a:pt x="241300" y="8890"/>
                </a:lnTo>
                <a:lnTo>
                  <a:pt x="259080" y="8890"/>
                </a:lnTo>
                <a:lnTo>
                  <a:pt x="259080" y="26670"/>
                </a:lnTo>
                <a:lnTo>
                  <a:pt x="241300" y="62230"/>
                </a:lnTo>
                <a:lnTo>
                  <a:pt x="205740" y="88900"/>
                </a:lnTo>
                <a:lnTo>
                  <a:pt x="170180" y="107950"/>
                </a:lnTo>
                <a:lnTo>
                  <a:pt x="134620" y="125730"/>
                </a:lnTo>
                <a:lnTo>
                  <a:pt x="99060" y="143510"/>
                </a:lnTo>
                <a:lnTo>
                  <a:pt x="54610" y="161290"/>
                </a:lnTo>
                <a:lnTo>
                  <a:pt x="36830" y="170180"/>
                </a:lnTo>
                <a:lnTo>
                  <a:pt x="72390" y="152400"/>
                </a:lnTo>
                <a:lnTo>
                  <a:pt x="116840" y="134620"/>
                </a:lnTo>
                <a:lnTo>
                  <a:pt x="152400" y="134620"/>
                </a:lnTo>
                <a:lnTo>
                  <a:pt x="187960" y="134620"/>
                </a:lnTo>
                <a:lnTo>
                  <a:pt x="205740" y="134620"/>
                </a:lnTo>
                <a:lnTo>
                  <a:pt x="250190" y="143510"/>
                </a:lnTo>
                <a:lnTo>
                  <a:pt x="276860" y="161290"/>
                </a:lnTo>
                <a:lnTo>
                  <a:pt x="285750" y="187960"/>
                </a:lnTo>
                <a:lnTo>
                  <a:pt x="294640" y="205740"/>
                </a:lnTo>
                <a:lnTo>
                  <a:pt x="285750" y="223520"/>
                </a:lnTo>
                <a:lnTo>
                  <a:pt x="276860" y="241300"/>
                </a:lnTo>
                <a:lnTo>
                  <a:pt x="259080" y="259080"/>
                </a:lnTo>
                <a:lnTo>
                  <a:pt x="223520" y="285750"/>
                </a:lnTo>
                <a:lnTo>
                  <a:pt x="187960" y="303530"/>
                </a:lnTo>
                <a:lnTo>
                  <a:pt x="152400" y="330200"/>
                </a:lnTo>
                <a:lnTo>
                  <a:pt x="107950" y="347980"/>
                </a:lnTo>
                <a:lnTo>
                  <a:pt x="107950" y="3568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5214620" y="3608070"/>
            <a:ext cx="232411" cy="419101"/>
          </a:xfrm>
          <a:custGeom>
            <a:avLst/>
            <a:gdLst/>
            <a:ahLst/>
            <a:cxnLst/>
            <a:rect l="0" t="0" r="0" b="0"/>
            <a:pathLst>
              <a:path w="232411" h="419101">
                <a:moveTo>
                  <a:pt x="232410" y="0"/>
                </a:moveTo>
                <a:lnTo>
                  <a:pt x="205740" y="35560"/>
                </a:lnTo>
                <a:lnTo>
                  <a:pt x="187960" y="80010"/>
                </a:lnTo>
                <a:lnTo>
                  <a:pt x="170180" y="115570"/>
                </a:lnTo>
                <a:lnTo>
                  <a:pt x="143510" y="151130"/>
                </a:lnTo>
                <a:lnTo>
                  <a:pt x="116840" y="186690"/>
                </a:lnTo>
                <a:lnTo>
                  <a:pt x="90170" y="222250"/>
                </a:lnTo>
                <a:lnTo>
                  <a:pt x="71120" y="267970"/>
                </a:lnTo>
                <a:lnTo>
                  <a:pt x="44450" y="312420"/>
                </a:lnTo>
                <a:lnTo>
                  <a:pt x="26670" y="356870"/>
                </a:lnTo>
                <a:lnTo>
                  <a:pt x="8890" y="39243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5214620" y="3643630"/>
            <a:ext cx="44451" cy="71121"/>
          </a:xfrm>
          <a:custGeom>
            <a:avLst/>
            <a:gdLst/>
            <a:ahLst/>
            <a:cxnLst/>
            <a:rect l="0" t="0" r="0" b="0"/>
            <a:pathLst>
              <a:path w="44451" h="71121">
                <a:moveTo>
                  <a:pt x="0" y="0"/>
                </a:moveTo>
                <a:lnTo>
                  <a:pt x="8890" y="17780"/>
                </a:lnTo>
                <a:lnTo>
                  <a:pt x="35560" y="62230"/>
                </a:lnTo>
                <a:lnTo>
                  <a:pt x="44450" y="711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5313680" y="3803650"/>
            <a:ext cx="44451" cy="81281"/>
          </a:xfrm>
          <a:custGeom>
            <a:avLst/>
            <a:gdLst/>
            <a:ahLst/>
            <a:cxnLst/>
            <a:rect l="0" t="0" r="0" b="0"/>
            <a:pathLst>
              <a:path w="44451" h="81281">
                <a:moveTo>
                  <a:pt x="0" y="0"/>
                </a:moveTo>
                <a:lnTo>
                  <a:pt x="17780" y="35560"/>
                </a:lnTo>
                <a:lnTo>
                  <a:pt x="44450" y="812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5411470" y="3964940"/>
            <a:ext cx="44451" cy="62231"/>
          </a:xfrm>
          <a:custGeom>
            <a:avLst/>
            <a:gdLst/>
            <a:ahLst/>
            <a:cxnLst/>
            <a:rect l="0" t="0" r="0" b="0"/>
            <a:pathLst>
              <a:path w="44451" h="62231">
                <a:moveTo>
                  <a:pt x="0" y="0"/>
                </a:moveTo>
                <a:lnTo>
                  <a:pt x="26670" y="35560"/>
                </a:lnTo>
                <a:lnTo>
                  <a:pt x="44450" y="622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5608320" y="3776980"/>
            <a:ext cx="177801" cy="71121"/>
          </a:xfrm>
          <a:custGeom>
            <a:avLst/>
            <a:gdLst/>
            <a:ahLst/>
            <a:cxnLst/>
            <a:rect l="0" t="0" r="0" b="0"/>
            <a:pathLst>
              <a:path w="177801" h="71121">
                <a:moveTo>
                  <a:pt x="0" y="71120"/>
                </a:moveTo>
                <a:lnTo>
                  <a:pt x="8890" y="53340"/>
                </a:lnTo>
                <a:lnTo>
                  <a:pt x="53340" y="26670"/>
                </a:lnTo>
                <a:lnTo>
                  <a:pt x="97790" y="17780"/>
                </a:lnTo>
                <a:lnTo>
                  <a:pt x="133350" y="889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6144260" y="3526790"/>
            <a:ext cx="8891" cy="161291"/>
          </a:xfrm>
          <a:custGeom>
            <a:avLst/>
            <a:gdLst/>
            <a:ahLst/>
            <a:cxnLst/>
            <a:rect l="0" t="0" r="0" b="0"/>
            <a:pathLst>
              <a:path w="8891" h="161291">
                <a:moveTo>
                  <a:pt x="0" y="0"/>
                </a:moveTo>
                <a:lnTo>
                  <a:pt x="0" y="35560"/>
                </a:lnTo>
                <a:lnTo>
                  <a:pt x="0" y="81280"/>
                </a:lnTo>
                <a:lnTo>
                  <a:pt x="0" y="125730"/>
                </a:lnTo>
                <a:lnTo>
                  <a:pt x="8890" y="1612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6036310" y="3776980"/>
            <a:ext cx="214631" cy="44451"/>
          </a:xfrm>
          <a:custGeom>
            <a:avLst/>
            <a:gdLst/>
            <a:ahLst/>
            <a:cxnLst/>
            <a:rect l="0" t="0" r="0" b="0"/>
            <a:pathLst>
              <a:path w="214631" h="44451">
                <a:moveTo>
                  <a:pt x="0" y="44450"/>
                </a:moveTo>
                <a:lnTo>
                  <a:pt x="8890" y="26670"/>
                </a:lnTo>
                <a:lnTo>
                  <a:pt x="44450" y="17780"/>
                </a:lnTo>
                <a:lnTo>
                  <a:pt x="88900" y="0"/>
                </a:lnTo>
                <a:lnTo>
                  <a:pt x="125730" y="0"/>
                </a:lnTo>
                <a:lnTo>
                  <a:pt x="161290" y="0"/>
                </a:lnTo>
                <a:lnTo>
                  <a:pt x="20574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6162040" y="3858260"/>
            <a:ext cx="133351" cy="294641"/>
          </a:xfrm>
          <a:custGeom>
            <a:avLst/>
            <a:gdLst/>
            <a:ahLst/>
            <a:cxnLst/>
            <a:rect l="0" t="0" r="0" b="0"/>
            <a:pathLst>
              <a:path w="133351" h="294641">
                <a:moveTo>
                  <a:pt x="0" y="26670"/>
                </a:moveTo>
                <a:lnTo>
                  <a:pt x="17780" y="8890"/>
                </a:lnTo>
                <a:lnTo>
                  <a:pt x="44450" y="0"/>
                </a:lnTo>
                <a:lnTo>
                  <a:pt x="8001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33350" y="35560"/>
                </a:lnTo>
                <a:lnTo>
                  <a:pt x="106680" y="62230"/>
                </a:lnTo>
                <a:lnTo>
                  <a:pt x="62230" y="88900"/>
                </a:lnTo>
                <a:lnTo>
                  <a:pt x="17780" y="124460"/>
                </a:lnTo>
                <a:lnTo>
                  <a:pt x="0" y="133350"/>
                </a:lnTo>
                <a:lnTo>
                  <a:pt x="17780" y="133350"/>
                </a:lnTo>
                <a:lnTo>
                  <a:pt x="53340" y="124460"/>
                </a:lnTo>
                <a:lnTo>
                  <a:pt x="88900" y="124460"/>
                </a:lnTo>
                <a:lnTo>
                  <a:pt x="115570" y="124460"/>
                </a:lnTo>
                <a:lnTo>
                  <a:pt x="133350" y="124460"/>
                </a:lnTo>
                <a:lnTo>
                  <a:pt x="133350" y="142240"/>
                </a:lnTo>
                <a:lnTo>
                  <a:pt x="133350" y="168910"/>
                </a:lnTo>
                <a:lnTo>
                  <a:pt x="115570" y="195580"/>
                </a:lnTo>
                <a:lnTo>
                  <a:pt x="71120" y="222250"/>
                </a:lnTo>
                <a:lnTo>
                  <a:pt x="35560" y="25781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6536690" y="3759200"/>
            <a:ext cx="151131" cy="17781"/>
          </a:xfrm>
          <a:custGeom>
            <a:avLst/>
            <a:gdLst/>
            <a:ahLst/>
            <a:cxnLst/>
            <a:rect l="0" t="0" r="0" b="0"/>
            <a:pathLst>
              <a:path w="151131" h="17781">
                <a:moveTo>
                  <a:pt x="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6572250" y="3858260"/>
            <a:ext cx="152401" cy="17781"/>
          </a:xfrm>
          <a:custGeom>
            <a:avLst/>
            <a:gdLst/>
            <a:ahLst/>
            <a:cxnLst/>
            <a:rect l="0" t="0" r="0" b="0"/>
            <a:pathLst>
              <a:path w="152401" h="17781">
                <a:moveTo>
                  <a:pt x="0" y="17780"/>
                </a:moveTo>
                <a:lnTo>
                  <a:pt x="17780" y="8890"/>
                </a:lnTo>
                <a:lnTo>
                  <a:pt x="62230" y="8890"/>
                </a:lnTo>
                <a:lnTo>
                  <a:pt x="97790" y="0"/>
                </a:lnTo>
                <a:lnTo>
                  <a:pt x="12446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6955790" y="3652520"/>
            <a:ext cx="276861" cy="267971"/>
          </a:xfrm>
          <a:custGeom>
            <a:avLst/>
            <a:gdLst/>
            <a:ahLst/>
            <a:cxnLst/>
            <a:rect l="0" t="0" r="0" b="0"/>
            <a:pathLst>
              <a:path w="276861" h="267971">
                <a:moveTo>
                  <a:pt x="90170" y="0"/>
                </a:moveTo>
                <a:lnTo>
                  <a:pt x="72390" y="0"/>
                </a:lnTo>
                <a:lnTo>
                  <a:pt x="35560" y="53340"/>
                </a:lnTo>
                <a:lnTo>
                  <a:pt x="1778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0" y="205740"/>
                </a:lnTo>
                <a:lnTo>
                  <a:pt x="8890" y="223520"/>
                </a:lnTo>
                <a:lnTo>
                  <a:pt x="26670" y="241300"/>
                </a:lnTo>
                <a:lnTo>
                  <a:pt x="72390" y="259080"/>
                </a:lnTo>
                <a:lnTo>
                  <a:pt x="107950" y="267970"/>
                </a:lnTo>
                <a:lnTo>
                  <a:pt x="143510" y="267970"/>
                </a:lnTo>
                <a:lnTo>
                  <a:pt x="179070" y="259080"/>
                </a:lnTo>
                <a:lnTo>
                  <a:pt x="214630" y="250190"/>
                </a:lnTo>
                <a:lnTo>
                  <a:pt x="250190" y="223520"/>
                </a:lnTo>
                <a:lnTo>
                  <a:pt x="267970" y="205740"/>
                </a:lnTo>
                <a:lnTo>
                  <a:pt x="276860" y="177800"/>
                </a:lnTo>
                <a:lnTo>
                  <a:pt x="276860" y="151130"/>
                </a:lnTo>
                <a:lnTo>
                  <a:pt x="276860" y="124460"/>
                </a:lnTo>
                <a:lnTo>
                  <a:pt x="259080" y="88900"/>
                </a:lnTo>
                <a:lnTo>
                  <a:pt x="259080" y="71120"/>
                </a:lnTo>
                <a:lnTo>
                  <a:pt x="223520" y="44450"/>
                </a:lnTo>
                <a:lnTo>
                  <a:pt x="205740" y="26670"/>
                </a:lnTo>
                <a:lnTo>
                  <a:pt x="161290" y="17780"/>
                </a:lnTo>
                <a:lnTo>
                  <a:pt x="13462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5187950" y="3688080"/>
            <a:ext cx="8891" cy="1"/>
          </a:xfrm>
          <a:custGeom>
            <a:avLst/>
            <a:gdLst/>
            <a:ahLst/>
            <a:cxnLst/>
            <a:rect l="0" t="0" r="0" b="0"/>
            <a:pathLst>
              <a:path w="8891" h="1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5232400" y="3714750"/>
            <a:ext cx="241301" cy="241301"/>
          </a:xfrm>
          <a:custGeom>
            <a:avLst/>
            <a:gdLst/>
            <a:ahLst/>
            <a:cxnLst/>
            <a:rect l="0" t="0" r="0" b="0"/>
            <a:pathLst>
              <a:path w="241301" h="241301">
                <a:moveTo>
                  <a:pt x="0" y="0"/>
                </a:moveTo>
                <a:lnTo>
                  <a:pt x="8890" y="17780"/>
                </a:lnTo>
                <a:lnTo>
                  <a:pt x="53340" y="53340"/>
                </a:lnTo>
                <a:lnTo>
                  <a:pt x="90170" y="97790"/>
                </a:lnTo>
                <a:lnTo>
                  <a:pt x="116840" y="133350"/>
                </a:lnTo>
                <a:lnTo>
                  <a:pt x="125730" y="152400"/>
                </a:lnTo>
                <a:lnTo>
                  <a:pt x="170180" y="179070"/>
                </a:lnTo>
                <a:lnTo>
                  <a:pt x="214630" y="214630"/>
                </a:lnTo>
                <a:lnTo>
                  <a:pt x="241300" y="241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6215380" y="2571750"/>
            <a:ext cx="26671" cy="8891"/>
          </a:xfrm>
          <a:custGeom>
            <a:avLst/>
            <a:gdLst/>
            <a:ahLst/>
            <a:cxnLst/>
            <a:rect l="0" t="0" r="0" b="0"/>
            <a:pathLst>
              <a:path w="26671" h="8891">
                <a:moveTo>
                  <a:pt x="2667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6419850" y="2321560"/>
            <a:ext cx="152401" cy="223521"/>
          </a:xfrm>
          <a:custGeom>
            <a:avLst/>
            <a:gdLst/>
            <a:ahLst/>
            <a:cxnLst/>
            <a:rect l="0" t="0" r="0" b="0"/>
            <a:pathLst>
              <a:path w="152401" h="223521">
                <a:moveTo>
                  <a:pt x="0" y="53340"/>
                </a:moveTo>
                <a:lnTo>
                  <a:pt x="36830" y="8890"/>
                </a:lnTo>
                <a:lnTo>
                  <a:pt x="72390" y="0"/>
                </a:lnTo>
                <a:lnTo>
                  <a:pt x="90170" y="0"/>
                </a:lnTo>
                <a:lnTo>
                  <a:pt x="99060" y="17780"/>
                </a:lnTo>
                <a:lnTo>
                  <a:pt x="99060" y="35560"/>
                </a:lnTo>
                <a:lnTo>
                  <a:pt x="54610" y="80010"/>
                </a:lnTo>
                <a:lnTo>
                  <a:pt x="36830" y="106680"/>
                </a:lnTo>
                <a:lnTo>
                  <a:pt x="27940" y="125730"/>
                </a:lnTo>
                <a:lnTo>
                  <a:pt x="45720" y="125730"/>
                </a:lnTo>
                <a:lnTo>
                  <a:pt x="81280" y="116840"/>
                </a:lnTo>
                <a:lnTo>
                  <a:pt x="99060" y="116840"/>
                </a:lnTo>
                <a:lnTo>
                  <a:pt x="125730" y="125730"/>
                </a:lnTo>
                <a:lnTo>
                  <a:pt x="143510" y="125730"/>
                </a:lnTo>
                <a:lnTo>
                  <a:pt x="152400" y="143510"/>
                </a:lnTo>
                <a:lnTo>
                  <a:pt x="143510" y="179070"/>
                </a:lnTo>
                <a:lnTo>
                  <a:pt x="107950" y="2235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5054600" y="252730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889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5107940" y="2250440"/>
            <a:ext cx="303531" cy="232411"/>
          </a:xfrm>
          <a:custGeom>
            <a:avLst/>
            <a:gdLst/>
            <a:ahLst/>
            <a:cxnLst/>
            <a:rect l="0" t="0" r="0" b="0"/>
            <a:pathLst>
              <a:path w="303531" h="232411">
                <a:moveTo>
                  <a:pt x="0" y="80010"/>
                </a:moveTo>
                <a:lnTo>
                  <a:pt x="0" y="62230"/>
                </a:lnTo>
                <a:lnTo>
                  <a:pt x="53340" y="26670"/>
                </a:lnTo>
                <a:lnTo>
                  <a:pt x="80010" y="8890"/>
                </a:lnTo>
                <a:lnTo>
                  <a:pt x="115570" y="0"/>
                </a:lnTo>
                <a:lnTo>
                  <a:pt x="133350" y="8890"/>
                </a:lnTo>
                <a:lnTo>
                  <a:pt x="142240" y="26670"/>
                </a:lnTo>
                <a:lnTo>
                  <a:pt x="133350" y="44450"/>
                </a:lnTo>
                <a:lnTo>
                  <a:pt x="106680" y="80010"/>
                </a:lnTo>
                <a:lnTo>
                  <a:pt x="88900" y="97790"/>
                </a:lnTo>
                <a:lnTo>
                  <a:pt x="115570" y="88900"/>
                </a:lnTo>
                <a:lnTo>
                  <a:pt x="151130" y="71120"/>
                </a:lnTo>
                <a:lnTo>
                  <a:pt x="196850" y="62230"/>
                </a:lnTo>
                <a:lnTo>
                  <a:pt x="250190" y="71120"/>
                </a:lnTo>
                <a:lnTo>
                  <a:pt x="267970" y="80010"/>
                </a:lnTo>
                <a:lnTo>
                  <a:pt x="303530" y="115570"/>
                </a:lnTo>
                <a:lnTo>
                  <a:pt x="303530" y="133350"/>
                </a:lnTo>
                <a:lnTo>
                  <a:pt x="294640" y="151130"/>
                </a:lnTo>
                <a:lnTo>
                  <a:pt x="259080" y="187960"/>
                </a:lnTo>
                <a:lnTo>
                  <a:pt x="223520" y="2324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5134610" y="4545330"/>
            <a:ext cx="303531" cy="509271"/>
          </a:xfrm>
          <a:custGeom>
            <a:avLst/>
            <a:gdLst/>
            <a:ahLst/>
            <a:cxnLst/>
            <a:rect l="0" t="0" r="0" b="0"/>
            <a:pathLst>
              <a:path w="303531" h="509271">
                <a:moveTo>
                  <a:pt x="17780" y="88900"/>
                </a:moveTo>
                <a:lnTo>
                  <a:pt x="0" y="80010"/>
                </a:lnTo>
                <a:lnTo>
                  <a:pt x="8890" y="53340"/>
                </a:lnTo>
                <a:lnTo>
                  <a:pt x="53340" y="26670"/>
                </a:lnTo>
                <a:lnTo>
                  <a:pt x="97790" y="8890"/>
                </a:lnTo>
                <a:lnTo>
                  <a:pt x="133350" y="0"/>
                </a:lnTo>
                <a:lnTo>
                  <a:pt x="161290" y="0"/>
                </a:lnTo>
                <a:lnTo>
                  <a:pt x="179070" y="0"/>
                </a:lnTo>
                <a:lnTo>
                  <a:pt x="205740" y="8890"/>
                </a:lnTo>
                <a:lnTo>
                  <a:pt x="223520" y="35560"/>
                </a:lnTo>
                <a:lnTo>
                  <a:pt x="232410" y="62230"/>
                </a:lnTo>
                <a:lnTo>
                  <a:pt x="223520" y="97790"/>
                </a:lnTo>
                <a:lnTo>
                  <a:pt x="214630" y="133350"/>
                </a:lnTo>
                <a:lnTo>
                  <a:pt x="196850" y="179070"/>
                </a:lnTo>
                <a:lnTo>
                  <a:pt x="170180" y="214630"/>
                </a:lnTo>
                <a:lnTo>
                  <a:pt x="142240" y="241300"/>
                </a:lnTo>
                <a:lnTo>
                  <a:pt x="106680" y="276860"/>
                </a:lnTo>
                <a:lnTo>
                  <a:pt x="88900" y="285750"/>
                </a:lnTo>
                <a:lnTo>
                  <a:pt x="115570" y="241300"/>
                </a:lnTo>
                <a:lnTo>
                  <a:pt x="161290" y="214630"/>
                </a:lnTo>
                <a:lnTo>
                  <a:pt x="205740" y="196850"/>
                </a:lnTo>
                <a:lnTo>
                  <a:pt x="241300" y="179070"/>
                </a:lnTo>
                <a:lnTo>
                  <a:pt x="259080" y="179070"/>
                </a:lnTo>
                <a:lnTo>
                  <a:pt x="276860" y="179070"/>
                </a:lnTo>
                <a:lnTo>
                  <a:pt x="294640" y="187960"/>
                </a:lnTo>
                <a:lnTo>
                  <a:pt x="303530" y="214630"/>
                </a:lnTo>
                <a:lnTo>
                  <a:pt x="303530" y="232410"/>
                </a:lnTo>
                <a:lnTo>
                  <a:pt x="303530" y="259080"/>
                </a:lnTo>
                <a:lnTo>
                  <a:pt x="276860" y="303530"/>
                </a:lnTo>
                <a:lnTo>
                  <a:pt x="259080" y="339090"/>
                </a:lnTo>
                <a:lnTo>
                  <a:pt x="232410" y="374650"/>
                </a:lnTo>
                <a:lnTo>
                  <a:pt x="205740" y="410210"/>
                </a:lnTo>
                <a:lnTo>
                  <a:pt x="170180" y="455930"/>
                </a:lnTo>
                <a:lnTo>
                  <a:pt x="142240" y="500380"/>
                </a:lnTo>
                <a:lnTo>
                  <a:pt x="142240" y="5092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5590540" y="4616450"/>
            <a:ext cx="257811" cy="420371"/>
          </a:xfrm>
          <a:custGeom>
            <a:avLst/>
            <a:gdLst/>
            <a:ahLst/>
            <a:cxnLst/>
            <a:rect l="0" t="0" r="0" b="0"/>
            <a:pathLst>
              <a:path w="257811" h="420371">
                <a:moveTo>
                  <a:pt x="257810" y="0"/>
                </a:moveTo>
                <a:lnTo>
                  <a:pt x="240030" y="8890"/>
                </a:lnTo>
                <a:lnTo>
                  <a:pt x="222250" y="44450"/>
                </a:lnTo>
                <a:lnTo>
                  <a:pt x="204470" y="71120"/>
                </a:lnTo>
                <a:lnTo>
                  <a:pt x="168910" y="107950"/>
                </a:lnTo>
                <a:lnTo>
                  <a:pt x="151130" y="143510"/>
                </a:lnTo>
                <a:lnTo>
                  <a:pt x="124460" y="187960"/>
                </a:lnTo>
                <a:lnTo>
                  <a:pt x="97790" y="223520"/>
                </a:lnTo>
                <a:lnTo>
                  <a:pt x="80010" y="267970"/>
                </a:lnTo>
                <a:lnTo>
                  <a:pt x="62230" y="312420"/>
                </a:lnTo>
                <a:lnTo>
                  <a:pt x="35560" y="347980"/>
                </a:lnTo>
                <a:lnTo>
                  <a:pt x="17780" y="393700"/>
                </a:lnTo>
                <a:lnTo>
                  <a:pt x="0" y="4203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5562600" y="4652010"/>
            <a:ext cx="304801" cy="429261"/>
          </a:xfrm>
          <a:custGeom>
            <a:avLst/>
            <a:gdLst/>
            <a:ahLst/>
            <a:cxnLst/>
            <a:rect l="0" t="0" r="0" b="0"/>
            <a:pathLst>
              <a:path w="304801" h="429261">
                <a:moveTo>
                  <a:pt x="0" y="0"/>
                </a:moveTo>
                <a:lnTo>
                  <a:pt x="19050" y="8890"/>
                </a:lnTo>
                <a:lnTo>
                  <a:pt x="63500" y="53340"/>
                </a:lnTo>
                <a:lnTo>
                  <a:pt x="90170" y="99060"/>
                </a:lnTo>
                <a:lnTo>
                  <a:pt x="116840" y="143510"/>
                </a:lnTo>
                <a:lnTo>
                  <a:pt x="152400" y="187960"/>
                </a:lnTo>
                <a:lnTo>
                  <a:pt x="179070" y="223520"/>
                </a:lnTo>
                <a:lnTo>
                  <a:pt x="196850" y="259080"/>
                </a:lnTo>
                <a:lnTo>
                  <a:pt x="223520" y="303530"/>
                </a:lnTo>
                <a:lnTo>
                  <a:pt x="241300" y="339090"/>
                </a:lnTo>
                <a:lnTo>
                  <a:pt x="259080" y="384810"/>
                </a:lnTo>
                <a:lnTo>
                  <a:pt x="276860" y="411480"/>
                </a:lnTo>
                <a:lnTo>
                  <a:pt x="304800" y="4292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6027420" y="4714240"/>
            <a:ext cx="143511" cy="27941"/>
          </a:xfrm>
          <a:custGeom>
            <a:avLst/>
            <a:gdLst/>
            <a:ahLst/>
            <a:cxnLst/>
            <a:rect l="0" t="0" r="0" b="0"/>
            <a:pathLst>
              <a:path w="143511" h="27941">
                <a:moveTo>
                  <a:pt x="0" y="27940"/>
                </a:moveTo>
                <a:lnTo>
                  <a:pt x="35560" y="0"/>
                </a:lnTo>
                <a:lnTo>
                  <a:pt x="53340" y="0"/>
                </a:lnTo>
                <a:lnTo>
                  <a:pt x="88900" y="0"/>
                </a:lnTo>
                <a:lnTo>
                  <a:pt x="134620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6045200" y="4813300"/>
            <a:ext cx="179071" cy="8891"/>
          </a:xfrm>
          <a:custGeom>
            <a:avLst/>
            <a:gdLst/>
            <a:ahLst/>
            <a:cxnLst/>
            <a:rect l="0" t="0" r="0" b="0"/>
            <a:pathLst>
              <a:path w="179071" h="8891">
                <a:moveTo>
                  <a:pt x="0" y="8890"/>
                </a:moveTo>
                <a:lnTo>
                  <a:pt x="44450" y="0"/>
                </a:lnTo>
                <a:lnTo>
                  <a:pt x="71120" y="0"/>
                </a:lnTo>
                <a:lnTo>
                  <a:pt x="116840" y="0"/>
                </a:lnTo>
                <a:lnTo>
                  <a:pt x="15240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6501130" y="4518660"/>
            <a:ext cx="26671" cy="463551"/>
          </a:xfrm>
          <a:custGeom>
            <a:avLst/>
            <a:gdLst/>
            <a:ahLst/>
            <a:cxnLst/>
            <a:rect l="0" t="0" r="0" b="0"/>
            <a:pathLst>
              <a:path w="26671" h="463551">
                <a:moveTo>
                  <a:pt x="0" y="0"/>
                </a:moveTo>
                <a:lnTo>
                  <a:pt x="17780" y="35560"/>
                </a:lnTo>
                <a:lnTo>
                  <a:pt x="17780" y="80010"/>
                </a:lnTo>
                <a:lnTo>
                  <a:pt x="17780" y="124460"/>
                </a:lnTo>
                <a:lnTo>
                  <a:pt x="17780" y="160020"/>
                </a:lnTo>
                <a:lnTo>
                  <a:pt x="17780" y="195580"/>
                </a:lnTo>
                <a:lnTo>
                  <a:pt x="17780" y="232410"/>
                </a:lnTo>
                <a:lnTo>
                  <a:pt x="17780" y="267970"/>
                </a:lnTo>
                <a:lnTo>
                  <a:pt x="17780" y="303530"/>
                </a:lnTo>
                <a:lnTo>
                  <a:pt x="17780" y="347980"/>
                </a:lnTo>
                <a:lnTo>
                  <a:pt x="17780" y="383540"/>
                </a:lnTo>
                <a:lnTo>
                  <a:pt x="17780" y="419100"/>
                </a:lnTo>
                <a:lnTo>
                  <a:pt x="26670" y="4635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5285740" y="5313680"/>
            <a:ext cx="267971" cy="472441"/>
          </a:xfrm>
          <a:custGeom>
            <a:avLst/>
            <a:gdLst/>
            <a:ahLst/>
            <a:cxnLst/>
            <a:rect l="0" t="0" r="0" b="0"/>
            <a:pathLst>
              <a:path w="267971" h="472441">
                <a:moveTo>
                  <a:pt x="0" y="88900"/>
                </a:moveTo>
                <a:lnTo>
                  <a:pt x="10160" y="62230"/>
                </a:lnTo>
                <a:lnTo>
                  <a:pt x="54610" y="26670"/>
                </a:lnTo>
                <a:lnTo>
                  <a:pt x="99060" y="8890"/>
                </a:lnTo>
                <a:lnTo>
                  <a:pt x="116840" y="0"/>
                </a:lnTo>
                <a:lnTo>
                  <a:pt x="134620" y="0"/>
                </a:lnTo>
                <a:lnTo>
                  <a:pt x="152400" y="0"/>
                </a:lnTo>
                <a:lnTo>
                  <a:pt x="179070" y="17780"/>
                </a:lnTo>
                <a:lnTo>
                  <a:pt x="187960" y="35560"/>
                </a:lnTo>
                <a:lnTo>
                  <a:pt x="187960" y="53340"/>
                </a:lnTo>
                <a:lnTo>
                  <a:pt x="187960" y="80010"/>
                </a:lnTo>
                <a:lnTo>
                  <a:pt x="161290" y="124460"/>
                </a:lnTo>
                <a:lnTo>
                  <a:pt x="134620" y="160020"/>
                </a:lnTo>
                <a:lnTo>
                  <a:pt x="99060" y="204470"/>
                </a:lnTo>
                <a:lnTo>
                  <a:pt x="63500" y="231140"/>
                </a:lnTo>
                <a:lnTo>
                  <a:pt x="36830" y="248920"/>
                </a:lnTo>
                <a:lnTo>
                  <a:pt x="54610" y="222250"/>
                </a:lnTo>
                <a:lnTo>
                  <a:pt x="99060" y="186690"/>
                </a:lnTo>
                <a:lnTo>
                  <a:pt x="143510" y="151130"/>
                </a:lnTo>
                <a:lnTo>
                  <a:pt x="179070" y="133350"/>
                </a:lnTo>
                <a:lnTo>
                  <a:pt x="205740" y="133350"/>
                </a:lnTo>
                <a:lnTo>
                  <a:pt x="232410" y="133350"/>
                </a:lnTo>
                <a:lnTo>
                  <a:pt x="250190" y="142240"/>
                </a:lnTo>
                <a:lnTo>
                  <a:pt x="267970" y="168910"/>
                </a:lnTo>
                <a:lnTo>
                  <a:pt x="267970" y="195580"/>
                </a:lnTo>
                <a:lnTo>
                  <a:pt x="267970" y="222250"/>
                </a:lnTo>
                <a:lnTo>
                  <a:pt x="241300" y="259080"/>
                </a:lnTo>
                <a:lnTo>
                  <a:pt x="223520" y="303530"/>
                </a:lnTo>
                <a:lnTo>
                  <a:pt x="187960" y="339090"/>
                </a:lnTo>
                <a:lnTo>
                  <a:pt x="161290" y="374650"/>
                </a:lnTo>
                <a:lnTo>
                  <a:pt x="125730" y="419100"/>
                </a:lnTo>
                <a:lnTo>
                  <a:pt x="81280" y="463550"/>
                </a:lnTo>
                <a:lnTo>
                  <a:pt x="81280" y="4724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5715000" y="5358130"/>
            <a:ext cx="196851" cy="303531"/>
          </a:xfrm>
          <a:custGeom>
            <a:avLst/>
            <a:gdLst/>
            <a:ahLst/>
            <a:cxnLst/>
            <a:rect l="0" t="0" r="0" b="0"/>
            <a:pathLst>
              <a:path w="196851" h="303531">
                <a:moveTo>
                  <a:pt x="196850" y="0"/>
                </a:moveTo>
                <a:lnTo>
                  <a:pt x="170180" y="35560"/>
                </a:lnTo>
                <a:lnTo>
                  <a:pt x="142240" y="80010"/>
                </a:lnTo>
                <a:lnTo>
                  <a:pt x="115570" y="115570"/>
                </a:lnTo>
                <a:lnTo>
                  <a:pt x="88900" y="151130"/>
                </a:lnTo>
                <a:lnTo>
                  <a:pt x="71120" y="186690"/>
                </a:lnTo>
                <a:lnTo>
                  <a:pt x="44450" y="223520"/>
                </a:lnTo>
                <a:lnTo>
                  <a:pt x="26670" y="259080"/>
                </a:lnTo>
                <a:lnTo>
                  <a:pt x="0" y="3035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5732780" y="5375910"/>
            <a:ext cx="214631" cy="223521"/>
          </a:xfrm>
          <a:custGeom>
            <a:avLst/>
            <a:gdLst/>
            <a:ahLst/>
            <a:cxnLst/>
            <a:rect l="0" t="0" r="0" b="0"/>
            <a:pathLst>
              <a:path w="214631" h="223521">
                <a:moveTo>
                  <a:pt x="0" y="0"/>
                </a:moveTo>
                <a:lnTo>
                  <a:pt x="17780" y="17780"/>
                </a:lnTo>
                <a:lnTo>
                  <a:pt x="35560" y="35560"/>
                </a:lnTo>
                <a:lnTo>
                  <a:pt x="71120" y="71120"/>
                </a:lnTo>
                <a:lnTo>
                  <a:pt x="97790" y="115570"/>
                </a:lnTo>
                <a:lnTo>
                  <a:pt x="134620" y="151130"/>
                </a:lnTo>
                <a:lnTo>
                  <a:pt x="161290" y="177800"/>
                </a:lnTo>
                <a:lnTo>
                  <a:pt x="179070" y="186690"/>
                </a:lnTo>
                <a:lnTo>
                  <a:pt x="196850" y="205740"/>
                </a:lnTo>
                <a:lnTo>
                  <a:pt x="214630" y="2235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6054090" y="5429250"/>
            <a:ext cx="170181" cy="26671"/>
          </a:xfrm>
          <a:custGeom>
            <a:avLst/>
            <a:gdLst/>
            <a:ahLst/>
            <a:cxnLst/>
            <a:rect l="0" t="0" r="0" b="0"/>
            <a:pathLst>
              <a:path w="170181" h="26671">
                <a:moveTo>
                  <a:pt x="0" y="26670"/>
                </a:moveTo>
                <a:lnTo>
                  <a:pt x="26670" y="17780"/>
                </a:lnTo>
                <a:lnTo>
                  <a:pt x="71120" y="8890"/>
                </a:lnTo>
                <a:lnTo>
                  <a:pt x="107950" y="0"/>
                </a:lnTo>
                <a:lnTo>
                  <a:pt x="13462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6428740" y="5170170"/>
            <a:ext cx="27941" cy="411481"/>
          </a:xfrm>
          <a:custGeom>
            <a:avLst/>
            <a:gdLst/>
            <a:ahLst/>
            <a:cxnLst/>
            <a:rect l="0" t="0" r="0" b="0"/>
            <a:pathLst>
              <a:path w="27941" h="411481">
                <a:moveTo>
                  <a:pt x="0" y="0"/>
                </a:moveTo>
                <a:lnTo>
                  <a:pt x="10160" y="17780"/>
                </a:lnTo>
                <a:lnTo>
                  <a:pt x="10160" y="62230"/>
                </a:lnTo>
                <a:lnTo>
                  <a:pt x="19050" y="97790"/>
                </a:lnTo>
                <a:lnTo>
                  <a:pt x="19050" y="143510"/>
                </a:lnTo>
                <a:lnTo>
                  <a:pt x="19050" y="187960"/>
                </a:lnTo>
                <a:lnTo>
                  <a:pt x="19050" y="232410"/>
                </a:lnTo>
                <a:lnTo>
                  <a:pt x="19050" y="276860"/>
                </a:lnTo>
                <a:lnTo>
                  <a:pt x="19050" y="312420"/>
                </a:lnTo>
                <a:lnTo>
                  <a:pt x="27940" y="347980"/>
                </a:lnTo>
                <a:lnTo>
                  <a:pt x="27940" y="392430"/>
                </a:lnTo>
                <a:lnTo>
                  <a:pt x="27940" y="4114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6670040" y="5241290"/>
            <a:ext cx="90171" cy="26671"/>
          </a:xfrm>
          <a:custGeom>
            <a:avLst/>
            <a:gdLst/>
            <a:ahLst/>
            <a:cxnLst/>
            <a:rect l="0" t="0" r="0" b="0"/>
            <a:pathLst>
              <a:path w="90171" h="26671">
                <a:moveTo>
                  <a:pt x="0" y="26670"/>
                </a:moveTo>
                <a:lnTo>
                  <a:pt x="35560" y="0"/>
                </a:lnTo>
                <a:lnTo>
                  <a:pt x="81280" y="0"/>
                </a:lnTo>
                <a:lnTo>
                  <a:pt x="901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6678930" y="5322570"/>
            <a:ext cx="143511" cy="44451"/>
          </a:xfrm>
          <a:custGeom>
            <a:avLst/>
            <a:gdLst/>
            <a:ahLst/>
            <a:cxnLst/>
            <a:rect l="0" t="0" r="0" b="0"/>
            <a:pathLst>
              <a:path w="143511" h="44451">
                <a:moveTo>
                  <a:pt x="0" y="44450"/>
                </a:moveTo>
                <a:lnTo>
                  <a:pt x="36830" y="26670"/>
                </a:lnTo>
                <a:lnTo>
                  <a:pt x="72390" y="8890"/>
                </a:lnTo>
                <a:lnTo>
                  <a:pt x="116840" y="889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7045960" y="5063490"/>
            <a:ext cx="294641" cy="330201"/>
          </a:xfrm>
          <a:custGeom>
            <a:avLst/>
            <a:gdLst/>
            <a:ahLst/>
            <a:cxnLst/>
            <a:rect l="0" t="0" r="0" b="0"/>
            <a:pathLst>
              <a:path w="294641" h="330201">
                <a:moveTo>
                  <a:pt x="71120" y="44450"/>
                </a:moveTo>
                <a:lnTo>
                  <a:pt x="44450" y="53340"/>
                </a:lnTo>
                <a:lnTo>
                  <a:pt x="26670" y="88900"/>
                </a:lnTo>
                <a:lnTo>
                  <a:pt x="17780" y="124460"/>
                </a:lnTo>
                <a:lnTo>
                  <a:pt x="0" y="168910"/>
                </a:lnTo>
                <a:lnTo>
                  <a:pt x="0" y="195580"/>
                </a:lnTo>
                <a:lnTo>
                  <a:pt x="0" y="241300"/>
                </a:lnTo>
                <a:lnTo>
                  <a:pt x="8890" y="267970"/>
                </a:lnTo>
                <a:lnTo>
                  <a:pt x="35560" y="303530"/>
                </a:lnTo>
                <a:lnTo>
                  <a:pt x="62230" y="321310"/>
                </a:lnTo>
                <a:lnTo>
                  <a:pt x="97790" y="330200"/>
                </a:lnTo>
                <a:lnTo>
                  <a:pt x="142240" y="330200"/>
                </a:lnTo>
                <a:lnTo>
                  <a:pt x="177800" y="330200"/>
                </a:lnTo>
                <a:lnTo>
                  <a:pt x="195580" y="321310"/>
                </a:lnTo>
                <a:lnTo>
                  <a:pt x="213360" y="321310"/>
                </a:lnTo>
                <a:lnTo>
                  <a:pt x="250190" y="294640"/>
                </a:lnTo>
                <a:lnTo>
                  <a:pt x="267970" y="267970"/>
                </a:lnTo>
                <a:lnTo>
                  <a:pt x="285750" y="222250"/>
                </a:lnTo>
                <a:lnTo>
                  <a:pt x="294640" y="186690"/>
                </a:lnTo>
                <a:lnTo>
                  <a:pt x="294640" y="160020"/>
                </a:lnTo>
                <a:lnTo>
                  <a:pt x="285750" y="115570"/>
                </a:lnTo>
                <a:lnTo>
                  <a:pt x="276860" y="88900"/>
                </a:lnTo>
                <a:lnTo>
                  <a:pt x="259080" y="53340"/>
                </a:lnTo>
                <a:lnTo>
                  <a:pt x="213360" y="26670"/>
                </a:lnTo>
                <a:lnTo>
                  <a:pt x="186690" y="8890"/>
                </a:lnTo>
                <a:lnTo>
                  <a:pt x="151130" y="0"/>
                </a:lnTo>
                <a:lnTo>
                  <a:pt x="11557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704850" y="3232150"/>
            <a:ext cx="250191" cy="527051"/>
          </a:xfrm>
          <a:custGeom>
            <a:avLst/>
            <a:gdLst/>
            <a:ahLst/>
            <a:cxnLst/>
            <a:rect l="0" t="0" r="0" b="0"/>
            <a:pathLst>
              <a:path w="250191" h="527051">
                <a:moveTo>
                  <a:pt x="0" y="63500"/>
                </a:moveTo>
                <a:lnTo>
                  <a:pt x="0" y="35560"/>
                </a:lnTo>
                <a:lnTo>
                  <a:pt x="19050" y="17780"/>
                </a:lnTo>
                <a:lnTo>
                  <a:pt x="63500" y="0"/>
                </a:lnTo>
                <a:lnTo>
                  <a:pt x="99060" y="0"/>
                </a:lnTo>
                <a:lnTo>
                  <a:pt x="143510" y="0"/>
                </a:lnTo>
                <a:lnTo>
                  <a:pt x="179070" y="8890"/>
                </a:lnTo>
                <a:lnTo>
                  <a:pt x="214630" y="44450"/>
                </a:lnTo>
                <a:lnTo>
                  <a:pt x="214630" y="72390"/>
                </a:lnTo>
                <a:lnTo>
                  <a:pt x="205740" y="116840"/>
                </a:lnTo>
                <a:lnTo>
                  <a:pt x="187960" y="152400"/>
                </a:lnTo>
                <a:lnTo>
                  <a:pt x="152400" y="196850"/>
                </a:lnTo>
                <a:lnTo>
                  <a:pt x="107950" y="223520"/>
                </a:lnTo>
                <a:lnTo>
                  <a:pt x="72390" y="241300"/>
                </a:lnTo>
                <a:lnTo>
                  <a:pt x="36830" y="259080"/>
                </a:lnTo>
                <a:lnTo>
                  <a:pt x="63500" y="250190"/>
                </a:lnTo>
                <a:lnTo>
                  <a:pt x="107950" y="250190"/>
                </a:lnTo>
                <a:lnTo>
                  <a:pt x="143510" y="250190"/>
                </a:lnTo>
                <a:lnTo>
                  <a:pt x="179070" y="259080"/>
                </a:lnTo>
                <a:lnTo>
                  <a:pt x="214630" y="285750"/>
                </a:lnTo>
                <a:lnTo>
                  <a:pt x="232410" y="303530"/>
                </a:lnTo>
                <a:lnTo>
                  <a:pt x="250190" y="321310"/>
                </a:lnTo>
                <a:lnTo>
                  <a:pt x="250190" y="339090"/>
                </a:lnTo>
                <a:lnTo>
                  <a:pt x="241300" y="384810"/>
                </a:lnTo>
                <a:lnTo>
                  <a:pt x="232410" y="402590"/>
                </a:lnTo>
                <a:lnTo>
                  <a:pt x="187960" y="438150"/>
                </a:lnTo>
                <a:lnTo>
                  <a:pt x="143510" y="473710"/>
                </a:lnTo>
                <a:lnTo>
                  <a:pt x="107950" y="500380"/>
                </a:lnTo>
                <a:lnTo>
                  <a:pt x="63500" y="518160"/>
                </a:lnTo>
                <a:lnTo>
                  <a:pt x="36830" y="527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1080770" y="3169920"/>
            <a:ext cx="168911" cy="633731"/>
          </a:xfrm>
          <a:custGeom>
            <a:avLst/>
            <a:gdLst/>
            <a:ahLst/>
            <a:cxnLst/>
            <a:rect l="0" t="0" r="0" b="0"/>
            <a:pathLst>
              <a:path w="168911" h="633731">
                <a:moveTo>
                  <a:pt x="71120" y="0"/>
                </a:moveTo>
                <a:lnTo>
                  <a:pt x="44450" y="35560"/>
                </a:lnTo>
                <a:lnTo>
                  <a:pt x="35560" y="80010"/>
                </a:lnTo>
                <a:lnTo>
                  <a:pt x="26670" y="125730"/>
                </a:lnTo>
                <a:lnTo>
                  <a:pt x="17780" y="161290"/>
                </a:lnTo>
                <a:lnTo>
                  <a:pt x="8890" y="196850"/>
                </a:lnTo>
                <a:lnTo>
                  <a:pt x="8890" y="232410"/>
                </a:lnTo>
                <a:lnTo>
                  <a:pt x="0" y="276860"/>
                </a:lnTo>
                <a:lnTo>
                  <a:pt x="0" y="312420"/>
                </a:lnTo>
                <a:lnTo>
                  <a:pt x="0" y="347980"/>
                </a:lnTo>
                <a:lnTo>
                  <a:pt x="0" y="383540"/>
                </a:lnTo>
                <a:lnTo>
                  <a:pt x="8890" y="420370"/>
                </a:lnTo>
                <a:lnTo>
                  <a:pt x="26670" y="464820"/>
                </a:lnTo>
                <a:lnTo>
                  <a:pt x="44450" y="500380"/>
                </a:lnTo>
                <a:lnTo>
                  <a:pt x="62230" y="535940"/>
                </a:lnTo>
                <a:lnTo>
                  <a:pt x="88900" y="580390"/>
                </a:lnTo>
                <a:lnTo>
                  <a:pt x="133350" y="615950"/>
                </a:lnTo>
                <a:lnTo>
                  <a:pt x="168910" y="6337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1375410" y="3232150"/>
            <a:ext cx="294641" cy="500381"/>
          </a:xfrm>
          <a:custGeom>
            <a:avLst/>
            <a:gdLst/>
            <a:ahLst/>
            <a:cxnLst/>
            <a:rect l="0" t="0" r="0" b="0"/>
            <a:pathLst>
              <a:path w="294641" h="500381">
                <a:moveTo>
                  <a:pt x="0" y="90170"/>
                </a:moveTo>
                <a:lnTo>
                  <a:pt x="8890" y="54610"/>
                </a:lnTo>
                <a:lnTo>
                  <a:pt x="53340" y="17780"/>
                </a:lnTo>
                <a:lnTo>
                  <a:pt x="88900" y="0"/>
                </a:lnTo>
                <a:lnTo>
                  <a:pt x="124460" y="0"/>
                </a:lnTo>
                <a:lnTo>
                  <a:pt x="151130" y="0"/>
                </a:lnTo>
                <a:lnTo>
                  <a:pt x="168910" y="8890"/>
                </a:lnTo>
                <a:lnTo>
                  <a:pt x="177800" y="26670"/>
                </a:lnTo>
                <a:lnTo>
                  <a:pt x="177800" y="44450"/>
                </a:lnTo>
                <a:lnTo>
                  <a:pt x="168910" y="81280"/>
                </a:lnTo>
                <a:lnTo>
                  <a:pt x="160020" y="116840"/>
                </a:lnTo>
                <a:lnTo>
                  <a:pt x="142240" y="152400"/>
                </a:lnTo>
                <a:lnTo>
                  <a:pt x="115570" y="187960"/>
                </a:lnTo>
                <a:lnTo>
                  <a:pt x="97790" y="223520"/>
                </a:lnTo>
                <a:lnTo>
                  <a:pt x="53340" y="259080"/>
                </a:lnTo>
                <a:lnTo>
                  <a:pt x="35560" y="276860"/>
                </a:lnTo>
                <a:lnTo>
                  <a:pt x="35560" y="259080"/>
                </a:lnTo>
                <a:lnTo>
                  <a:pt x="44450" y="241300"/>
                </a:lnTo>
                <a:lnTo>
                  <a:pt x="88900" y="214630"/>
                </a:lnTo>
                <a:lnTo>
                  <a:pt x="124460" y="187960"/>
                </a:lnTo>
                <a:lnTo>
                  <a:pt x="168910" y="179070"/>
                </a:lnTo>
                <a:lnTo>
                  <a:pt x="186690" y="179070"/>
                </a:lnTo>
                <a:lnTo>
                  <a:pt x="232410" y="187960"/>
                </a:lnTo>
                <a:lnTo>
                  <a:pt x="250190" y="196850"/>
                </a:lnTo>
                <a:lnTo>
                  <a:pt x="285750" y="232410"/>
                </a:lnTo>
                <a:lnTo>
                  <a:pt x="294640" y="250190"/>
                </a:lnTo>
                <a:lnTo>
                  <a:pt x="294640" y="276860"/>
                </a:lnTo>
                <a:lnTo>
                  <a:pt x="285750" y="321310"/>
                </a:lnTo>
                <a:lnTo>
                  <a:pt x="267970" y="349250"/>
                </a:lnTo>
                <a:lnTo>
                  <a:pt x="232410" y="384810"/>
                </a:lnTo>
                <a:lnTo>
                  <a:pt x="196850" y="420370"/>
                </a:lnTo>
                <a:lnTo>
                  <a:pt x="151130" y="447040"/>
                </a:lnTo>
                <a:lnTo>
                  <a:pt x="106680" y="473710"/>
                </a:lnTo>
                <a:lnTo>
                  <a:pt x="71120" y="500380"/>
                </a:lnTo>
                <a:lnTo>
                  <a:pt x="44450" y="500380"/>
                </a:lnTo>
                <a:lnTo>
                  <a:pt x="44450" y="4914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1732280" y="3402330"/>
            <a:ext cx="223521" cy="401321"/>
          </a:xfrm>
          <a:custGeom>
            <a:avLst/>
            <a:gdLst/>
            <a:ahLst/>
            <a:cxnLst/>
            <a:rect l="0" t="0" r="0" b="0"/>
            <a:pathLst>
              <a:path w="223521" h="401321">
                <a:moveTo>
                  <a:pt x="223520" y="0"/>
                </a:moveTo>
                <a:lnTo>
                  <a:pt x="214630" y="17780"/>
                </a:lnTo>
                <a:lnTo>
                  <a:pt x="187960" y="62230"/>
                </a:lnTo>
                <a:lnTo>
                  <a:pt x="161290" y="97790"/>
                </a:lnTo>
                <a:lnTo>
                  <a:pt x="134620" y="133350"/>
                </a:lnTo>
                <a:lnTo>
                  <a:pt x="106680" y="179070"/>
                </a:lnTo>
                <a:lnTo>
                  <a:pt x="80010" y="223520"/>
                </a:lnTo>
                <a:lnTo>
                  <a:pt x="53340" y="259080"/>
                </a:lnTo>
                <a:lnTo>
                  <a:pt x="35560" y="303530"/>
                </a:lnTo>
                <a:lnTo>
                  <a:pt x="17780" y="339090"/>
                </a:lnTo>
                <a:lnTo>
                  <a:pt x="8890" y="383540"/>
                </a:lnTo>
                <a:lnTo>
                  <a:pt x="0" y="4013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1767840" y="3411220"/>
            <a:ext cx="223521" cy="187961"/>
          </a:xfrm>
          <a:custGeom>
            <a:avLst/>
            <a:gdLst/>
            <a:ahLst/>
            <a:cxnLst/>
            <a:rect l="0" t="0" r="0" b="0"/>
            <a:pathLst>
              <a:path w="223521" h="187961">
                <a:moveTo>
                  <a:pt x="0" y="0"/>
                </a:moveTo>
                <a:lnTo>
                  <a:pt x="17780" y="35560"/>
                </a:lnTo>
                <a:lnTo>
                  <a:pt x="35560" y="53340"/>
                </a:lnTo>
                <a:lnTo>
                  <a:pt x="80010" y="97790"/>
                </a:lnTo>
                <a:lnTo>
                  <a:pt x="116840" y="124460"/>
                </a:lnTo>
                <a:lnTo>
                  <a:pt x="152400" y="151130"/>
                </a:lnTo>
                <a:lnTo>
                  <a:pt x="187960" y="170180"/>
                </a:lnTo>
                <a:lnTo>
                  <a:pt x="223520" y="187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2053590" y="3562350"/>
            <a:ext cx="161291" cy="1"/>
          </a:xfrm>
          <a:custGeom>
            <a:avLst/>
            <a:gdLst/>
            <a:ahLst/>
            <a:cxnLst/>
            <a:rect l="0" t="0" r="0" b="0"/>
            <a:pathLst>
              <a:path w="161291" h="1">
                <a:moveTo>
                  <a:pt x="0" y="0"/>
                </a:moveTo>
                <a:lnTo>
                  <a:pt x="26670" y="0"/>
                </a:lnTo>
                <a:lnTo>
                  <a:pt x="62230" y="0"/>
                </a:lnTo>
                <a:lnTo>
                  <a:pt x="107950" y="0"/>
                </a:lnTo>
                <a:lnTo>
                  <a:pt x="15240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2330450" y="3313430"/>
            <a:ext cx="62231" cy="419101"/>
          </a:xfrm>
          <a:custGeom>
            <a:avLst/>
            <a:gdLst/>
            <a:ahLst/>
            <a:cxnLst/>
            <a:rect l="0" t="0" r="0" b="0"/>
            <a:pathLst>
              <a:path w="62231" h="41910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8890" y="106680"/>
                </a:lnTo>
                <a:lnTo>
                  <a:pt x="8890" y="151130"/>
                </a:lnTo>
                <a:lnTo>
                  <a:pt x="17780" y="186690"/>
                </a:lnTo>
                <a:lnTo>
                  <a:pt x="17780" y="222250"/>
                </a:lnTo>
                <a:lnTo>
                  <a:pt x="26670" y="267970"/>
                </a:lnTo>
                <a:lnTo>
                  <a:pt x="26670" y="303530"/>
                </a:lnTo>
                <a:lnTo>
                  <a:pt x="35560" y="339090"/>
                </a:lnTo>
                <a:lnTo>
                  <a:pt x="44450" y="383540"/>
                </a:lnTo>
                <a:lnTo>
                  <a:pt x="44450" y="401320"/>
                </a:lnTo>
                <a:lnTo>
                  <a:pt x="62230" y="419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2366010" y="3161030"/>
            <a:ext cx="205741" cy="812801"/>
          </a:xfrm>
          <a:custGeom>
            <a:avLst/>
            <a:gdLst/>
            <a:ahLst/>
            <a:cxnLst/>
            <a:rect l="0" t="0" r="0" b="0"/>
            <a:pathLst>
              <a:path w="205741" h="812801">
                <a:moveTo>
                  <a:pt x="0" y="0"/>
                </a:moveTo>
                <a:lnTo>
                  <a:pt x="35560" y="8890"/>
                </a:lnTo>
                <a:lnTo>
                  <a:pt x="81280" y="35560"/>
                </a:lnTo>
                <a:lnTo>
                  <a:pt x="90170" y="53340"/>
                </a:lnTo>
                <a:lnTo>
                  <a:pt x="116840" y="88900"/>
                </a:lnTo>
                <a:lnTo>
                  <a:pt x="152400" y="134620"/>
                </a:lnTo>
                <a:lnTo>
                  <a:pt x="161290" y="170180"/>
                </a:lnTo>
                <a:lnTo>
                  <a:pt x="179070" y="214630"/>
                </a:lnTo>
                <a:lnTo>
                  <a:pt x="196850" y="250190"/>
                </a:lnTo>
                <a:lnTo>
                  <a:pt x="205740" y="294640"/>
                </a:lnTo>
                <a:lnTo>
                  <a:pt x="205740" y="339090"/>
                </a:lnTo>
                <a:lnTo>
                  <a:pt x="205740" y="383540"/>
                </a:lnTo>
                <a:lnTo>
                  <a:pt x="205740" y="429260"/>
                </a:lnTo>
                <a:lnTo>
                  <a:pt x="196850" y="473710"/>
                </a:lnTo>
                <a:lnTo>
                  <a:pt x="187960" y="509270"/>
                </a:lnTo>
                <a:lnTo>
                  <a:pt x="179070" y="544830"/>
                </a:lnTo>
                <a:lnTo>
                  <a:pt x="170180" y="571500"/>
                </a:lnTo>
                <a:lnTo>
                  <a:pt x="152400" y="615950"/>
                </a:lnTo>
                <a:lnTo>
                  <a:pt x="125730" y="651510"/>
                </a:lnTo>
                <a:lnTo>
                  <a:pt x="107950" y="697230"/>
                </a:lnTo>
                <a:lnTo>
                  <a:pt x="81280" y="732790"/>
                </a:lnTo>
                <a:lnTo>
                  <a:pt x="53340" y="777240"/>
                </a:lnTo>
                <a:lnTo>
                  <a:pt x="44450" y="803910"/>
                </a:lnTo>
                <a:lnTo>
                  <a:pt x="53340" y="812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2733040" y="3169920"/>
            <a:ext cx="177801" cy="786131"/>
          </a:xfrm>
          <a:custGeom>
            <a:avLst/>
            <a:gdLst/>
            <a:ahLst/>
            <a:cxnLst/>
            <a:rect l="0" t="0" r="0" b="0"/>
            <a:pathLst>
              <a:path w="177801" h="786131">
                <a:moveTo>
                  <a:pt x="62230" y="0"/>
                </a:moveTo>
                <a:lnTo>
                  <a:pt x="44450" y="35560"/>
                </a:lnTo>
                <a:lnTo>
                  <a:pt x="26670" y="80010"/>
                </a:lnTo>
                <a:lnTo>
                  <a:pt x="17780" y="116840"/>
                </a:lnTo>
                <a:lnTo>
                  <a:pt x="8890" y="161290"/>
                </a:lnTo>
                <a:lnTo>
                  <a:pt x="0" y="196850"/>
                </a:lnTo>
                <a:lnTo>
                  <a:pt x="0" y="241300"/>
                </a:lnTo>
                <a:lnTo>
                  <a:pt x="0" y="276860"/>
                </a:lnTo>
                <a:lnTo>
                  <a:pt x="0" y="303530"/>
                </a:lnTo>
                <a:lnTo>
                  <a:pt x="0" y="339090"/>
                </a:lnTo>
                <a:lnTo>
                  <a:pt x="0" y="365760"/>
                </a:lnTo>
                <a:lnTo>
                  <a:pt x="0" y="401320"/>
                </a:lnTo>
                <a:lnTo>
                  <a:pt x="0" y="438150"/>
                </a:lnTo>
                <a:lnTo>
                  <a:pt x="0" y="464820"/>
                </a:lnTo>
                <a:lnTo>
                  <a:pt x="0" y="491490"/>
                </a:lnTo>
                <a:lnTo>
                  <a:pt x="8890" y="527050"/>
                </a:lnTo>
                <a:lnTo>
                  <a:pt x="8890" y="553720"/>
                </a:lnTo>
                <a:lnTo>
                  <a:pt x="17780" y="580390"/>
                </a:lnTo>
                <a:lnTo>
                  <a:pt x="17780" y="615950"/>
                </a:lnTo>
                <a:lnTo>
                  <a:pt x="26670" y="660400"/>
                </a:lnTo>
                <a:lnTo>
                  <a:pt x="53340" y="697230"/>
                </a:lnTo>
                <a:lnTo>
                  <a:pt x="71120" y="723900"/>
                </a:lnTo>
                <a:lnTo>
                  <a:pt x="115570" y="750570"/>
                </a:lnTo>
                <a:lnTo>
                  <a:pt x="151130" y="777240"/>
                </a:lnTo>
                <a:lnTo>
                  <a:pt x="177800" y="7861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2866390" y="3402330"/>
            <a:ext cx="294641" cy="410211"/>
          </a:xfrm>
          <a:custGeom>
            <a:avLst/>
            <a:gdLst/>
            <a:ahLst/>
            <a:cxnLst/>
            <a:rect l="0" t="0" r="0" b="0"/>
            <a:pathLst>
              <a:path w="294641" h="410211">
                <a:moveTo>
                  <a:pt x="294640" y="0"/>
                </a:moveTo>
                <a:lnTo>
                  <a:pt x="267970" y="8890"/>
                </a:lnTo>
                <a:lnTo>
                  <a:pt x="223520" y="53340"/>
                </a:lnTo>
                <a:lnTo>
                  <a:pt x="187960" y="88900"/>
                </a:lnTo>
                <a:lnTo>
                  <a:pt x="161290" y="124460"/>
                </a:lnTo>
                <a:lnTo>
                  <a:pt x="133350" y="160020"/>
                </a:lnTo>
                <a:lnTo>
                  <a:pt x="106680" y="205740"/>
                </a:lnTo>
                <a:lnTo>
                  <a:pt x="80010" y="250190"/>
                </a:lnTo>
                <a:lnTo>
                  <a:pt x="62230" y="285750"/>
                </a:lnTo>
                <a:lnTo>
                  <a:pt x="44450" y="321310"/>
                </a:lnTo>
                <a:lnTo>
                  <a:pt x="17780" y="365760"/>
                </a:lnTo>
                <a:lnTo>
                  <a:pt x="0" y="392430"/>
                </a:lnTo>
                <a:lnTo>
                  <a:pt x="8890" y="4102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2875280" y="3375660"/>
            <a:ext cx="241301" cy="410211"/>
          </a:xfrm>
          <a:custGeom>
            <a:avLst/>
            <a:gdLst/>
            <a:ahLst/>
            <a:cxnLst/>
            <a:rect l="0" t="0" r="0" b="0"/>
            <a:pathLst>
              <a:path w="241301" h="410211">
                <a:moveTo>
                  <a:pt x="0" y="0"/>
                </a:moveTo>
                <a:lnTo>
                  <a:pt x="8890" y="35560"/>
                </a:lnTo>
                <a:lnTo>
                  <a:pt x="35560" y="80010"/>
                </a:lnTo>
                <a:lnTo>
                  <a:pt x="62230" y="115570"/>
                </a:lnTo>
                <a:lnTo>
                  <a:pt x="88900" y="160020"/>
                </a:lnTo>
                <a:lnTo>
                  <a:pt x="106680" y="195580"/>
                </a:lnTo>
                <a:lnTo>
                  <a:pt x="124460" y="232410"/>
                </a:lnTo>
                <a:lnTo>
                  <a:pt x="143510" y="267970"/>
                </a:lnTo>
                <a:lnTo>
                  <a:pt x="170180" y="312420"/>
                </a:lnTo>
                <a:lnTo>
                  <a:pt x="196850" y="356870"/>
                </a:lnTo>
                <a:lnTo>
                  <a:pt x="214630" y="383540"/>
                </a:lnTo>
                <a:lnTo>
                  <a:pt x="241300" y="4102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3205480" y="3608070"/>
            <a:ext cx="214631" cy="17781"/>
          </a:xfrm>
          <a:custGeom>
            <a:avLst/>
            <a:gdLst/>
            <a:ahLst/>
            <a:cxnLst/>
            <a:rect l="0" t="0" r="0" b="0"/>
            <a:pathLst>
              <a:path w="214631" h="17781">
                <a:moveTo>
                  <a:pt x="0" y="17780"/>
                </a:moveTo>
                <a:lnTo>
                  <a:pt x="44450" y="8890"/>
                </a:lnTo>
                <a:lnTo>
                  <a:pt x="71120" y="8890"/>
                </a:lnTo>
                <a:lnTo>
                  <a:pt x="107950" y="8890"/>
                </a:lnTo>
                <a:lnTo>
                  <a:pt x="143510" y="8890"/>
                </a:lnTo>
                <a:lnTo>
                  <a:pt x="18796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3517900" y="3420110"/>
            <a:ext cx="321311" cy="392431"/>
          </a:xfrm>
          <a:custGeom>
            <a:avLst/>
            <a:gdLst/>
            <a:ahLst/>
            <a:cxnLst/>
            <a:rect l="0" t="0" r="0" b="0"/>
            <a:pathLst>
              <a:path w="321311" h="392431">
                <a:moveTo>
                  <a:pt x="0" y="35560"/>
                </a:moveTo>
                <a:lnTo>
                  <a:pt x="35560" y="8890"/>
                </a:lnTo>
                <a:lnTo>
                  <a:pt x="63500" y="0"/>
                </a:lnTo>
                <a:lnTo>
                  <a:pt x="99060" y="0"/>
                </a:lnTo>
                <a:lnTo>
                  <a:pt x="125730" y="0"/>
                </a:lnTo>
                <a:lnTo>
                  <a:pt x="170180" y="8890"/>
                </a:lnTo>
                <a:lnTo>
                  <a:pt x="196850" y="17780"/>
                </a:lnTo>
                <a:lnTo>
                  <a:pt x="205740" y="35560"/>
                </a:lnTo>
                <a:lnTo>
                  <a:pt x="214630" y="53340"/>
                </a:lnTo>
                <a:lnTo>
                  <a:pt x="196850" y="71120"/>
                </a:lnTo>
                <a:lnTo>
                  <a:pt x="161290" y="97790"/>
                </a:lnTo>
                <a:lnTo>
                  <a:pt x="116840" y="124460"/>
                </a:lnTo>
                <a:lnTo>
                  <a:pt x="99060" y="133350"/>
                </a:lnTo>
                <a:lnTo>
                  <a:pt x="53340" y="142240"/>
                </a:lnTo>
                <a:lnTo>
                  <a:pt x="53340" y="161290"/>
                </a:lnTo>
                <a:lnTo>
                  <a:pt x="72390" y="161290"/>
                </a:lnTo>
                <a:lnTo>
                  <a:pt x="99060" y="161290"/>
                </a:lnTo>
                <a:lnTo>
                  <a:pt x="143510" y="161290"/>
                </a:lnTo>
                <a:lnTo>
                  <a:pt x="179070" y="161290"/>
                </a:lnTo>
                <a:lnTo>
                  <a:pt x="214630" y="170180"/>
                </a:lnTo>
                <a:lnTo>
                  <a:pt x="241300" y="170180"/>
                </a:lnTo>
                <a:lnTo>
                  <a:pt x="285750" y="196850"/>
                </a:lnTo>
                <a:lnTo>
                  <a:pt x="321310" y="241300"/>
                </a:lnTo>
                <a:lnTo>
                  <a:pt x="321310" y="267970"/>
                </a:lnTo>
                <a:lnTo>
                  <a:pt x="312420" y="294640"/>
                </a:lnTo>
                <a:lnTo>
                  <a:pt x="294640" y="312420"/>
                </a:lnTo>
                <a:lnTo>
                  <a:pt x="259080" y="330200"/>
                </a:lnTo>
                <a:lnTo>
                  <a:pt x="223520" y="347980"/>
                </a:lnTo>
                <a:lnTo>
                  <a:pt x="187960" y="374650"/>
                </a:lnTo>
                <a:lnTo>
                  <a:pt x="152400" y="383540"/>
                </a:lnTo>
                <a:lnTo>
                  <a:pt x="125730" y="392430"/>
                </a:lnTo>
                <a:lnTo>
                  <a:pt x="107950" y="392430"/>
                </a:lnTo>
                <a:lnTo>
                  <a:pt x="90170" y="3835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3696970" y="3196590"/>
            <a:ext cx="294641" cy="821691"/>
          </a:xfrm>
          <a:custGeom>
            <a:avLst/>
            <a:gdLst/>
            <a:ahLst/>
            <a:cxnLst/>
            <a:rect l="0" t="0" r="0" b="0"/>
            <a:pathLst>
              <a:path w="294641" h="821691">
                <a:moveTo>
                  <a:pt x="115570" y="0"/>
                </a:moveTo>
                <a:lnTo>
                  <a:pt x="151130" y="0"/>
                </a:lnTo>
                <a:lnTo>
                  <a:pt x="179070" y="8890"/>
                </a:lnTo>
                <a:lnTo>
                  <a:pt x="214630" y="35560"/>
                </a:lnTo>
                <a:lnTo>
                  <a:pt x="232410" y="53340"/>
                </a:lnTo>
                <a:lnTo>
                  <a:pt x="250190" y="90170"/>
                </a:lnTo>
                <a:lnTo>
                  <a:pt x="267970" y="116840"/>
                </a:lnTo>
                <a:lnTo>
                  <a:pt x="276860" y="152400"/>
                </a:lnTo>
                <a:lnTo>
                  <a:pt x="285750" y="187960"/>
                </a:lnTo>
                <a:lnTo>
                  <a:pt x="294640" y="232410"/>
                </a:lnTo>
                <a:lnTo>
                  <a:pt x="294640" y="276860"/>
                </a:lnTo>
                <a:lnTo>
                  <a:pt x="285750" y="321310"/>
                </a:lnTo>
                <a:lnTo>
                  <a:pt x="276860" y="365760"/>
                </a:lnTo>
                <a:lnTo>
                  <a:pt x="267970" y="393700"/>
                </a:lnTo>
                <a:lnTo>
                  <a:pt x="250190" y="429260"/>
                </a:lnTo>
                <a:lnTo>
                  <a:pt x="241300" y="464820"/>
                </a:lnTo>
                <a:lnTo>
                  <a:pt x="223520" y="491490"/>
                </a:lnTo>
                <a:lnTo>
                  <a:pt x="205740" y="527050"/>
                </a:lnTo>
                <a:lnTo>
                  <a:pt x="187960" y="553720"/>
                </a:lnTo>
                <a:lnTo>
                  <a:pt x="170180" y="589280"/>
                </a:lnTo>
                <a:lnTo>
                  <a:pt x="142240" y="633730"/>
                </a:lnTo>
                <a:lnTo>
                  <a:pt x="115570" y="670560"/>
                </a:lnTo>
                <a:lnTo>
                  <a:pt x="88900" y="706120"/>
                </a:lnTo>
                <a:lnTo>
                  <a:pt x="53340" y="750570"/>
                </a:lnTo>
                <a:lnTo>
                  <a:pt x="8890" y="795020"/>
                </a:lnTo>
                <a:lnTo>
                  <a:pt x="0" y="8216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4036060" y="3241040"/>
            <a:ext cx="205741" cy="715011"/>
          </a:xfrm>
          <a:custGeom>
            <a:avLst/>
            <a:gdLst/>
            <a:ahLst/>
            <a:cxnLst/>
            <a:rect l="0" t="0" r="0" b="0"/>
            <a:pathLst>
              <a:path w="205741" h="715011">
                <a:moveTo>
                  <a:pt x="143510" y="0"/>
                </a:moveTo>
                <a:lnTo>
                  <a:pt x="116840" y="35560"/>
                </a:lnTo>
                <a:lnTo>
                  <a:pt x="88900" y="72390"/>
                </a:lnTo>
                <a:lnTo>
                  <a:pt x="71120" y="107950"/>
                </a:lnTo>
                <a:lnTo>
                  <a:pt x="53340" y="143510"/>
                </a:lnTo>
                <a:lnTo>
                  <a:pt x="35560" y="187960"/>
                </a:lnTo>
                <a:lnTo>
                  <a:pt x="17780" y="232410"/>
                </a:lnTo>
                <a:lnTo>
                  <a:pt x="889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58140"/>
                </a:lnTo>
                <a:lnTo>
                  <a:pt x="0" y="393700"/>
                </a:lnTo>
                <a:lnTo>
                  <a:pt x="8890" y="429260"/>
                </a:lnTo>
                <a:lnTo>
                  <a:pt x="8890" y="464820"/>
                </a:lnTo>
                <a:lnTo>
                  <a:pt x="17780" y="500380"/>
                </a:lnTo>
                <a:lnTo>
                  <a:pt x="35560" y="535940"/>
                </a:lnTo>
                <a:lnTo>
                  <a:pt x="53340" y="580390"/>
                </a:lnTo>
                <a:lnTo>
                  <a:pt x="80010" y="617220"/>
                </a:lnTo>
                <a:lnTo>
                  <a:pt x="116840" y="652780"/>
                </a:lnTo>
                <a:lnTo>
                  <a:pt x="143510" y="679450"/>
                </a:lnTo>
                <a:lnTo>
                  <a:pt x="187960" y="706120"/>
                </a:lnTo>
                <a:lnTo>
                  <a:pt x="205740" y="7150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4232910" y="3437890"/>
            <a:ext cx="250191" cy="392431"/>
          </a:xfrm>
          <a:custGeom>
            <a:avLst/>
            <a:gdLst/>
            <a:ahLst/>
            <a:cxnLst/>
            <a:rect l="0" t="0" r="0" b="0"/>
            <a:pathLst>
              <a:path w="250191" h="392431">
                <a:moveTo>
                  <a:pt x="250190" y="0"/>
                </a:moveTo>
                <a:lnTo>
                  <a:pt x="232410" y="17780"/>
                </a:lnTo>
                <a:lnTo>
                  <a:pt x="205740" y="53340"/>
                </a:lnTo>
                <a:lnTo>
                  <a:pt x="186690" y="80010"/>
                </a:lnTo>
                <a:lnTo>
                  <a:pt x="160020" y="124460"/>
                </a:lnTo>
                <a:lnTo>
                  <a:pt x="133350" y="170180"/>
                </a:lnTo>
                <a:lnTo>
                  <a:pt x="115570" y="214630"/>
                </a:lnTo>
                <a:lnTo>
                  <a:pt x="88900" y="250190"/>
                </a:lnTo>
                <a:lnTo>
                  <a:pt x="71120" y="285750"/>
                </a:lnTo>
                <a:lnTo>
                  <a:pt x="35560" y="330200"/>
                </a:lnTo>
                <a:lnTo>
                  <a:pt x="8890" y="365760"/>
                </a:lnTo>
                <a:lnTo>
                  <a:pt x="0" y="3924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4268470" y="3464560"/>
            <a:ext cx="142241" cy="374651"/>
          </a:xfrm>
          <a:custGeom>
            <a:avLst/>
            <a:gdLst/>
            <a:ahLst/>
            <a:cxnLst/>
            <a:rect l="0" t="0" r="0" b="0"/>
            <a:pathLst>
              <a:path w="142241" h="374651">
                <a:moveTo>
                  <a:pt x="0" y="0"/>
                </a:moveTo>
                <a:lnTo>
                  <a:pt x="8890" y="35560"/>
                </a:lnTo>
                <a:lnTo>
                  <a:pt x="17780" y="71120"/>
                </a:lnTo>
                <a:lnTo>
                  <a:pt x="26670" y="106680"/>
                </a:lnTo>
                <a:lnTo>
                  <a:pt x="44450" y="143510"/>
                </a:lnTo>
                <a:lnTo>
                  <a:pt x="53340" y="179070"/>
                </a:lnTo>
                <a:lnTo>
                  <a:pt x="71120" y="214630"/>
                </a:lnTo>
                <a:lnTo>
                  <a:pt x="80010" y="250190"/>
                </a:lnTo>
                <a:lnTo>
                  <a:pt x="88900" y="285750"/>
                </a:lnTo>
                <a:lnTo>
                  <a:pt x="115570" y="330200"/>
                </a:lnTo>
                <a:lnTo>
                  <a:pt x="142240" y="3746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4616450" y="3517900"/>
            <a:ext cx="35561" cy="294641"/>
          </a:xfrm>
          <a:custGeom>
            <a:avLst/>
            <a:gdLst/>
            <a:ahLst/>
            <a:cxnLst/>
            <a:rect l="0" t="0" r="0" b="0"/>
            <a:pathLst>
              <a:path w="35561" h="294641">
                <a:moveTo>
                  <a:pt x="0" y="0"/>
                </a:moveTo>
                <a:lnTo>
                  <a:pt x="0" y="26670"/>
                </a:lnTo>
                <a:lnTo>
                  <a:pt x="0" y="72390"/>
                </a:lnTo>
                <a:lnTo>
                  <a:pt x="0" y="116840"/>
                </a:lnTo>
                <a:lnTo>
                  <a:pt x="8890" y="152400"/>
                </a:lnTo>
                <a:lnTo>
                  <a:pt x="17780" y="196850"/>
                </a:lnTo>
                <a:lnTo>
                  <a:pt x="26670" y="241300"/>
                </a:lnTo>
                <a:lnTo>
                  <a:pt x="26670" y="285750"/>
                </a:lnTo>
                <a:lnTo>
                  <a:pt x="35560" y="294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4545330" y="3643630"/>
            <a:ext cx="160021" cy="35561"/>
          </a:xfrm>
          <a:custGeom>
            <a:avLst/>
            <a:gdLst/>
            <a:ahLst/>
            <a:cxnLst/>
            <a:rect l="0" t="0" r="0" b="0"/>
            <a:pathLst>
              <a:path w="160021" h="35561">
                <a:moveTo>
                  <a:pt x="0" y="35560"/>
                </a:moveTo>
                <a:lnTo>
                  <a:pt x="8890" y="17780"/>
                </a:lnTo>
                <a:lnTo>
                  <a:pt x="53340" y="8890"/>
                </a:lnTo>
                <a:lnTo>
                  <a:pt x="97790" y="0"/>
                </a:lnTo>
                <a:lnTo>
                  <a:pt x="14224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4848860" y="3455670"/>
            <a:ext cx="62231" cy="383541"/>
          </a:xfrm>
          <a:custGeom>
            <a:avLst/>
            <a:gdLst/>
            <a:ahLst/>
            <a:cxnLst/>
            <a:rect l="0" t="0" r="0" b="0"/>
            <a:pathLst>
              <a:path w="62231" h="38354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8890" y="267970"/>
                </a:lnTo>
                <a:lnTo>
                  <a:pt x="17780" y="312420"/>
                </a:lnTo>
                <a:lnTo>
                  <a:pt x="35560" y="356870"/>
                </a:lnTo>
                <a:lnTo>
                  <a:pt x="62230" y="3835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4786630" y="3187700"/>
            <a:ext cx="267971" cy="883921"/>
          </a:xfrm>
          <a:custGeom>
            <a:avLst/>
            <a:gdLst/>
            <a:ahLst/>
            <a:cxnLst/>
            <a:rect l="0" t="0" r="0" b="0"/>
            <a:pathLst>
              <a:path w="267971" h="883921">
                <a:moveTo>
                  <a:pt x="0" y="0"/>
                </a:moveTo>
                <a:lnTo>
                  <a:pt x="17780" y="0"/>
                </a:lnTo>
                <a:lnTo>
                  <a:pt x="62230" y="8890"/>
                </a:lnTo>
                <a:lnTo>
                  <a:pt x="97790" y="35560"/>
                </a:lnTo>
                <a:lnTo>
                  <a:pt x="133350" y="80010"/>
                </a:lnTo>
                <a:lnTo>
                  <a:pt x="168910" y="116840"/>
                </a:lnTo>
                <a:lnTo>
                  <a:pt x="195580" y="152400"/>
                </a:lnTo>
                <a:lnTo>
                  <a:pt x="214630" y="187960"/>
                </a:lnTo>
                <a:lnTo>
                  <a:pt x="232410" y="232410"/>
                </a:lnTo>
                <a:lnTo>
                  <a:pt x="250190" y="276860"/>
                </a:lnTo>
                <a:lnTo>
                  <a:pt x="259080" y="303530"/>
                </a:lnTo>
                <a:lnTo>
                  <a:pt x="267970" y="339090"/>
                </a:lnTo>
                <a:lnTo>
                  <a:pt x="267970" y="374650"/>
                </a:lnTo>
                <a:lnTo>
                  <a:pt x="267970" y="411480"/>
                </a:lnTo>
                <a:lnTo>
                  <a:pt x="267970" y="447040"/>
                </a:lnTo>
                <a:lnTo>
                  <a:pt x="267970" y="482600"/>
                </a:lnTo>
                <a:lnTo>
                  <a:pt x="267970" y="518160"/>
                </a:lnTo>
                <a:lnTo>
                  <a:pt x="259080" y="553720"/>
                </a:lnTo>
                <a:lnTo>
                  <a:pt x="250190" y="580390"/>
                </a:lnTo>
                <a:lnTo>
                  <a:pt x="241300" y="615950"/>
                </a:lnTo>
                <a:lnTo>
                  <a:pt x="232410" y="642620"/>
                </a:lnTo>
                <a:lnTo>
                  <a:pt x="232410" y="670560"/>
                </a:lnTo>
                <a:lnTo>
                  <a:pt x="214630" y="715010"/>
                </a:lnTo>
                <a:lnTo>
                  <a:pt x="204470" y="750570"/>
                </a:lnTo>
                <a:lnTo>
                  <a:pt x="195580" y="786130"/>
                </a:lnTo>
                <a:lnTo>
                  <a:pt x="177800" y="830580"/>
                </a:lnTo>
                <a:lnTo>
                  <a:pt x="160020" y="875030"/>
                </a:lnTo>
                <a:lnTo>
                  <a:pt x="160020" y="8839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429260" y="2866390"/>
            <a:ext cx="4732021" cy="1330961"/>
          </a:xfrm>
          <a:custGeom>
            <a:avLst/>
            <a:gdLst/>
            <a:ahLst/>
            <a:cxnLst/>
            <a:rect l="0" t="0" r="0" b="0"/>
            <a:pathLst>
              <a:path w="4732021" h="1330961">
                <a:moveTo>
                  <a:pt x="80010" y="0"/>
                </a:moveTo>
                <a:lnTo>
                  <a:pt x="62230" y="35560"/>
                </a:lnTo>
                <a:lnTo>
                  <a:pt x="62230" y="71120"/>
                </a:lnTo>
                <a:lnTo>
                  <a:pt x="62230" y="115570"/>
                </a:lnTo>
                <a:lnTo>
                  <a:pt x="62230" y="152400"/>
                </a:lnTo>
                <a:lnTo>
                  <a:pt x="53340" y="196850"/>
                </a:lnTo>
                <a:lnTo>
                  <a:pt x="53340" y="232410"/>
                </a:lnTo>
                <a:lnTo>
                  <a:pt x="44450" y="276860"/>
                </a:lnTo>
                <a:lnTo>
                  <a:pt x="44450" y="321310"/>
                </a:lnTo>
                <a:lnTo>
                  <a:pt x="35560" y="365760"/>
                </a:lnTo>
                <a:lnTo>
                  <a:pt x="35560" y="392430"/>
                </a:lnTo>
                <a:lnTo>
                  <a:pt x="35560" y="429260"/>
                </a:lnTo>
                <a:lnTo>
                  <a:pt x="35560" y="464820"/>
                </a:lnTo>
                <a:lnTo>
                  <a:pt x="35560" y="500380"/>
                </a:lnTo>
                <a:lnTo>
                  <a:pt x="26670" y="535940"/>
                </a:lnTo>
                <a:lnTo>
                  <a:pt x="26670" y="571500"/>
                </a:lnTo>
                <a:lnTo>
                  <a:pt x="17780" y="607060"/>
                </a:lnTo>
                <a:lnTo>
                  <a:pt x="17780" y="642620"/>
                </a:lnTo>
                <a:lnTo>
                  <a:pt x="17780" y="669290"/>
                </a:lnTo>
                <a:lnTo>
                  <a:pt x="8890" y="704850"/>
                </a:lnTo>
                <a:lnTo>
                  <a:pt x="8890" y="732790"/>
                </a:lnTo>
                <a:lnTo>
                  <a:pt x="8890" y="768350"/>
                </a:lnTo>
                <a:lnTo>
                  <a:pt x="8890" y="803910"/>
                </a:lnTo>
                <a:lnTo>
                  <a:pt x="0" y="830580"/>
                </a:lnTo>
                <a:lnTo>
                  <a:pt x="0" y="875030"/>
                </a:lnTo>
                <a:lnTo>
                  <a:pt x="0" y="910590"/>
                </a:lnTo>
                <a:lnTo>
                  <a:pt x="0" y="946150"/>
                </a:lnTo>
                <a:lnTo>
                  <a:pt x="0" y="981710"/>
                </a:lnTo>
                <a:lnTo>
                  <a:pt x="0" y="1018540"/>
                </a:lnTo>
                <a:lnTo>
                  <a:pt x="8890" y="1062990"/>
                </a:lnTo>
                <a:lnTo>
                  <a:pt x="26670" y="1098550"/>
                </a:lnTo>
                <a:lnTo>
                  <a:pt x="53340" y="1125220"/>
                </a:lnTo>
                <a:lnTo>
                  <a:pt x="80010" y="1134110"/>
                </a:lnTo>
                <a:lnTo>
                  <a:pt x="97790" y="1134110"/>
                </a:lnTo>
                <a:lnTo>
                  <a:pt x="133350" y="1134110"/>
                </a:lnTo>
                <a:lnTo>
                  <a:pt x="168910" y="1125220"/>
                </a:lnTo>
                <a:lnTo>
                  <a:pt x="213360" y="1125220"/>
                </a:lnTo>
                <a:lnTo>
                  <a:pt x="257810" y="1116330"/>
                </a:lnTo>
                <a:lnTo>
                  <a:pt x="294640" y="1116330"/>
                </a:lnTo>
                <a:lnTo>
                  <a:pt x="339090" y="1116330"/>
                </a:lnTo>
                <a:lnTo>
                  <a:pt x="374650" y="1116330"/>
                </a:lnTo>
                <a:lnTo>
                  <a:pt x="419100" y="1116330"/>
                </a:lnTo>
                <a:lnTo>
                  <a:pt x="454660" y="1116330"/>
                </a:lnTo>
                <a:lnTo>
                  <a:pt x="490220" y="1125220"/>
                </a:lnTo>
                <a:lnTo>
                  <a:pt x="534670" y="1125220"/>
                </a:lnTo>
                <a:lnTo>
                  <a:pt x="571500" y="1134110"/>
                </a:lnTo>
                <a:lnTo>
                  <a:pt x="615950" y="1134110"/>
                </a:lnTo>
                <a:lnTo>
                  <a:pt x="660400" y="1143000"/>
                </a:lnTo>
                <a:lnTo>
                  <a:pt x="687070" y="1143000"/>
                </a:lnTo>
                <a:lnTo>
                  <a:pt x="722630" y="1151890"/>
                </a:lnTo>
                <a:lnTo>
                  <a:pt x="749300" y="1151890"/>
                </a:lnTo>
                <a:lnTo>
                  <a:pt x="775970" y="1160780"/>
                </a:lnTo>
                <a:lnTo>
                  <a:pt x="811530" y="1160780"/>
                </a:lnTo>
                <a:lnTo>
                  <a:pt x="838200" y="1160780"/>
                </a:lnTo>
                <a:lnTo>
                  <a:pt x="866140" y="1169670"/>
                </a:lnTo>
                <a:lnTo>
                  <a:pt x="901700" y="1169670"/>
                </a:lnTo>
                <a:lnTo>
                  <a:pt x="937260" y="1169670"/>
                </a:lnTo>
                <a:lnTo>
                  <a:pt x="963930" y="1178560"/>
                </a:lnTo>
                <a:lnTo>
                  <a:pt x="999490" y="1178560"/>
                </a:lnTo>
                <a:lnTo>
                  <a:pt x="1035050" y="1187450"/>
                </a:lnTo>
                <a:lnTo>
                  <a:pt x="1061720" y="1187450"/>
                </a:lnTo>
                <a:lnTo>
                  <a:pt x="1097280" y="1187450"/>
                </a:lnTo>
                <a:lnTo>
                  <a:pt x="1132840" y="1196340"/>
                </a:lnTo>
                <a:lnTo>
                  <a:pt x="1169670" y="1196340"/>
                </a:lnTo>
                <a:lnTo>
                  <a:pt x="1196340" y="1205230"/>
                </a:lnTo>
                <a:lnTo>
                  <a:pt x="1231900" y="1205230"/>
                </a:lnTo>
                <a:lnTo>
                  <a:pt x="1267460" y="1205230"/>
                </a:lnTo>
                <a:lnTo>
                  <a:pt x="1303020" y="1214120"/>
                </a:lnTo>
                <a:lnTo>
                  <a:pt x="1338580" y="1214120"/>
                </a:lnTo>
                <a:lnTo>
                  <a:pt x="1374140" y="1214120"/>
                </a:lnTo>
                <a:lnTo>
                  <a:pt x="1409700" y="1223010"/>
                </a:lnTo>
                <a:lnTo>
                  <a:pt x="1446530" y="1223010"/>
                </a:lnTo>
                <a:lnTo>
                  <a:pt x="1482090" y="1223010"/>
                </a:lnTo>
                <a:lnTo>
                  <a:pt x="1517650" y="1231900"/>
                </a:lnTo>
                <a:lnTo>
                  <a:pt x="1553210" y="1231900"/>
                </a:lnTo>
                <a:lnTo>
                  <a:pt x="1588770" y="1231900"/>
                </a:lnTo>
                <a:lnTo>
                  <a:pt x="1624330" y="1240790"/>
                </a:lnTo>
                <a:lnTo>
                  <a:pt x="1659890" y="1240790"/>
                </a:lnTo>
                <a:lnTo>
                  <a:pt x="1695450" y="1240790"/>
                </a:lnTo>
                <a:lnTo>
                  <a:pt x="1732280" y="1249680"/>
                </a:lnTo>
                <a:lnTo>
                  <a:pt x="1767840" y="1249680"/>
                </a:lnTo>
                <a:lnTo>
                  <a:pt x="1803400" y="1249680"/>
                </a:lnTo>
                <a:lnTo>
                  <a:pt x="1838960" y="1258570"/>
                </a:lnTo>
                <a:lnTo>
                  <a:pt x="1874520" y="1258570"/>
                </a:lnTo>
                <a:lnTo>
                  <a:pt x="1910080" y="1258570"/>
                </a:lnTo>
                <a:lnTo>
                  <a:pt x="1945640" y="1267460"/>
                </a:lnTo>
                <a:lnTo>
                  <a:pt x="1981200" y="1267460"/>
                </a:lnTo>
                <a:lnTo>
                  <a:pt x="2018030" y="1267460"/>
                </a:lnTo>
                <a:lnTo>
                  <a:pt x="2053590" y="1276350"/>
                </a:lnTo>
                <a:lnTo>
                  <a:pt x="2089150" y="1276350"/>
                </a:lnTo>
                <a:lnTo>
                  <a:pt x="2124710" y="1276350"/>
                </a:lnTo>
                <a:lnTo>
                  <a:pt x="2160270" y="1286510"/>
                </a:lnTo>
                <a:lnTo>
                  <a:pt x="2195830" y="1286510"/>
                </a:lnTo>
                <a:lnTo>
                  <a:pt x="2231390" y="1286510"/>
                </a:lnTo>
                <a:lnTo>
                  <a:pt x="2266950" y="1295400"/>
                </a:lnTo>
                <a:lnTo>
                  <a:pt x="2303780" y="1295400"/>
                </a:lnTo>
                <a:lnTo>
                  <a:pt x="2339340" y="1295400"/>
                </a:lnTo>
                <a:lnTo>
                  <a:pt x="2366010" y="1295400"/>
                </a:lnTo>
                <a:lnTo>
                  <a:pt x="2401570" y="1295400"/>
                </a:lnTo>
                <a:lnTo>
                  <a:pt x="2437130" y="1304290"/>
                </a:lnTo>
                <a:lnTo>
                  <a:pt x="2463800" y="1304290"/>
                </a:lnTo>
                <a:lnTo>
                  <a:pt x="2499360" y="1304290"/>
                </a:lnTo>
                <a:lnTo>
                  <a:pt x="2534920" y="1304290"/>
                </a:lnTo>
                <a:lnTo>
                  <a:pt x="2561590" y="1304290"/>
                </a:lnTo>
                <a:lnTo>
                  <a:pt x="2598420" y="1304290"/>
                </a:lnTo>
                <a:lnTo>
                  <a:pt x="2625090" y="1304290"/>
                </a:lnTo>
                <a:lnTo>
                  <a:pt x="2660650" y="1304290"/>
                </a:lnTo>
                <a:lnTo>
                  <a:pt x="2696210" y="1304290"/>
                </a:lnTo>
                <a:lnTo>
                  <a:pt x="2731770" y="1304290"/>
                </a:lnTo>
                <a:lnTo>
                  <a:pt x="2758440" y="1313180"/>
                </a:lnTo>
                <a:lnTo>
                  <a:pt x="2794000" y="1313180"/>
                </a:lnTo>
                <a:lnTo>
                  <a:pt x="2829560" y="1313180"/>
                </a:lnTo>
                <a:lnTo>
                  <a:pt x="2857500" y="1313180"/>
                </a:lnTo>
                <a:lnTo>
                  <a:pt x="2893060" y="1313180"/>
                </a:lnTo>
                <a:lnTo>
                  <a:pt x="2928620" y="1313180"/>
                </a:lnTo>
                <a:lnTo>
                  <a:pt x="2955290" y="1313180"/>
                </a:lnTo>
                <a:lnTo>
                  <a:pt x="2990850" y="1313180"/>
                </a:lnTo>
                <a:lnTo>
                  <a:pt x="3026410" y="1313180"/>
                </a:lnTo>
                <a:lnTo>
                  <a:pt x="3061970" y="1313180"/>
                </a:lnTo>
                <a:lnTo>
                  <a:pt x="3097530" y="1313180"/>
                </a:lnTo>
                <a:lnTo>
                  <a:pt x="3124200" y="1322070"/>
                </a:lnTo>
                <a:lnTo>
                  <a:pt x="3161030" y="1322070"/>
                </a:lnTo>
                <a:lnTo>
                  <a:pt x="3196590" y="1322070"/>
                </a:lnTo>
                <a:lnTo>
                  <a:pt x="3223260" y="1322070"/>
                </a:lnTo>
                <a:lnTo>
                  <a:pt x="3258820" y="1322070"/>
                </a:lnTo>
                <a:lnTo>
                  <a:pt x="3294380" y="1322070"/>
                </a:lnTo>
                <a:lnTo>
                  <a:pt x="3321050" y="1330960"/>
                </a:lnTo>
                <a:lnTo>
                  <a:pt x="3356610" y="1330960"/>
                </a:lnTo>
                <a:lnTo>
                  <a:pt x="3392170" y="1330960"/>
                </a:lnTo>
                <a:lnTo>
                  <a:pt x="3418840" y="1330960"/>
                </a:lnTo>
                <a:lnTo>
                  <a:pt x="3455670" y="1330960"/>
                </a:lnTo>
                <a:lnTo>
                  <a:pt x="3482340" y="1330960"/>
                </a:lnTo>
                <a:lnTo>
                  <a:pt x="3509010" y="1330960"/>
                </a:lnTo>
                <a:lnTo>
                  <a:pt x="3544570" y="1330960"/>
                </a:lnTo>
                <a:lnTo>
                  <a:pt x="3580130" y="1330960"/>
                </a:lnTo>
                <a:lnTo>
                  <a:pt x="3606800" y="1330960"/>
                </a:lnTo>
                <a:lnTo>
                  <a:pt x="3642360" y="1330960"/>
                </a:lnTo>
                <a:lnTo>
                  <a:pt x="3669030" y="1330960"/>
                </a:lnTo>
                <a:lnTo>
                  <a:pt x="3695700" y="1330960"/>
                </a:lnTo>
                <a:lnTo>
                  <a:pt x="3732530" y="1322070"/>
                </a:lnTo>
                <a:lnTo>
                  <a:pt x="3768090" y="1322070"/>
                </a:lnTo>
                <a:lnTo>
                  <a:pt x="3794760" y="1322070"/>
                </a:lnTo>
                <a:lnTo>
                  <a:pt x="3830320" y="1322070"/>
                </a:lnTo>
                <a:lnTo>
                  <a:pt x="3856990" y="1322070"/>
                </a:lnTo>
                <a:lnTo>
                  <a:pt x="3883660" y="1322070"/>
                </a:lnTo>
                <a:lnTo>
                  <a:pt x="3919220" y="1322070"/>
                </a:lnTo>
                <a:lnTo>
                  <a:pt x="3945890" y="1322070"/>
                </a:lnTo>
                <a:lnTo>
                  <a:pt x="3972560" y="1322070"/>
                </a:lnTo>
                <a:lnTo>
                  <a:pt x="4009390" y="1322070"/>
                </a:lnTo>
                <a:lnTo>
                  <a:pt x="4036060" y="1322070"/>
                </a:lnTo>
                <a:lnTo>
                  <a:pt x="4062730" y="1313180"/>
                </a:lnTo>
                <a:lnTo>
                  <a:pt x="4107180" y="1313180"/>
                </a:lnTo>
                <a:lnTo>
                  <a:pt x="4142740" y="1313180"/>
                </a:lnTo>
                <a:lnTo>
                  <a:pt x="4187190" y="1313180"/>
                </a:lnTo>
                <a:lnTo>
                  <a:pt x="4222750" y="1313180"/>
                </a:lnTo>
                <a:lnTo>
                  <a:pt x="4267200" y="1313180"/>
                </a:lnTo>
                <a:lnTo>
                  <a:pt x="4312920" y="1304290"/>
                </a:lnTo>
                <a:lnTo>
                  <a:pt x="4348480" y="1304290"/>
                </a:lnTo>
                <a:lnTo>
                  <a:pt x="4392930" y="1304290"/>
                </a:lnTo>
                <a:lnTo>
                  <a:pt x="4437380" y="1295400"/>
                </a:lnTo>
                <a:lnTo>
                  <a:pt x="4472940" y="1295400"/>
                </a:lnTo>
                <a:lnTo>
                  <a:pt x="4517390" y="1286510"/>
                </a:lnTo>
                <a:lnTo>
                  <a:pt x="4552950" y="1276350"/>
                </a:lnTo>
                <a:lnTo>
                  <a:pt x="4580890" y="1267460"/>
                </a:lnTo>
                <a:lnTo>
                  <a:pt x="4616450" y="1231900"/>
                </a:lnTo>
                <a:lnTo>
                  <a:pt x="4634230" y="1196340"/>
                </a:lnTo>
                <a:lnTo>
                  <a:pt x="4652010" y="1160780"/>
                </a:lnTo>
                <a:lnTo>
                  <a:pt x="4669790" y="1116330"/>
                </a:lnTo>
                <a:lnTo>
                  <a:pt x="4687570" y="1071880"/>
                </a:lnTo>
                <a:lnTo>
                  <a:pt x="4705350" y="1027430"/>
                </a:lnTo>
                <a:lnTo>
                  <a:pt x="4714240" y="981710"/>
                </a:lnTo>
                <a:lnTo>
                  <a:pt x="4723130" y="937260"/>
                </a:lnTo>
                <a:lnTo>
                  <a:pt x="4723130" y="892810"/>
                </a:lnTo>
                <a:lnTo>
                  <a:pt x="4732020" y="857250"/>
                </a:lnTo>
                <a:lnTo>
                  <a:pt x="4732020" y="812800"/>
                </a:lnTo>
                <a:lnTo>
                  <a:pt x="4732020" y="777240"/>
                </a:lnTo>
                <a:lnTo>
                  <a:pt x="4732020" y="741680"/>
                </a:lnTo>
                <a:lnTo>
                  <a:pt x="4732020" y="704850"/>
                </a:lnTo>
                <a:lnTo>
                  <a:pt x="4732020" y="669290"/>
                </a:lnTo>
                <a:lnTo>
                  <a:pt x="4732020" y="633730"/>
                </a:lnTo>
                <a:lnTo>
                  <a:pt x="4723130" y="607060"/>
                </a:lnTo>
                <a:lnTo>
                  <a:pt x="4723130" y="571500"/>
                </a:lnTo>
                <a:lnTo>
                  <a:pt x="4714240" y="527050"/>
                </a:lnTo>
                <a:lnTo>
                  <a:pt x="4714240" y="500380"/>
                </a:lnTo>
                <a:lnTo>
                  <a:pt x="4705350" y="464820"/>
                </a:lnTo>
                <a:lnTo>
                  <a:pt x="4705350" y="429260"/>
                </a:lnTo>
                <a:lnTo>
                  <a:pt x="4696460" y="392430"/>
                </a:lnTo>
                <a:lnTo>
                  <a:pt x="4678680" y="347980"/>
                </a:lnTo>
                <a:lnTo>
                  <a:pt x="4652010" y="321310"/>
                </a:lnTo>
                <a:lnTo>
                  <a:pt x="4625340" y="312420"/>
                </a:lnTo>
                <a:lnTo>
                  <a:pt x="4589780" y="312420"/>
                </a:lnTo>
                <a:lnTo>
                  <a:pt x="4552950" y="303530"/>
                </a:lnTo>
                <a:lnTo>
                  <a:pt x="4508500" y="303530"/>
                </a:lnTo>
                <a:lnTo>
                  <a:pt x="4472940" y="303530"/>
                </a:lnTo>
                <a:lnTo>
                  <a:pt x="4437380" y="294640"/>
                </a:lnTo>
                <a:lnTo>
                  <a:pt x="4401820" y="294640"/>
                </a:lnTo>
                <a:lnTo>
                  <a:pt x="4357370" y="294640"/>
                </a:lnTo>
                <a:lnTo>
                  <a:pt x="4312920" y="294640"/>
                </a:lnTo>
                <a:lnTo>
                  <a:pt x="4284980" y="285750"/>
                </a:lnTo>
                <a:lnTo>
                  <a:pt x="4240530" y="285750"/>
                </a:lnTo>
                <a:lnTo>
                  <a:pt x="4196080" y="285750"/>
                </a:lnTo>
                <a:lnTo>
                  <a:pt x="4160520" y="285750"/>
                </a:lnTo>
                <a:lnTo>
                  <a:pt x="4124960" y="285750"/>
                </a:lnTo>
                <a:lnTo>
                  <a:pt x="4089400" y="276860"/>
                </a:lnTo>
                <a:lnTo>
                  <a:pt x="4044950" y="276860"/>
                </a:lnTo>
                <a:lnTo>
                  <a:pt x="4009390" y="276860"/>
                </a:lnTo>
                <a:lnTo>
                  <a:pt x="3963670" y="276860"/>
                </a:lnTo>
                <a:lnTo>
                  <a:pt x="3928110" y="276860"/>
                </a:lnTo>
                <a:lnTo>
                  <a:pt x="3883660" y="267970"/>
                </a:lnTo>
                <a:lnTo>
                  <a:pt x="3839210" y="267970"/>
                </a:lnTo>
                <a:lnTo>
                  <a:pt x="3803650" y="267970"/>
                </a:lnTo>
                <a:lnTo>
                  <a:pt x="3759200" y="267970"/>
                </a:lnTo>
                <a:lnTo>
                  <a:pt x="3713480" y="267970"/>
                </a:lnTo>
                <a:lnTo>
                  <a:pt x="3669030" y="267970"/>
                </a:lnTo>
                <a:lnTo>
                  <a:pt x="3624580" y="267970"/>
                </a:lnTo>
                <a:lnTo>
                  <a:pt x="3580130" y="267970"/>
                </a:lnTo>
                <a:lnTo>
                  <a:pt x="3535680" y="259080"/>
                </a:lnTo>
                <a:lnTo>
                  <a:pt x="3491230" y="259080"/>
                </a:lnTo>
                <a:lnTo>
                  <a:pt x="3446780" y="259080"/>
                </a:lnTo>
                <a:lnTo>
                  <a:pt x="3401060" y="259080"/>
                </a:lnTo>
                <a:lnTo>
                  <a:pt x="3356610" y="259080"/>
                </a:lnTo>
                <a:lnTo>
                  <a:pt x="3312160" y="259080"/>
                </a:lnTo>
                <a:lnTo>
                  <a:pt x="3267710" y="259080"/>
                </a:lnTo>
                <a:lnTo>
                  <a:pt x="3223260" y="259080"/>
                </a:lnTo>
                <a:lnTo>
                  <a:pt x="3187700" y="259080"/>
                </a:lnTo>
                <a:lnTo>
                  <a:pt x="3152140" y="259080"/>
                </a:lnTo>
                <a:lnTo>
                  <a:pt x="3124200" y="259080"/>
                </a:lnTo>
                <a:lnTo>
                  <a:pt x="3088640" y="250190"/>
                </a:lnTo>
                <a:lnTo>
                  <a:pt x="3061970" y="250190"/>
                </a:lnTo>
                <a:lnTo>
                  <a:pt x="3026410" y="250190"/>
                </a:lnTo>
                <a:lnTo>
                  <a:pt x="2990850" y="250190"/>
                </a:lnTo>
                <a:lnTo>
                  <a:pt x="2964180" y="250190"/>
                </a:lnTo>
                <a:lnTo>
                  <a:pt x="2928620" y="250190"/>
                </a:lnTo>
                <a:lnTo>
                  <a:pt x="2893060" y="250190"/>
                </a:lnTo>
                <a:lnTo>
                  <a:pt x="2857500" y="250190"/>
                </a:lnTo>
                <a:lnTo>
                  <a:pt x="2820670" y="250190"/>
                </a:lnTo>
                <a:lnTo>
                  <a:pt x="2794000" y="250190"/>
                </a:lnTo>
                <a:lnTo>
                  <a:pt x="2758440" y="250190"/>
                </a:lnTo>
                <a:lnTo>
                  <a:pt x="2722880" y="250190"/>
                </a:lnTo>
                <a:lnTo>
                  <a:pt x="2687320" y="250190"/>
                </a:lnTo>
                <a:lnTo>
                  <a:pt x="2660650" y="250190"/>
                </a:lnTo>
                <a:lnTo>
                  <a:pt x="2625090" y="250190"/>
                </a:lnTo>
                <a:lnTo>
                  <a:pt x="2589530" y="241300"/>
                </a:lnTo>
                <a:lnTo>
                  <a:pt x="2552700" y="241300"/>
                </a:lnTo>
                <a:lnTo>
                  <a:pt x="2517140" y="241300"/>
                </a:lnTo>
                <a:lnTo>
                  <a:pt x="2481580" y="241300"/>
                </a:lnTo>
                <a:lnTo>
                  <a:pt x="2454910" y="241300"/>
                </a:lnTo>
                <a:lnTo>
                  <a:pt x="2419350" y="241300"/>
                </a:lnTo>
                <a:lnTo>
                  <a:pt x="2383790" y="241300"/>
                </a:lnTo>
                <a:lnTo>
                  <a:pt x="2348230" y="241300"/>
                </a:lnTo>
                <a:lnTo>
                  <a:pt x="2312670" y="241300"/>
                </a:lnTo>
                <a:lnTo>
                  <a:pt x="2275840" y="241300"/>
                </a:lnTo>
                <a:lnTo>
                  <a:pt x="2249170" y="241300"/>
                </a:lnTo>
                <a:lnTo>
                  <a:pt x="2213610" y="241300"/>
                </a:lnTo>
                <a:lnTo>
                  <a:pt x="2178050" y="232410"/>
                </a:lnTo>
                <a:lnTo>
                  <a:pt x="2142490" y="232410"/>
                </a:lnTo>
                <a:lnTo>
                  <a:pt x="2106930" y="232410"/>
                </a:lnTo>
                <a:lnTo>
                  <a:pt x="2071370" y="232410"/>
                </a:lnTo>
                <a:lnTo>
                  <a:pt x="2035810" y="232410"/>
                </a:lnTo>
                <a:lnTo>
                  <a:pt x="1998980" y="232410"/>
                </a:lnTo>
                <a:lnTo>
                  <a:pt x="1963420" y="232410"/>
                </a:lnTo>
                <a:lnTo>
                  <a:pt x="1936750" y="232410"/>
                </a:lnTo>
                <a:lnTo>
                  <a:pt x="1901190" y="232410"/>
                </a:lnTo>
                <a:lnTo>
                  <a:pt x="1865630" y="232410"/>
                </a:lnTo>
                <a:lnTo>
                  <a:pt x="1830070" y="232410"/>
                </a:lnTo>
                <a:lnTo>
                  <a:pt x="1794510" y="232410"/>
                </a:lnTo>
                <a:lnTo>
                  <a:pt x="1758950" y="232410"/>
                </a:lnTo>
                <a:lnTo>
                  <a:pt x="1723390" y="232410"/>
                </a:lnTo>
                <a:lnTo>
                  <a:pt x="1686560" y="232410"/>
                </a:lnTo>
                <a:lnTo>
                  <a:pt x="1659890" y="232410"/>
                </a:lnTo>
                <a:lnTo>
                  <a:pt x="1624330" y="241300"/>
                </a:lnTo>
                <a:lnTo>
                  <a:pt x="1588770" y="241300"/>
                </a:lnTo>
                <a:lnTo>
                  <a:pt x="1562100" y="241300"/>
                </a:lnTo>
                <a:lnTo>
                  <a:pt x="1526540" y="241300"/>
                </a:lnTo>
                <a:lnTo>
                  <a:pt x="1490980" y="241300"/>
                </a:lnTo>
                <a:lnTo>
                  <a:pt x="1464310" y="241300"/>
                </a:lnTo>
                <a:lnTo>
                  <a:pt x="1427480" y="241300"/>
                </a:lnTo>
                <a:lnTo>
                  <a:pt x="1400810" y="241300"/>
                </a:lnTo>
                <a:lnTo>
                  <a:pt x="1365250" y="250190"/>
                </a:lnTo>
                <a:lnTo>
                  <a:pt x="1329690" y="250190"/>
                </a:lnTo>
                <a:lnTo>
                  <a:pt x="1303020" y="250190"/>
                </a:lnTo>
                <a:lnTo>
                  <a:pt x="1267460" y="250190"/>
                </a:lnTo>
                <a:lnTo>
                  <a:pt x="1240790" y="250190"/>
                </a:lnTo>
                <a:lnTo>
                  <a:pt x="1205230" y="250190"/>
                </a:lnTo>
                <a:lnTo>
                  <a:pt x="1178560" y="250190"/>
                </a:lnTo>
                <a:lnTo>
                  <a:pt x="1143000" y="250190"/>
                </a:lnTo>
                <a:lnTo>
                  <a:pt x="1115060" y="250190"/>
                </a:lnTo>
                <a:lnTo>
                  <a:pt x="1088390" y="250190"/>
                </a:lnTo>
                <a:lnTo>
                  <a:pt x="1052830" y="250190"/>
                </a:lnTo>
                <a:lnTo>
                  <a:pt x="1017270" y="250190"/>
                </a:lnTo>
                <a:lnTo>
                  <a:pt x="990600" y="250190"/>
                </a:lnTo>
                <a:lnTo>
                  <a:pt x="955040" y="259080"/>
                </a:lnTo>
                <a:lnTo>
                  <a:pt x="928370" y="259080"/>
                </a:lnTo>
                <a:lnTo>
                  <a:pt x="901700" y="259080"/>
                </a:lnTo>
                <a:lnTo>
                  <a:pt x="866140" y="259080"/>
                </a:lnTo>
                <a:lnTo>
                  <a:pt x="820420" y="259080"/>
                </a:lnTo>
                <a:lnTo>
                  <a:pt x="784860" y="259080"/>
                </a:lnTo>
                <a:lnTo>
                  <a:pt x="740410" y="259080"/>
                </a:lnTo>
                <a:lnTo>
                  <a:pt x="695960" y="259080"/>
                </a:lnTo>
                <a:lnTo>
                  <a:pt x="651510" y="259080"/>
                </a:lnTo>
                <a:lnTo>
                  <a:pt x="615950" y="259080"/>
                </a:lnTo>
                <a:lnTo>
                  <a:pt x="580390" y="259080"/>
                </a:lnTo>
                <a:lnTo>
                  <a:pt x="543560" y="259080"/>
                </a:lnTo>
                <a:lnTo>
                  <a:pt x="508000" y="250190"/>
                </a:lnTo>
                <a:lnTo>
                  <a:pt x="463550" y="250190"/>
                </a:lnTo>
                <a:lnTo>
                  <a:pt x="419100" y="250190"/>
                </a:lnTo>
                <a:lnTo>
                  <a:pt x="383540" y="241300"/>
                </a:lnTo>
                <a:lnTo>
                  <a:pt x="347980" y="241300"/>
                </a:lnTo>
                <a:lnTo>
                  <a:pt x="303530" y="232410"/>
                </a:lnTo>
                <a:lnTo>
                  <a:pt x="266700" y="232410"/>
                </a:lnTo>
                <a:lnTo>
                  <a:pt x="231140" y="232410"/>
                </a:lnTo>
                <a:lnTo>
                  <a:pt x="186690" y="223520"/>
                </a:lnTo>
                <a:lnTo>
                  <a:pt x="151130" y="223520"/>
                </a:lnTo>
                <a:lnTo>
                  <a:pt x="115570" y="223520"/>
                </a:lnTo>
                <a:lnTo>
                  <a:pt x="8001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44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6154" y="255305"/>
            <a:ext cx="694292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 startAt="2"/>
            </a:pPr>
            <a:r>
              <a:rPr lang="en-US" sz="2800" dirty="0" smtClean="0"/>
              <a:t>Use logarithms to find the exact values:</a:t>
            </a:r>
          </a:p>
          <a:p>
            <a:pPr marL="342900" indent="-342900">
              <a:buAutoNum type="arabicParenR" startAt="2"/>
            </a:pPr>
            <a:endParaRPr lang="en-US" dirty="0"/>
          </a:p>
          <a:p>
            <a:endParaRPr lang="en-US" dirty="0"/>
          </a:p>
          <a:p>
            <a:r>
              <a:rPr lang="en-US" dirty="0" smtClean="0"/>
              <a:t>a)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860403"/>
              </p:ext>
            </p:extLst>
          </p:nvPr>
        </p:nvGraphicFramePr>
        <p:xfrm>
          <a:off x="1161168" y="1082705"/>
          <a:ext cx="954856" cy="526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368300" imgH="203200" progId="Equation.3">
                  <p:embed/>
                </p:oleObj>
              </mc:Choice>
              <mc:Fallback>
                <p:oleObj name="Equation" r:id="rId3" imgW="368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1168" y="1082705"/>
                        <a:ext cx="954856" cy="5268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MARTINK"/>
          <p:cNvSpPr/>
          <p:nvPr/>
        </p:nvSpPr>
        <p:spPr>
          <a:xfrm>
            <a:off x="1419860" y="1393190"/>
            <a:ext cx="133351" cy="8891"/>
          </a:xfrm>
          <a:custGeom>
            <a:avLst/>
            <a:gdLst/>
            <a:ahLst/>
            <a:cxnLst/>
            <a:rect l="0" t="0" r="0" b="0"/>
            <a:pathLst>
              <a:path w="133351" h="8891">
                <a:moveTo>
                  <a:pt x="0" y="8890"/>
                </a:moveTo>
                <a:lnTo>
                  <a:pt x="35560" y="8890"/>
                </a:lnTo>
                <a:lnTo>
                  <a:pt x="80010" y="8890"/>
                </a:lnTo>
                <a:lnTo>
                  <a:pt x="115570" y="8890"/>
                </a:lnTo>
                <a:lnTo>
                  <a:pt x="133350" y="0"/>
                </a:lnTo>
                <a:lnTo>
                  <a:pt x="1244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713740" y="2348230"/>
            <a:ext cx="250191" cy="196851"/>
          </a:xfrm>
          <a:custGeom>
            <a:avLst/>
            <a:gdLst/>
            <a:ahLst/>
            <a:cxnLst/>
            <a:rect l="0" t="0" r="0" b="0"/>
            <a:pathLst>
              <a:path w="250191" h="196851">
                <a:moveTo>
                  <a:pt x="10160" y="90170"/>
                </a:moveTo>
                <a:lnTo>
                  <a:pt x="36830" y="90170"/>
                </a:lnTo>
                <a:lnTo>
                  <a:pt x="54610" y="90170"/>
                </a:lnTo>
                <a:lnTo>
                  <a:pt x="90170" y="71120"/>
                </a:lnTo>
                <a:lnTo>
                  <a:pt x="116840" y="44450"/>
                </a:lnTo>
                <a:lnTo>
                  <a:pt x="116840" y="17780"/>
                </a:lnTo>
                <a:lnTo>
                  <a:pt x="107950" y="0"/>
                </a:lnTo>
                <a:lnTo>
                  <a:pt x="72390" y="0"/>
                </a:lnTo>
                <a:lnTo>
                  <a:pt x="45720" y="8890"/>
                </a:lnTo>
                <a:lnTo>
                  <a:pt x="27940" y="17780"/>
                </a:lnTo>
                <a:lnTo>
                  <a:pt x="19050" y="35560"/>
                </a:lnTo>
                <a:lnTo>
                  <a:pt x="0" y="62230"/>
                </a:lnTo>
                <a:lnTo>
                  <a:pt x="0" y="90170"/>
                </a:lnTo>
                <a:lnTo>
                  <a:pt x="0" y="116840"/>
                </a:lnTo>
                <a:lnTo>
                  <a:pt x="19050" y="152400"/>
                </a:lnTo>
                <a:lnTo>
                  <a:pt x="27940" y="170180"/>
                </a:lnTo>
                <a:lnTo>
                  <a:pt x="45720" y="187960"/>
                </a:lnTo>
                <a:lnTo>
                  <a:pt x="72390" y="196850"/>
                </a:lnTo>
                <a:lnTo>
                  <a:pt x="107950" y="196850"/>
                </a:lnTo>
                <a:lnTo>
                  <a:pt x="152400" y="196850"/>
                </a:lnTo>
                <a:lnTo>
                  <a:pt x="187960" y="187960"/>
                </a:lnTo>
                <a:lnTo>
                  <a:pt x="232410" y="170180"/>
                </a:lnTo>
                <a:lnTo>
                  <a:pt x="25019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928370" y="2115820"/>
            <a:ext cx="26671" cy="179071"/>
          </a:xfrm>
          <a:custGeom>
            <a:avLst/>
            <a:gdLst/>
            <a:ahLst/>
            <a:cxnLst/>
            <a:rect l="0" t="0" r="0" b="0"/>
            <a:pathLst>
              <a:path w="26671" h="179071">
                <a:moveTo>
                  <a:pt x="0" y="0"/>
                </a:moveTo>
                <a:lnTo>
                  <a:pt x="0" y="36830"/>
                </a:lnTo>
                <a:lnTo>
                  <a:pt x="0" y="81280"/>
                </a:lnTo>
                <a:lnTo>
                  <a:pt x="0" y="116840"/>
                </a:lnTo>
                <a:lnTo>
                  <a:pt x="0" y="143510"/>
                </a:lnTo>
                <a:lnTo>
                  <a:pt x="8890" y="161290"/>
                </a:lnTo>
                <a:lnTo>
                  <a:pt x="2667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018540" y="2205990"/>
            <a:ext cx="97791" cy="80011"/>
          </a:xfrm>
          <a:custGeom>
            <a:avLst/>
            <a:gdLst/>
            <a:ahLst/>
            <a:cxnLst/>
            <a:rect l="0" t="0" r="0" b="0"/>
            <a:pathLst>
              <a:path w="97791" h="80011">
                <a:moveTo>
                  <a:pt x="26670" y="8890"/>
                </a:moveTo>
                <a:lnTo>
                  <a:pt x="8890" y="26670"/>
                </a:lnTo>
                <a:lnTo>
                  <a:pt x="0" y="53340"/>
                </a:lnTo>
                <a:lnTo>
                  <a:pt x="8890" y="71120"/>
                </a:lnTo>
                <a:lnTo>
                  <a:pt x="26670" y="80010"/>
                </a:lnTo>
                <a:lnTo>
                  <a:pt x="44450" y="80010"/>
                </a:lnTo>
                <a:lnTo>
                  <a:pt x="80010" y="62230"/>
                </a:lnTo>
                <a:lnTo>
                  <a:pt x="97790" y="53340"/>
                </a:lnTo>
                <a:lnTo>
                  <a:pt x="97790" y="35560"/>
                </a:lnTo>
                <a:lnTo>
                  <a:pt x="88900" y="17780"/>
                </a:lnTo>
                <a:lnTo>
                  <a:pt x="71120" y="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1151890" y="2205990"/>
            <a:ext cx="88901" cy="222251"/>
          </a:xfrm>
          <a:custGeom>
            <a:avLst/>
            <a:gdLst/>
            <a:ahLst/>
            <a:cxnLst/>
            <a:rect l="0" t="0" r="0" b="0"/>
            <a:pathLst>
              <a:path w="88901" h="222251">
                <a:moveTo>
                  <a:pt x="62230" y="17780"/>
                </a:moveTo>
                <a:lnTo>
                  <a:pt x="53340" y="0"/>
                </a:lnTo>
                <a:lnTo>
                  <a:pt x="17780" y="8890"/>
                </a:lnTo>
                <a:lnTo>
                  <a:pt x="0" y="26670"/>
                </a:lnTo>
                <a:lnTo>
                  <a:pt x="0" y="53340"/>
                </a:lnTo>
                <a:lnTo>
                  <a:pt x="26670" y="62230"/>
                </a:lnTo>
                <a:lnTo>
                  <a:pt x="44450" y="53340"/>
                </a:lnTo>
                <a:lnTo>
                  <a:pt x="71120" y="26670"/>
                </a:lnTo>
                <a:lnTo>
                  <a:pt x="71120" y="8890"/>
                </a:lnTo>
                <a:lnTo>
                  <a:pt x="80010" y="44450"/>
                </a:lnTo>
                <a:lnTo>
                  <a:pt x="88900" y="88900"/>
                </a:lnTo>
                <a:lnTo>
                  <a:pt x="88900" y="115570"/>
                </a:lnTo>
                <a:lnTo>
                  <a:pt x="88900" y="151130"/>
                </a:lnTo>
                <a:lnTo>
                  <a:pt x="80010" y="168910"/>
                </a:lnTo>
                <a:lnTo>
                  <a:pt x="71120" y="186690"/>
                </a:lnTo>
                <a:lnTo>
                  <a:pt x="62230" y="204470"/>
                </a:lnTo>
                <a:lnTo>
                  <a:pt x="44450" y="222250"/>
                </a:lnTo>
                <a:lnTo>
                  <a:pt x="17780" y="222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1285240" y="2250440"/>
            <a:ext cx="152401" cy="133351"/>
          </a:xfrm>
          <a:custGeom>
            <a:avLst/>
            <a:gdLst/>
            <a:ahLst/>
            <a:cxnLst/>
            <a:rect l="0" t="0" r="0" b="0"/>
            <a:pathLst>
              <a:path w="152401" h="133351">
                <a:moveTo>
                  <a:pt x="63500" y="44450"/>
                </a:moveTo>
                <a:lnTo>
                  <a:pt x="81280" y="35560"/>
                </a:lnTo>
                <a:lnTo>
                  <a:pt x="81280" y="17780"/>
                </a:lnTo>
                <a:lnTo>
                  <a:pt x="72390" y="0"/>
                </a:lnTo>
                <a:lnTo>
                  <a:pt x="45720" y="0"/>
                </a:lnTo>
                <a:lnTo>
                  <a:pt x="19050" y="17780"/>
                </a:lnTo>
                <a:lnTo>
                  <a:pt x="0" y="44450"/>
                </a:lnTo>
                <a:lnTo>
                  <a:pt x="0" y="71120"/>
                </a:lnTo>
                <a:lnTo>
                  <a:pt x="0" y="88900"/>
                </a:lnTo>
                <a:lnTo>
                  <a:pt x="10160" y="106680"/>
                </a:lnTo>
                <a:lnTo>
                  <a:pt x="36830" y="133350"/>
                </a:lnTo>
                <a:lnTo>
                  <a:pt x="63500" y="133350"/>
                </a:lnTo>
                <a:lnTo>
                  <a:pt x="90170" y="133350"/>
                </a:lnTo>
                <a:lnTo>
                  <a:pt x="107950" y="133350"/>
                </a:lnTo>
                <a:lnTo>
                  <a:pt x="134620" y="115570"/>
                </a:lnTo>
                <a:lnTo>
                  <a:pt x="15240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1473200" y="1991360"/>
            <a:ext cx="99061" cy="267971"/>
          </a:xfrm>
          <a:custGeom>
            <a:avLst/>
            <a:gdLst/>
            <a:ahLst/>
            <a:cxnLst/>
            <a:rect l="0" t="0" r="0" b="0"/>
            <a:pathLst>
              <a:path w="99061" h="267971">
                <a:moveTo>
                  <a:pt x="99060" y="0"/>
                </a:moveTo>
                <a:lnTo>
                  <a:pt x="71120" y="8890"/>
                </a:lnTo>
                <a:lnTo>
                  <a:pt x="44450" y="44450"/>
                </a:lnTo>
                <a:lnTo>
                  <a:pt x="17780" y="80010"/>
                </a:lnTo>
                <a:lnTo>
                  <a:pt x="8890" y="124460"/>
                </a:lnTo>
                <a:lnTo>
                  <a:pt x="0" y="142240"/>
                </a:lnTo>
                <a:lnTo>
                  <a:pt x="0" y="187960"/>
                </a:lnTo>
                <a:lnTo>
                  <a:pt x="0" y="205740"/>
                </a:lnTo>
                <a:lnTo>
                  <a:pt x="8890" y="232410"/>
                </a:lnTo>
                <a:lnTo>
                  <a:pt x="26670" y="250190"/>
                </a:lnTo>
                <a:lnTo>
                  <a:pt x="8001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1598930" y="2080260"/>
            <a:ext cx="177801" cy="170181"/>
          </a:xfrm>
          <a:custGeom>
            <a:avLst/>
            <a:gdLst/>
            <a:ahLst/>
            <a:cxnLst/>
            <a:rect l="0" t="0" r="0" b="0"/>
            <a:pathLst>
              <a:path w="177801" h="170181">
                <a:moveTo>
                  <a:pt x="0" y="17780"/>
                </a:moveTo>
                <a:lnTo>
                  <a:pt x="8890" y="0"/>
                </a:lnTo>
                <a:lnTo>
                  <a:pt x="35560" y="0"/>
                </a:lnTo>
                <a:lnTo>
                  <a:pt x="53340" y="8890"/>
                </a:lnTo>
                <a:lnTo>
                  <a:pt x="53340" y="44450"/>
                </a:lnTo>
                <a:lnTo>
                  <a:pt x="35560" y="81280"/>
                </a:lnTo>
                <a:lnTo>
                  <a:pt x="26670" y="125730"/>
                </a:lnTo>
                <a:lnTo>
                  <a:pt x="26670" y="143510"/>
                </a:lnTo>
                <a:lnTo>
                  <a:pt x="26670" y="161290"/>
                </a:lnTo>
                <a:lnTo>
                  <a:pt x="44450" y="170180"/>
                </a:lnTo>
                <a:lnTo>
                  <a:pt x="71120" y="170180"/>
                </a:lnTo>
                <a:lnTo>
                  <a:pt x="106680" y="170180"/>
                </a:lnTo>
                <a:lnTo>
                  <a:pt x="124460" y="161290"/>
                </a:lnTo>
                <a:lnTo>
                  <a:pt x="160020" y="152400"/>
                </a:lnTo>
                <a:lnTo>
                  <a:pt x="17780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1875790" y="2071370"/>
            <a:ext cx="17781" cy="179071"/>
          </a:xfrm>
          <a:custGeom>
            <a:avLst/>
            <a:gdLst/>
            <a:ahLst/>
            <a:cxnLst/>
            <a:rect l="0" t="0" r="0" b="0"/>
            <a:pathLst>
              <a:path w="17781" h="179071">
                <a:moveTo>
                  <a:pt x="0" y="0"/>
                </a:moveTo>
                <a:lnTo>
                  <a:pt x="0" y="44450"/>
                </a:lnTo>
                <a:lnTo>
                  <a:pt x="0" y="81280"/>
                </a:lnTo>
                <a:lnTo>
                  <a:pt x="0" y="116840"/>
                </a:lnTo>
                <a:lnTo>
                  <a:pt x="8890" y="152400"/>
                </a:lnTo>
                <a:lnTo>
                  <a:pt x="1778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1803400" y="2062480"/>
            <a:ext cx="321311" cy="26671"/>
          </a:xfrm>
          <a:custGeom>
            <a:avLst/>
            <a:gdLst/>
            <a:ahLst/>
            <a:cxnLst/>
            <a:rect l="0" t="0" r="0" b="0"/>
            <a:pathLst>
              <a:path w="321311" h="26671">
                <a:moveTo>
                  <a:pt x="0" y="26670"/>
                </a:moveTo>
                <a:lnTo>
                  <a:pt x="26670" y="17780"/>
                </a:lnTo>
                <a:lnTo>
                  <a:pt x="72390" y="17780"/>
                </a:lnTo>
                <a:lnTo>
                  <a:pt x="99060" y="17780"/>
                </a:lnTo>
                <a:lnTo>
                  <a:pt x="143510" y="8890"/>
                </a:lnTo>
                <a:lnTo>
                  <a:pt x="187960" y="8890"/>
                </a:lnTo>
                <a:lnTo>
                  <a:pt x="223520" y="0"/>
                </a:lnTo>
                <a:lnTo>
                  <a:pt x="259080" y="0"/>
                </a:lnTo>
                <a:lnTo>
                  <a:pt x="303530" y="0"/>
                </a:lnTo>
                <a:lnTo>
                  <a:pt x="3213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1964690" y="2098040"/>
            <a:ext cx="168911" cy="161291"/>
          </a:xfrm>
          <a:custGeom>
            <a:avLst/>
            <a:gdLst/>
            <a:ahLst/>
            <a:cxnLst/>
            <a:rect l="0" t="0" r="0" b="0"/>
            <a:pathLst>
              <a:path w="168911" h="161291">
                <a:moveTo>
                  <a:pt x="80010" y="0"/>
                </a:moveTo>
                <a:lnTo>
                  <a:pt x="44450" y="8890"/>
                </a:lnTo>
                <a:lnTo>
                  <a:pt x="17780" y="45720"/>
                </a:lnTo>
                <a:lnTo>
                  <a:pt x="8890" y="63500"/>
                </a:lnTo>
                <a:lnTo>
                  <a:pt x="0" y="99060"/>
                </a:lnTo>
                <a:lnTo>
                  <a:pt x="0" y="116840"/>
                </a:lnTo>
                <a:lnTo>
                  <a:pt x="8890" y="134620"/>
                </a:lnTo>
                <a:lnTo>
                  <a:pt x="26670" y="143510"/>
                </a:lnTo>
                <a:lnTo>
                  <a:pt x="44450" y="152400"/>
                </a:lnTo>
                <a:lnTo>
                  <a:pt x="80010" y="152400"/>
                </a:lnTo>
                <a:lnTo>
                  <a:pt x="115570" y="161290"/>
                </a:lnTo>
                <a:lnTo>
                  <a:pt x="160020" y="161290"/>
                </a:lnTo>
                <a:lnTo>
                  <a:pt x="16891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2214880" y="1982470"/>
            <a:ext cx="88901" cy="303531"/>
          </a:xfrm>
          <a:custGeom>
            <a:avLst/>
            <a:gdLst/>
            <a:ahLst/>
            <a:cxnLst/>
            <a:rect l="0" t="0" r="0" b="0"/>
            <a:pathLst>
              <a:path w="88901" h="303531">
                <a:moveTo>
                  <a:pt x="0" y="0"/>
                </a:moveTo>
                <a:lnTo>
                  <a:pt x="35560" y="35560"/>
                </a:lnTo>
                <a:lnTo>
                  <a:pt x="62230" y="62230"/>
                </a:lnTo>
                <a:lnTo>
                  <a:pt x="80010" y="106680"/>
                </a:lnTo>
                <a:lnTo>
                  <a:pt x="88900" y="133350"/>
                </a:lnTo>
                <a:lnTo>
                  <a:pt x="88900" y="151130"/>
                </a:lnTo>
                <a:lnTo>
                  <a:pt x="80010" y="196850"/>
                </a:lnTo>
                <a:lnTo>
                  <a:pt x="62230" y="232410"/>
                </a:lnTo>
                <a:lnTo>
                  <a:pt x="35560" y="276860"/>
                </a:lnTo>
                <a:lnTo>
                  <a:pt x="26670" y="294640"/>
                </a:lnTo>
                <a:lnTo>
                  <a:pt x="1778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419100" y="3045460"/>
            <a:ext cx="250191" cy="142241"/>
          </a:xfrm>
          <a:custGeom>
            <a:avLst/>
            <a:gdLst/>
            <a:ahLst/>
            <a:cxnLst/>
            <a:rect l="0" t="0" r="0" b="0"/>
            <a:pathLst>
              <a:path w="250191" h="142241">
                <a:moveTo>
                  <a:pt x="10160" y="17780"/>
                </a:moveTo>
                <a:lnTo>
                  <a:pt x="10160" y="53340"/>
                </a:lnTo>
                <a:lnTo>
                  <a:pt x="10160" y="88900"/>
                </a:lnTo>
                <a:lnTo>
                  <a:pt x="0" y="124460"/>
                </a:lnTo>
                <a:lnTo>
                  <a:pt x="0" y="142240"/>
                </a:lnTo>
                <a:lnTo>
                  <a:pt x="10160" y="124460"/>
                </a:lnTo>
                <a:lnTo>
                  <a:pt x="27940" y="88900"/>
                </a:lnTo>
                <a:lnTo>
                  <a:pt x="54610" y="44450"/>
                </a:lnTo>
                <a:lnTo>
                  <a:pt x="63500" y="26670"/>
                </a:lnTo>
                <a:lnTo>
                  <a:pt x="81280" y="17780"/>
                </a:lnTo>
                <a:lnTo>
                  <a:pt x="99060" y="35560"/>
                </a:lnTo>
                <a:lnTo>
                  <a:pt x="99060" y="62230"/>
                </a:lnTo>
                <a:lnTo>
                  <a:pt x="99060" y="88900"/>
                </a:lnTo>
                <a:lnTo>
                  <a:pt x="134620" y="44450"/>
                </a:lnTo>
                <a:lnTo>
                  <a:pt x="170180" y="8890"/>
                </a:lnTo>
                <a:lnTo>
                  <a:pt x="196850" y="0"/>
                </a:lnTo>
                <a:lnTo>
                  <a:pt x="214630" y="8890"/>
                </a:lnTo>
                <a:lnTo>
                  <a:pt x="214630" y="26670"/>
                </a:lnTo>
                <a:lnTo>
                  <a:pt x="214630" y="71120"/>
                </a:lnTo>
                <a:lnTo>
                  <a:pt x="223520" y="97790"/>
                </a:lnTo>
                <a:lnTo>
                  <a:pt x="25019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678180" y="2910840"/>
            <a:ext cx="125731" cy="99061"/>
          </a:xfrm>
          <a:custGeom>
            <a:avLst/>
            <a:gdLst/>
            <a:ahLst/>
            <a:cxnLst/>
            <a:rect l="0" t="0" r="0" b="0"/>
            <a:pathLst>
              <a:path w="125731" h="99061">
                <a:moveTo>
                  <a:pt x="17780" y="0"/>
                </a:moveTo>
                <a:lnTo>
                  <a:pt x="8890" y="17780"/>
                </a:lnTo>
                <a:lnTo>
                  <a:pt x="0" y="53340"/>
                </a:lnTo>
                <a:lnTo>
                  <a:pt x="0" y="71120"/>
                </a:lnTo>
                <a:lnTo>
                  <a:pt x="26670" y="99060"/>
                </a:lnTo>
                <a:lnTo>
                  <a:pt x="45720" y="99060"/>
                </a:lnTo>
                <a:lnTo>
                  <a:pt x="90170" y="99060"/>
                </a:lnTo>
                <a:lnTo>
                  <a:pt x="125730" y="99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830580" y="2955290"/>
            <a:ext cx="71121" cy="72391"/>
          </a:xfrm>
          <a:custGeom>
            <a:avLst/>
            <a:gdLst/>
            <a:ahLst/>
            <a:cxnLst/>
            <a:rect l="0" t="0" r="0" b="0"/>
            <a:pathLst>
              <a:path w="71121" h="72391">
                <a:moveTo>
                  <a:pt x="44450" y="8890"/>
                </a:moveTo>
                <a:lnTo>
                  <a:pt x="17780" y="17780"/>
                </a:lnTo>
                <a:lnTo>
                  <a:pt x="0" y="26670"/>
                </a:lnTo>
                <a:lnTo>
                  <a:pt x="0" y="44450"/>
                </a:lnTo>
                <a:lnTo>
                  <a:pt x="8890" y="72390"/>
                </a:lnTo>
                <a:lnTo>
                  <a:pt x="44450" y="63500"/>
                </a:lnTo>
                <a:lnTo>
                  <a:pt x="62230" y="54610"/>
                </a:lnTo>
                <a:lnTo>
                  <a:pt x="71120" y="35560"/>
                </a:lnTo>
                <a:lnTo>
                  <a:pt x="71120" y="17780"/>
                </a:lnTo>
                <a:lnTo>
                  <a:pt x="62230" y="0"/>
                </a:lnTo>
                <a:lnTo>
                  <a:pt x="444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866140" y="2946400"/>
            <a:ext cx="115571" cy="205741"/>
          </a:xfrm>
          <a:custGeom>
            <a:avLst/>
            <a:gdLst/>
            <a:ahLst/>
            <a:cxnLst/>
            <a:rect l="0" t="0" r="0" b="0"/>
            <a:pathLst>
              <a:path w="115571" h="205741">
                <a:moveTo>
                  <a:pt x="97790" y="26670"/>
                </a:moveTo>
                <a:lnTo>
                  <a:pt x="97790" y="8890"/>
                </a:lnTo>
                <a:lnTo>
                  <a:pt x="71120" y="17780"/>
                </a:lnTo>
                <a:lnTo>
                  <a:pt x="106680" y="0"/>
                </a:lnTo>
                <a:lnTo>
                  <a:pt x="115570" y="35560"/>
                </a:lnTo>
                <a:lnTo>
                  <a:pt x="97790" y="81280"/>
                </a:lnTo>
                <a:lnTo>
                  <a:pt x="80010" y="116840"/>
                </a:lnTo>
                <a:lnTo>
                  <a:pt x="62230" y="161290"/>
                </a:lnTo>
                <a:lnTo>
                  <a:pt x="35560" y="196850"/>
                </a:lnTo>
                <a:lnTo>
                  <a:pt x="17780" y="205740"/>
                </a:lnTo>
                <a:lnTo>
                  <a:pt x="0" y="196850"/>
                </a:lnTo>
                <a:lnTo>
                  <a:pt x="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1045210" y="2946400"/>
            <a:ext cx="106681" cy="81281"/>
          </a:xfrm>
          <a:custGeom>
            <a:avLst/>
            <a:gdLst/>
            <a:ahLst/>
            <a:cxnLst/>
            <a:rect l="0" t="0" r="0" b="0"/>
            <a:pathLst>
              <a:path w="106681" h="81281">
                <a:moveTo>
                  <a:pt x="17780" y="17780"/>
                </a:moveTo>
                <a:lnTo>
                  <a:pt x="0" y="44450"/>
                </a:lnTo>
                <a:lnTo>
                  <a:pt x="0" y="72390"/>
                </a:lnTo>
                <a:lnTo>
                  <a:pt x="26670" y="26670"/>
                </a:lnTo>
                <a:lnTo>
                  <a:pt x="62230" y="8890"/>
                </a:lnTo>
                <a:lnTo>
                  <a:pt x="80010" y="0"/>
                </a:lnTo>
                <a:lnTo>
                  <a:pt x="88900" y="17780"/>
                </a:lnTo>
                <a:lnTo>
                  <a:pt x="88900" y="63500"/>
                </a:lnTo>
                <a:lnTo>
                  <a:pt x="106680" y="81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1125220" y="2937510"/>
            <a:ext cx="106681" cy="99061"/>
          </a:xfrm>
          <a:custGeom>
            <a:avLst/>
            <a:gdLst/>
            <a:ahLst/>
            <a:cxnLst/>
            <a:rect l="0" t="0" r="0" b="0"/>
            <a:pathLst>
              <a:path w="106681" h="99061">
                <a:moveTo>
                  <a:pt x="0" y="35560"/>
                </a:moveTo>
                <a:lnTo>
                  <a:pt x="0" y="17780"/>
                </a:lnTo>
                <a:lnTo>
                  <a:pt x="26670" y="8890"/>
                </a:lnTo>
                <a:lnTo>
                  <a:pt x="53340" y="0"/>
                </a:lnTo>
                <a:lnTo>
                  <a:pt x="80010" y="0"/>
                </a:lnTo>
                <a:lnTo>
                  <a:pt x="88900" y="17780"/>
                </a:lnTo>
                <a:lnTo>
                  <a:pt x="88900" y="44450"/>
                </a:lnTo>
                <a:lnTo>
                  <a:pt x="88900" y="72390"/>
                </a:lnTo>
                <a:lnTo>
                  <a:pt x="88900" y="90170"/>
                </a:lnTo>
                <a:lnTo>
                  <a:pt x="106680" y="99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1295400" y="2830830"/>
            <a:ext cx="133351" cy="142241"/>
          </a:xfrm>
          <a:custGeom>
            <a:avLst/>
            <a:gdLst/>
            <a:ahLst/>
            <a:cxnLst/>
            <a:rect l="0" t="0" r="0" b="0"/>
            <a:pathLst>
              <a:path w="133351" h="142241">
                <a:moveTo>
                  <a:pt x="44450" y="17780"/>
                </a:moveTo>
                <a:lnTo>
                  <a:pt x="53340" y="0"/>
                </a:lnTo>
                <a:lnTo>
                  <a:pt x="53340" y="35560"/>
                </a:lnTo>
                <a:lnTo>
                  <a:pt x="35560" y="71120"/>
                </a:lnTo>
                <a:lnTo>
                  <a:pt x="8890" y="115570"/>
                </a:lnTo>
                <a:lnTo>
                  <a:pt x="0" y="142240"/>
                </a:lnTo>
                <a:lnTo>
                  <a:pt x="26670" y="106680"/>
                </a:lnTo>
                <a:lnTo>
                  <a:pt x="53340" y="62230"/>
                </a:lnTo>
                <a:lnTo>
                  <a:pt x="71120" y="26670"/>
                </a:lnTo>
                <a:lnTo>
                  <a:pt x="88900" y="0"/>
                </a:lnTo>
                <a:lnTo>
                  <a:pt x="106680" y="8890"/>
                </a:lnTo>
                <a:lnTo>
                  <a:pt x="106680" y="35560"/>
                </a:lnTo>
                <a:lnTo>
                  <a:pt x="115570" y="71120"/>
                </a:lnTo>
                <a:lnTo>
                  <a:pt x="124460" y="97790"/>
                </a:lnTo>
                <a:lnTo>
                  <a:pt x="71120" y="80010"/>
                </a:lnTo>
                <a:lnTo>
                  <a:pt x="115570" y="71120"/>
                </a:lnTo>
                <a:lnTo>
                  <a:pt x="13335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1490980" y="3027680"/>
            <a:ext cx="179071" cy="53341"/>
          </a:xfrm>
          <a:custGeom>
            <a:avLst/>
            <a:gdLst/>
            <a:ahLst/>
            <a:cxnLst/>
            <a:rect l="0" t="0" r="0" b="0"/>
            <a:pathLst>
              <a:path w="179071" h="53341">
                <a:moveTo>
                  <a:pt x="0" y="53340"/>
                </a:moveTo>
                <a:lnTo>
                  <a:pt x="8890" y="26670"/>
                </a:lnTo>
                <a:lnTo>
                  <a:pt x="26670" y="17780"/>
                </a:lnTo>
                <a:lnTo>
                  <a:pt x="71120" y="8890"/>
                </a:lnTo>
                <a:lnTo>
                  <a:pt x="116840" y="0"/>
                </a:lnTo>
                <a:lnTo>
                  <a:pt x="170180" y="0"/>
                </a:lnTo>
                <a:lnTo>
                  <a:pt x="1790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1553210" y="3081020"/>
            <a:ext cx="223521" cy="35561"/>
          </a:xfrm>
          <a:custGeom>
            <a:avLst/>
            <a:gdLst/>
            <a:ahLst/>
            <a:cxnLst/>
            <a:rect l="0" t="0" r="0" b="0"/>
            <a:pathLst>
              <a:path w="223521" h="35561">
                <a:moveTo>
                  <a:pt x="0" y="26670"/>
                </a:moveTo>
                <a:lnTo>
                  <a:pt x="27940" y="35560"/>
                </a:lnTo>
                <a:lnTo>
                  <a:pt x="63500" y="35560"/>
                </a:lnTo>
                <a:lnTo>
                  <a:pt x="107950" y="26670"/>
                </a:lnTo>
                <a:lnTo>
                  <a:pt x="125730" y="17780"/>
                </a:lnTo>
                <a:lnTo>
                  <a:pt x="152400" y="17780"/>
                </a:lnTo>
                <a:lnTo>
                  <a:pt x="170180" y="8890"/>
                </a:lnTo>
                <a:lnTo>
                  <a:pt x="21463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1812290" y="2946400"/>
            <a:ext cx="107951" cy="223521"/>
          </a:xfrm>
          <a:custGeom>
            <a:avLst/>
            <a:gdLst/>
            <a:ahLst/>
            <a:cxnLst/>
            <a:rect l="0" t="0" r="0" b="0"/>
            <a:pathLst>
              <a:path w="107951" h="223521">
                <a:moveTo>
                  <a:pt x="107950" y="0"/>
                </a:moveTo>
                <a:lnTo>
                  <a:pt x="90170" y="35560"/>
                </a:lnTo>
                <a:lnTo>
                  <a:pt x="72390" y="72390"/>
                </a:lnTo>
                <a:lnTo>
                  <a:pt x="54610" y="107950"/>
                </a:lnTo>
                <a:lnTo>
                  <a:pt x="35560" y="152400"/>
                </a:lnTo>
                <a:lnTo>
                  <a:pt x="17780" y="196850"/>
                </a:lnTo>
                <a:lnTo>
                  <a:pt x="0" y="223520"/>
                </a:lnTo>
                <a:lnTo>
                  <a:pt x="26670" y="179070"/>
                </a:lnTo>
                <a:lnTo>
                  <a:pt x="4445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1902460" y="2946400"/>
            <a:ext cx="115571" cy="179071"/>
          </a:xfrm>
          <a:custGeom>
            <a:avLst/>
            <a:gdLst/>
            <a:ahLst/>
            <a:cxnLst/>
            <a:rect l="0" t="0" r="0" b="0"/>
            <a:pathLst>
              <a:path w="115571" h="179071">
                <a:moveTo>
                  <a:pt x="0" y="17780"/>
                </a:moveTo>
                <a:lnTo>
                  <a:pt x="0" y="0"/>
                </a:lnTo>
                <a:lnTo>
                  <a:pt x="17780" y="0"/>
                </a:lnTo>
                <a:lnTo>
                  <a:pt x="35560" y="8890"/>
                </a:lnTo>
                <a:lnTo>
                  <a:pt x="53340" y="17780"/>
                </a:lnTo>
                <a:lnTo>
                  <a:pt x="62230" y="44450"/>
                </a:lnTo>
                <a:lnTo>
                  <a:pt x="71120" y="81280"/>
                </a:lnTo>
                <a:lnTo>
                  <a:pt x="80010" y="116840"/>
                </a:lnTo>
                <a:lnTo>
                  <a:pt x="106680" y="161290"/>
                </a:lnTo>
                <a:lnTo>
                  <a:pt x="106680" y="179070"/>
                </a:lnTo>
                <a:lnTo>
                  <a:pt x="11557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1893570" y="3054350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2625090" y="2482850"/>
            <a:ext cx="321311" cy="339091"/>
          </a:xfrm>
          <a:custGeom>
            <a:avLst/>
            <a:gdLst/>
            <a:ahLst/>
            <a:cxnLst/>
            <a:rect l="0" t="0" r="0" b="0"/>
            <a:pathLst>
              <a:path w="321311" h="339091">
                <a:moveTo>
                  <a:pt x="0" y="53340"/>
                </a:moveTo>
                <a:lnTo>
                  <a:pt x="17780" y="35560"/>
                </a:lnTo>
                <a:lnTo>
                  <a:pt x="62230" y="17780"/>
                </a:lnTo>
                <a:lnTo>
                  <a:pt x="99060" y="0"/>
                </a:lnTo>
                <a:lnTo>
                  <a:pt x="134620" y="0"/>
                </a:lnTo>
                <a:lnTo>
                  <a:pt x="161290" y="0"/>
                </a:lnTo>
                <a:lnTo>
                  <a:pt x="196850" y="8890"/>
                </a:lnTo>
                <a:lnTo>
                  <a:pt x="214630" y="17780"/>
                </a:lnTo>
                <a:lnTo>
                  <a:pt x="214630" y="35560"/>
                </a:lnTo>
                <a:lnTo>
                  <a:pt x="196850" y="80010"/>
                </a:lnTo>
                <a:lnTo>
                  <a:pt x="179070" y="106680"/>
                </a:lnTo>
                <a:lnTo>
                  <a:pt x="152400" y="142240"/>
                </a:lnTo>
                <a:lnTo>
                  <a:pt x="125730" y="177800"/>
                </a:lnTo>
                <a:lnTo>
                  <a:pt x="99060" y="222250"/>
                </a:lnTo>
                <a:lnTo>
                  <a:pt x="80010" y="241300"/>
                </a:lnTo>
                <a:lnTo>
                  <a:pt x="71120" y="267970"/>
                </a:lnTo>
                <a:lnTo>
                  <a:pt x="62230" y="285750"/>
                </a:lnTo>
                <a:lnTo>
                  <a:pt x="62230" y="303530"/>
                </a:lnTo>
                <a:lnTo>
                  <a:pt x="71120" y="321310"/>
                </a:lnTo>
                <a:lnTo>
                  <a:pt x="99060" y="339090"/>
                </a:lnTo>
                <a:lnTo>
                  <a:pt x="125730" y="339090"/>
                </a:lnTo>
                <a:lnTo>
                  <a:pt x="161290" y="339090"/>
                </a:lnTo>
                <a:lnTo>
                  <a:pt x="205740" y="330200"/>
                </a:lnTo>
                <a:lnTo>
                  <a:pt x="250190" y="321310"/>
                </a:lnTo>
                <a:lnTo>
                  <a:pt x="294640" y="321310"/>
                </a:lnTo>
                <a:lnTo>
                  <a:pt x="32131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3063240" y="2527300"/>
            <a:ext cx="97791" cy="294641"/>
          </a:xfrm>
          <a:custGeom>
            <a:avLst/>
            <a:gdLst/>
            <a:ahLst/>
            <a:cxnLst/>
            <a:rect l="0" t="0" r="0" b="0"/>
            <a:pathLst>
              <a:path w="97791" h="294641">
                <a:moveTo>
                  <a:pt x="0" y="0"/>
                </a:moveTo>
                <a:lnTo>
                  <a:pt x="17780" y="26670"/>
                </a:lnTo>
                <a:lnTo>
                  <a:pt x="26670" y="44450"/>
                </a:lnTo>
                <a:lnTo>
                  <a:pt x="26670" y="71120"/>
                </a:lnTo>
                <a:lnTo>
                  <a:pt x="35560" y="115570"/>
                </a:lnTo>
                <a:lnTo>
                  <a:pt x="44450" y="160020"/>
                </a:lnTo>
                <a:lnTo>
                  <a:pt x="44450" y="196850"/>
                </a:lnTo>
                <a:lnTo>
                  <a:pt x="53340" y="223520"/>
                </a:lnTo>
                <a:lnTo>
                  <a:pt x="62230" y="259080"/>
                </a:lnTo>
                <a:lnTo>
                  <a:pt x="71120" y="276860"/>
                </a:lnTo>
                <a:lnTo>
                  <a:pt x="9779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3009900" y="2428240"/>
            <a:ext cx="383541" cy="99061"/>
          </a:xfrm>
          <a:custGeom>
            <a:avLst/>
            <a:gdLst/>
            <a:ahLst/>
            <a:cxnLst/>
            <a:rect l="0" t="0" r="0" b="0"/>
            <a:pathLst>
              <a:path w="383541" h="99061">
                <a:moveTo>
                  <a:pt x="0" y="99060"/>
                </a:moveTo>
                <a:lnTo>
                  <a:pt x="0" y="81280"/>
                </a:lnTo>
                <a:lnTo>
                  <a:pt x="26670" y="72390"/>
                </a:lnTo>
                <a:lnTo>
                  <a:pt x="62230" y="54610"/>
                </a:lnTo>
                <a:lnTo>
                  <a:pt x="106680" y="45720"/>
                </a:lnTo>
                <a:lnTo>
                  <a:pt x="151130" y="36830"/>
                </a:lnTo>
                <a:lnTo>
                  <a:pt x="195580" y="36830"/>
                </a:lnTo>
                <a:lnTo>
                  <a:pt x="240030" y="27940"/>
                </a:lnTo>
                <a:lnTo>
                  <a:pt x="257810" y="19050"/>
                </a:lnTo>
                <a:lnTo>
                  <a:pt x="285750" y="19050"/>
                </a:lnTo>
                <a:lnTo>
                  <a:pt x="330200" y="10160"/>
                </a:lnTo>
                <a:lnTo>
                  <a:pt x="365760" y="0"/>
                </a:lnTo>
                <a:lnTo>
                  <a:pt x="3835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3196590" y="2447290"/>
            <a:ext cx="365761" cy="312421"/>
          </a:xfrm>
          <a:custGeom>
            <a:avLst/>
            <a:gdLst/>
            <a:ahLst/>
            <a:cxnLst/>
            <a:rect l="0" t="0" r="0" b="0"/>
            <a:pathLst>
              <a:path w="365761" h="312421">
                <a:moveTo>
                  <a:pt x="99060" y="0"/>
                </a:moveTo>
                <a:lnTo>
                  <a:pt x="80010" y="17780"/>
                </a:lnTo>
                <a:lnTo>
                  <a:pt x="44450" y="53340"/>
                </a:lnTo>
                <a:lnTo>
                  <a:pt x="26670" y="88900"/>
                </a:lnTo>
                <a:lnTo>
                  <a:pt x="8890" y="133350"/>
                </a:lnTo>
                <a:lnTo>
                  <a:pt x="0" y="151130"/>
                </a:lnTo>
                <a:lnTo>
                  <a:pt x="0" y="177800"/>
                </a:lnTo>
                <a:lnTo>
                  <a:pt x="8890" y="222250"/>
                </a:lnTo>
                <a:lnTo>
                  <a:pt x="17780" y="248920"/>
                </a:lnTo>
                <a:lnTo>
                  <a:pt x="62230" y="285750"/>
                </a:lnTo>
                <a:lnTo>
                  <a:pt x="107950" y="294640"/>
                </a:lnTo>
                <a:lnTo>
                  <a:pt x="134620" y="303530"/>
                </a:lnTo>
                <a:lnTo>
                  <a:pt x="170180" y="312420"/>
                </a:lnTo>
                <a:lnTo>
                  <a:pt x="205740" y="312420"/>
                </a:lnTo>
                <a:lnTo>
                  <a:pt x="241300" y="312420"/>
                </a:lnTo>
                <a:lnTo>
                  <a:pt x="276860" y="312420"/>
                </a:lnTo>
                <a:lnTo>
                  <a:pt x="312420" y="312420"/>
                </a:lnTo>
                <a:lnTo>
                  <a:pt x="356870" y="312420"/>
                </a:lnTo>
                <a:lnTo>
                  <a:pt x="36576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2456180" y="2303780"/>
            <a:ext cx="1258571" cy="786131"/>
          </a:xfrm>
          <a:custGeom>
            <a:avLst/>
            <a:gdLst/>
            <a:ahLst/>
            <a:cxnLst/>
            <a:rect l="0" t="0" r="0" b="0"/>
            <a:pathLst>
              <a:path w="1258571" h="786131">
                <a:moveTo>
                  <a:pt x="62230" y="241300"/>
                </a:moveTo>
                <a:lnTo>
                  <a:pt x="53340" y="267970"/>
                </a:lnTo>
                <a:lnTo>
                  <a:pt x="53340" y="285750"/>
                </a:lnTo>
                <a:lnTo>
                  <a:pt x="53340" y="330200"/>
                </a:lnTo>
                <a:lnTo>
                  <a:pt x="53340" y="365760"/>
                </a:lnTo>
                <a:lnTo>
                  <a:pt x="53340" y="411480"/>
                </a:lnTo>
                <a:lnTo>
                  <a:pt x="53340" y="455930"/>
                </a:lnTo>
                <a:lnTo>
                  <a:pt x="53340" y="500380"/>
                </a:lnTo>
                <a:lnTo>
                  <a:pt x="53340" y="527050"/>
                </a:lnTo>
                <a:lnTo>
                  <a:pt x="53340" y="562610"/>
                </a:lnTo>
                <a:lnTo>
                  <a:pt x="53340" y="598170"/>
                </a:lnTo>
                <a:lnTo>
                  <a:pt x="53340" y="633730"/>
                </a:lnTo>
                <a:lnTo>
                  <a:pt x="62230" y="678180"/>
                </a:lnTo>
                <a:lnTo>
                  <a:pt x="71120" y="715010"/>
                </a:lnTo>
                <a:lnTo>
                  <a:pt x="88900" y="741680"/>
                </a:lnTo>
                <a:lnTo>
                  <a:pt x="124460" y="759460"/>
                </a:lnTo>
                <a:lnTo>
                  <a:pt x="151130" y="777240"/>
                </a:lnTo>
                <a:lnTo>
                  <a:pt x="186690" y="777240"/>
                </a:lnTo>
                <a:lnTo>
                  <a:pt x="231140" y="777240"/>
                </a:lnTo>
                <a:lnTo>
                  <a:pt x="276860" y="786130"/>
                </a:lnTo>
                <a:lnTo>
                  <a:pt x="321310" y="786130"/>
                </a:lnTo>
                <a:lnTo>
                  <a:pt x="356870" y="786130"/>
                </a:lnTo>
                <a:lnTo>
                  <a:pt x="401320" y="786130"/>
                </a:lnTo>
                <a:lnTo>
                  <a:pt x="436880" y="786130"/>
                </a:lnTo>
                <a:lnTo>
                  <a:pt x="472440" y="786130"/>
                </a:lnTo>
                <a:lnTo>
                  <a:pt x="508000" y="786130"/>
                </a:lnTo>
                <a:lnTo>
                  <a:pt x="543560" y="786130"/>
                </a:lnTo>
                <a:lnTo>
                  <a:pt x="580390" y="786130"/>
                </a:lnTo>
                <a:lnTo>
                  <a:pt x="615950" y="786130"/>
                </a:lnTo>
                <a:lnTo>
                  <a:pt x="651510" y="786130"/>
                </a:lnTo>
                <a:lnTo>
                  <a:pt x="687070" y="786130"/>
                </a:lnTo>
                <a:lnTo>
                  <a:pt x="722630" y="777240"/>
                </a:lnTo>
                <a:lnTo>
                  <a:pt x="767080" y="777240"/>
                </a:lnTo>
                <a:lnTo>
                  <a:pt x="802640" y="777240"/>
                </a:lnTo>
                <a:lnTo>
                  <a:pt x="839470" y="777240"/>
                </a:lnTo>
                <a:lnTo>
                  <a:pt x="875030" y="777240"/>
                </a:lnTo>
                <a:lnTo>
                  <a:pt x="919480" y="777240"/>
                </a:lnTo>
                <a:lnTo>
                  <a:pt x="946150" y="768350"/>
                </a:lnTo>
                <a:lnTo>
                  <a:pt x="990600" y="759460"/>
                </a:lnTo>
                <a:lnTo>
                  <a:pt x="1026160" y="750570"/>
                </a:lnTo>
                <a:lnTo>
                  <a:pt x="1061720" y="741680"/>
                </a:lnTo>
                <a:lnTo>
                  <a:pt x="1106170" y="715010"/>
                </a:lnTo>
                <a:lnTo>
                  <a:pt x="1143000" y="669290"/>
                </a:lnTo>
                <a:lnTo>
                  <a:pt x="1160780" y="633730"/>
                </a:lnTo>
                <a:lnTo>
                  <a:pt x="1178560" y="589280"/>
                </a:lnTo>
                <a:lnTo>
                  <a:pt x="1196340" y="544830"/>
                </a:lnTo>
                <a:lnTo>
                  <a:pt x="1214120" y="500380"/>
                </a:lnTo>
                <a:lnTo>
                  <a:pt x="1231900" y="455930"/>
                </a:lnTo>
                <a:lnTo>
                  <a:pt x="1240790" y="411480"/>
                </a:lnTo>
                <a:lnTo>
                  <a:pt x="1249680" y="374650"/>
                </a:lnTo>
                <a:lnTo>
                  <a:pt x="1249680" y="339090"/>
                </a:lnTo>
                <a:lnTo>
                  <a:pt x="1258570" y="303530"/>
                </a:lnTo>
                <a:lnTo>
                  <a:pt x="1258570" y="267970"/>
                </a:lnTo>
                <a:lnTo>
                  <a:pt x="1258570" y="223520"/>
                </a:lnTo>
                <a:lnTo>
                  <a:pt x="1249680" y="187960"/>
                </a:lnTo>
                <a:lnTo>
                  <a:pt x="1240790" y="143510"/>
                </a:lnTo>
                <a:lnTo>
                  <a:pt x="1231900" y="97790"/>
                </a:lnTo>
                <a:lnTo>
                  <a:pt x="1205230" y="62230"/>
                </a:lnTo>
                <a:lnTo>
                  <a:pt x="1187450" y="44450"/>
                </a:lnTo>
                <a:lnTo>
                  <a:pt x="1151890" y="17780"/>
                </a:lnTo>
                <a:lnTo>
                  <a:pt x="1115060" y="0"/>
                </a:lnTo>
                <a:lnTo>
                  <a:pt x="1070610" y="0"/>
                </a:lnTo>
                <a:lnTo>
                  <a:pt x="1035050" y="0"/>
                </a:lnTo>
                <a:lnTo>
                  <a:pt x="999490" y="0"/>
                </a:lnTo>
                <a:lnTo>
                  <a:pt x="955040" y="0"/>
                </a:lnTo>
                <a:lnTo>
                  <a:pt x="919480" y="0"/>
                </a:lnTo>
                <a:lnTo>
                  <a:pt x="883920" y="0"/>
                </a:lnTo>
                <a:lnTo>
                  <a:pt x="848360" y="0"/>
                </a:lnTo>
                <a:lnTo>
                  <a:pt x="811530" y="0"/>
                </a:lnTo>
                <a:lnTo>
                  <a:pt x="767080" y="0"/>
                </a:lnTo>
                <a:lnTo>
                  <a:pt x="722630" y="0"/>
                </a:lnTo>
                <a:lnTo>
                  <a:pt x="687070" y="0"/>
                </a:lnTo>
                <a:lnTo>
                  <a:pt x="642620" y="8890"/>
                </a:lnTo>
                <a:lnTo>
                  <a:pt x="607060" y="8890"/>
                </a:lnTo>
                <a:lnTo>
                  <a:pt x="571500" y="8890"/>
                </a:lnTo>
                <a:lnTo>
                  <a:pt x="534670" y="8890"/>
                </a:lnTo>
                <a:lnTo>
                  <a:pt x="499110" y="17780"/>
                </a:lnTo>
                <a:lnTo>
                  <a:pt x="463550" y="17780"/>
                </a:lnTo>
                <a:lnTo>
                  <a:pt x="427990" y="17780"/>
                </a:lnTo>
                <a:lnTo>
                  <a:pt x="392430" y="26670"/>
                </a:lnTo>
                <a:lnTo>
                  <a:pt x="356870" y="26670"/>
                </a:lnTo>
                <a:lnTo>
                  <a:pt x="321310" y="35560"/>
                </a:lnTo>
                <a:lnTo>
                  <a:pt x="285750" y="35560"/>
                </a:lnTo>
                <a:lnTo>
                  <a:pt x="248920" y="44450"/>
                </a:lnTo>
                <a:lnTo>
                  <a:pt x="204470" y="44450"/>
                </a:lnTo>
                <a:lnTo>
                  <a:pt x="168910" y="53340"/>
                </a:lnTo>
                <a:lnTo>
                  <a:pt x="133350" y="53340"/>
                </a:lnTo>
                <a:lnTo>
                  <a:pt x="97790" y="62230"/>
                </a:lnTo>
                <a:lnTo>
                  <a:pt x="62230" y="71120"/>
                </a:lnTo>
                <a:lnTo>
                  <a:pt x="17780" y="80010"/>
                </a:lnTo>
                <a:lnTo>
                  <a:pt x="0" y="88900"/>
                </a:lnTo>
                <a:lnTo>
                  <a:pt x="17780" y="143510"/>
                </a:lnTo>
                <a:lnTo>
                  <a:pt x="44450" y="187960"/>
                </a:lnTo>
                <a:lnTo>
                  <a:pt x="53340" y="223520"/>
                </a:lnTo>
                <a:lnTo>
                  <a:pt x="62230" y="267970"/>
                </a:lnTo>
                <a:lnTo>
                  <a:pt x="62230" y="303530"/>
                </a:lnTo>
                <a:lnTo>
                  <a:pt x="62230" y="339090"/>
                </a:lnTo>
                <a:lnTo>
                  <a:pt x="62230" y="383540"/>
                </a:lnTo>
                <a:lnTo>
                  <a:pt x="62230" y="429260"/>
                </a:lnTo>
                <a:lnTo>
                  <a:pt x="62230" y="464820"/>
                </a:lnTo>
                <a:lnTo>
                  <a:pt x="7112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795020" y="3839210"/>
            <a:ext cx="26671" cy="322581"/>
          </a:xfrm>
          <a:custGeom>
            <a:avLst/>
            <a:gdLst/>
            <a:ahLst/>
            <a:cxnLst/>
            <a:rect l="0" t="0" r="0" b="0"/>
            <a:pathLst>
              <a:path w="26671" h="322581">
                <a:moveTo>
                  <a:pt x="0" y="0"/>
                </a:moveTo>
                <a:lnTo>
                  <a:pt x="0" y="36830"/>
                </a:lnTo>
                <a:lnTo>
                  <a:pt x="0" y="72390"/>
                </a:lnTo>
                <a:lnTo>
                  <a:pt x="0" y="116840"/>
                </a:lnTo>
                <a:lnTo>
                  <a:pt x="0" y="143510"/>
                </a:lnTo>
                <a:lnTo>
                  <a:pt x="0" y="179070"/>
                </a:lnTo>
                <a:lnTo>
                  <a:pt x="8890" y="214630"/>
                </a:lnTo>
                <a:lnTo>
                  <a:pt x="8890" y="259080"/>
                </a:lnTo>
                <a:lnTo>
                  <a:pt x="17780" y="285750"/>
                </a:lnTo>
                <a:lnTo>
                  <a:pt x="26670" y="322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883920" y="3964940"/>
            <a:ext cx="179071" cy="187961"/>
          </a:xfrm>
          <a:custGeom>
            <a:avLst/>
            <a:gdLst/>
            <a:ahLst/>
            <a:cxnLst/>
            <a:rect l="0" t="0" r="0" b="0"/>
            <a:pathLst>
              <a:path w="179071" h="187961">
                <a:moveTo>
                  <a:pt x="35560" y="0"/>
                </a:moveTo>
                <a:lnTo>
                  <a:pt x="8890" y="35560"/>
                </a:lnTo>
                <a:lnTo>
                  <a:pt x="0" y="62230"/>
                </a:lnTo>
                <a:lnTo>
                  <a:pt x="0" y="80010"/>
                </a:lnTo>
                <a:lnTo>
                  <a:pt x="8890" y="115570"/>
                </a:lnTo>
                <a:lnTo>
                  <a:pt x="17780" y="160020"/>
                </a:lnTo>
                <a:lnTo>
                  <a:pt x="35560" y="177800"/>
                </a:lnTo>
                <a:lnTo>
                  <a:pt x="53340" y="187960"/>
                </a:lnTo>
                <a:lnTo>
                  <a:pt x="80010" y="187960"/>
                </a:lnTo>
                <a:lnTo>
                  <a:pt x="106680" y="187960"/>
                </a:lnTo>
                <a:lnTo>
                  <a:pt x="134620" y="177800"/>
                </a:lnTo>
                <a:lnTo>
                  <a:pt x="161290" y="151130"/>
                </a:lnTo>
                <a:lnTo>
                  <a:pt x="179070" y="124460"/>
                </a:lnTo>
                <a:lnTo>
                  <a:pt x="179070" y="106680"/>
                </a:lnTo>
                <a:lnTo>
                  <a:pt x="170180" y="88900"/>
                </a:lnTo>
                <a:lnTo>
                  <a:pt x="161290" y="62230"/>
                </a:lnTo>
                <a:lnTo>
                  <a:pt x="152400" y="44450"/>
                </a:lnTo>
                <a:lnTo>
                  <a:pt x="106680" y="17780"/>
                </a:lnTo>
                <a:lnTo>
                  <a:pt x="88900" y="0"/>
                </a:lnTo>
                <a:lnTo>
                  <a:pt x="62230" y="0"/>
                </a:lnTo>
                <a:lnTo>
                  <a:pt x="44450" y="0"/>
                </a:lnTo>
                <a:lnTo>
                  <a:pt x="26670" y="17780"/>
                </a:lnTo>
                <a:lnTo>
                  <a:pt x="889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1116330" y="4009390"/>
            <a:ext cx="168911" cy="152401"/>
          </a:xfrm>
          <a:custGeom>
            <a:avLst/>
            <a:gdLst/>
            <a:ahLst/>
            <a:cxnLst/>
            <a:rect l="0" t="0" r="0" b="0"/>
            <a:pathLst>
              <a:path w="168911" h="152401">
                <a:moveTo>
                  <a:pt x="124460" y="8890"/>
                </a:moveTo>
                <a:lnTo>
                  <a:pt x="106680" y="0"/>
                </a:lnTo>
                <a:lnTo>
                  <a:pt x="88900" y="0"/>
                </a:lnTo>
                <a:lnTo>
                  <a:pt x="71120" y="0"/>
                </a:lnTo>
                <a:lnTo>
                  <a:pt x="53340" y="17780"/>
                </a:lnTo>
                <a:lnTo>
                  <a:pt x="26670" y="35560"/>
                </a:lnTo>
                <a:lnTo>
                  <a:pt x="8890" y="71120"/>
                </a:lnTo>
                <a:lnTo>
                  <a:pt x="0" y="106680"/>
                </a:lnTo>
                <a:lnTo>
                  <a:pt x="0" y="124460"/>
                </a:lnTo>
                <a:lnTo>
                  <a:pt x="17780" y="143510"/>
                </a:lnTo>
                <a:lnTo>
                  <a:pt x="35560" y="152400"/>
                </a:lnTo>
                <a:lnTo>
                  <a:pt x="80010" y="143510"/>
                </a:lnTo>
                <a:lnTo>
                  <a:pt x="124460" y="124460"/>
                </a:lnTo>
                <a:lnTo>
                  <a:pt x="142240" y="115570"/>
                </a:lnTo>
                <a:lnTo>
                  <a:pt x="160020" y="97790"/>
                </a:lnTo>
                <a:lnTo>
                  <a:pt x="168910" y="71120"/>
                </a:lnTo>
                <a:lnTo>
                  <a:pt x="160020" y="17780"/>
                </a:lnTo>
                <a:lnTo>
                  <a:pt x="16002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1089660" y="4036060"/>
            <a:ext cx="205741" cy="438151"/>
          </a:xfrm>
          <a:custGeom>
            <a:avLst/>
            <a:gdLst/>
            <a:ahLst/>
            <a:cxnLst/>
            <a:rect l="0" t="0" r="0" b="0"/>
            <a:pathLst>
              <a:path w="205741" h="438151">
                <a:moveTo>
                  <a:pt x="160020" y="0"/>
                </a:moveTo>
                <a:lnTo>
                  <a:pt x="186690" y="44450"/>
                </a:lnTo>
                <a:lnTo>
                  <a:pt x="195580" y="62230"/>
                </a:lnTo>
                <a:lnTo>
                  <a:pt x="205740" y="97790"/>
                </a:lnTo>
                <a:lnTo>
                  <a:pt x="205740" y="125730"/>
                </a:lnTo>
                <a:lnTo>
                  <a:pt x="205740" y="161290"/>
                </a:lnTo>
                <a:lnTo>
                  <a:pt x="205740" y="196850"/>
                </a:lnTo>
                <a:lnTo>
                  <a:pt x="205740" y="232410"/>
                </a:lnTo>
                <a:lnTo>
                  <a:pt x="205740" y="267970"/>
                </a:lnTo>
                <a:lnTo>
                  <a:pt x="195580" y="312420"/>
                </a:lnTo>
                <a:lnTo>
                  <a:pt x="186690" y="347980"/>
                </a:lnTo>
                <a:lnTo>
                  <a:pt x="168910" y="383540"/>
                </a:lnTo>
                <a:lnTo>
                  <a:pt x="160020" y="402590"/>
                </a:lnTo>
                <a:lnTo>
                  <a:pt x="115570" y="429260"/>
                </a:lnTo>
                <a:lnTo>
                  <a:pt x="97790" y="438150"/>
                </a:lnTo>
                <a:lnTo>
                  <a:pt x="62230" y="438150"/>
                </a:lnTo>
                <a:lnTo>
                  <a:pt x="44450" y="438150"/>
                </a:lnTo>
                <a:lnTo>
                  <a:pt x="26670" y="429260"/>
                </a:lnTo>
                <a:lnTo>
                  <a:pt x="0" y="402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1393190" y="4152900"/>
            <a:ext cx="196851" cy="115571"/>
          </a:xfrm>
          <a:custGeom>
            <a:avLst/>
            <a:gdLst/>
            <a:ahLst/>
            <a:cxnLst/>
            <a:rect l="0" t="0" r="0" b="0"/>
            <a:pathLst>
              <a:path w="196851" h="115571">
                <a:moveTo>
                  <a:pt x="0" y="0"/>
                </a:moveTo>
                <a:lnTo>
                  <a:pt x="8890" y="44450"/>
                </a:lnTo>
                <a:lnTo>
                  <a:pt x="17780" y="71120"/>
                </a:lnTo>
                <a:lnTo>
                  <a:pt x="35560" y="35560"/>
                </a:lnTo>
                <a:lnTo>
                  <a:pt x="44450" y="17780"/>
                </a:lnTo>
                <a:lnTo>
                  <a:pt x="53340" y="0"/>
                </a:lnTo>
                <a:lnTo>
                  <a:pt x="71120" y="8890"/>
                </a:lnTo>
                <a:lnTo>
                  <a:pt x="88900" y="26670"/>
                </a:lnTo>
                <a:lnTo>
                  <a:pt x="88900" y="62230"/>
                </a:lnTo>
                <a:lnTo>
                  <a:pt x="88900" y="80010"/>
                </a:lnTo>
                <a:lnTo>
                  <a:pt x="106680" y="80010"/>
                </a:lnTo>
                <a:lnTo>
                  <a:pt x="133350" y="35560"/>
                </a:lnTo>
                <a:lnTo>
                  <a:pt x="142240" y="17780"/>
                </a:lnTo>
                <a:lnTo>
                  <a:pt x="160020" y="8890"/>
                </a:lnTo>
                <a:lnTo>
                  <a:pt x="179070" y="17780"/>
                </a:lnTo>
                <a:lnTo>
                  <a:pt x="179070" y="35560"/>
                </a:lnTo>
                <a:lnTo>
                  <a:pt x="179070" y="80010"/>
                </a:lnTo>
                <a:lnTo>
                  <a:pt x="196850" y="115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1723390" y="3848100"/>
            <a:ext cx="133351" cy="340361"/>
          </a:xfrm>
          <a:custGeom>
            <a:avLst/>
            <a:gdLst/>
            <a:ahLst/>
            <a:cxnLst/>
            <a:rect l="0" t="0" r="0" b="0"/>
            <a:pathLst>
              <a:path w="133351" h="340361">
                <a:moveTo>
                  <a:pt x="133350" y="0"/>
                </a:moveTo>
                <a:lnTo>
                  <a:pt x="106680" y="36830"/>
                </a:lnTo>
                <a:lnTo>
                  <a:pt x="97790" y="72390"/>
                </a:lnTo>
                <a:lnTo>
                  <a:pt x="88900" y="107950"/>
                </a:lnTo>
                <a:lnTo>
                  <a:pt x="71120" y="152400"/>
                </a:lnTo>
                <a:lnTo>
                  <a:pt x="53340" y="196850"/>
                </a:lnTo>
                <a:lnTo>
                  <a:pt x="35560" y="241300"/>
                </a:lnTo>
                <a:lnTo>
                  <a:pt x="17780" y="285750"/>
                </a:lnTo>
                <a:lnTo>
                  <a:pt x="0" y="313690"/>
                </a:lnTo>
                <a:lnTo>
                  <a:pt x="0" y="331470"/>
                </a:lnTo>
                <a:lnTo>
                  <a:pt x="26670" y="340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1794510" y="3803650"/>
            <a:ext cx="196851" cy="438151"/>
          </a:xfrm>
          <a:custGeom>
            <a:avLst/>
            <a:gdLst/>
            <a:ahLst/>
            <a:cxnLst/>
            <a:rect l="0" t="0" r="0" b="0"/>
            <a:pathLst>
              <a:path w="196851" h="438151">
                <a:moveTo>
                  <a:pt x="0" y="0"/>
                </a:moveTo>
                <a:lnTo>
                  <a:pt x="17780" y="35560"/>
                </a:lnTo>
                <a:lnTo>
                  <a:pt x="35560" y="72390"/>
                </a:lnTo>
                <a:lnTo>
                  <a:pt x="53340" y="107950"/>
                </a:lnTo>
                <a:lnTo>
                  <a:pt x="62230" y="134620"/>
                </a:lnTo>
                <a:lnTo>
                  <a:pt x="81280" y="179070"/>
                </a:lnTo>
                <a:lnTo>
                  <a:pt x="99060" y="223520"/>
                </a:lnTo>
                <a:lnTo>
                  <a:pt x="125730" y="259080"/>
                </a:lnTo>
                <a:lnTo>
                  <a:pt x="143510" y="303530"/>
                </a:lnTo>
                <a:lnTo>
                  <a:pt x="152400" y="330200"/>
                </a:lnTo>
                <a:lnTo>
                  <a:pt x="179070" y="358140"/>
                </a:lnTo>
                <a:lnTo>
                  <a:pt x="187960" y="393700"/>
                </a:lnTo>
                <a:lnTo>
                  <a:pt x="19685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1750060" y="4027170"/>
            <a:ext cx="196851" cy="17781"/>
          </a:xfrm>
          <a:custGeom>
            <a:avLst/>
            <a:gdLst/>
            <a:ahLst/>
            <a:cxnLst/>
            <a:rect l="0" t="0" r="0" b="0"/>
            <a:pathLst>
              <a:path w="196851" h="17781">
                <a:moveTo>
                  <a:pt x="0" y="17780"/>
                </a:moveTo>
                <a:lnTo>
                  <a:pt x="35560" y="17780"/>
                </a:lnTo>
                <a:lnTo>
                  <a:pt x="71120" y="8890"/>
                </a:lnTo>
                <a:lnTo>
                  <a:pt x="116840" y="0"/>
                </a:lnTo>
                <a:lnTo>
                  <a:pt x="16129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2106930" y="4018280"/>
            <a:ext cx="152401" cy="17781"/>
          </a:xfrm>
          <a:custGeom>
            <a:avLst/>
            <a:gdLst/>
            <a:ahLst/>
            <a:cxnLst/>
            <a:rect l="0" t="0" r="0" b="0"/>
            <a:pathLst>
              <a:path w="152401" h="17781">
                <a:moveTo>
                  <a:pt x="0" y="17780"/>
                </a:moveTo>
                <a:lnTo>
                  <a:pt x="17780" y="8890"/>
                </a:lnTo>
                <a:lnTo>
                  <a:pt x="63500" y="8890"/>
                </a:lnTo>
                <a:lnTo>
                  <a:pt x="99060" y="0"/>
                </a:lnTo>
                <a:lnTo>
                  <a:pt x="14351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2152650" y="4133850"/>
            <a:ext cx="142241" cy="8891"/>
          </a:xfrm>
          <a:custGeom>
            <a:avLst/>
            <a:gdLst/>
            <a:ahLst/>
            <a:cxnLst/>
            <a:rect l="0" t="0" r="0" b="0"/>
            <a:pathLst>
              <a:path w="142241" h="88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10668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2473960" y="3785870"/>
            <a:ext cx="151131" cy="420371"/>
          </a:xfrm>
          <a:custGeom>
            <a:avLst/>
            <a:gdLst/>
            <a:ahLst/>
            <a:cxnLst/>
            <a:rect l="0" t="0" r="0" b="0"/>
            <a:pathLst>
              <a:path w="151131" h="420371">
                <a:moveTo>
                  <a:pt x="0" y="402590"/>
                </a:moveTo>
                <a:lnTo>
                  <a:pt x="8890" y="384810"/>
                </a:lnTo>
                <a:lnTo>
                  <a:pt x="26670" y="339090"/>
                </a:lnTo>
                <a:lnTo>
                  <a:pt x="44450" y="294640"/>
                </a:lnTo>
                <a:lnTo>
                  <a:pt x="62230" y="259080"/>
                </a:lnTo>
                <a:lnTo>
                  <a:pt x="71120" y="214630"/>
                </a:lnTo>
                <a:lnTo>
                  <a:pt x="71120" y="179070"/>
                </a:lnTo>
                <a:lnTo>
                  <a:pt x="71120" y="134620"/>
                </a:lnTo>
                <a:lnTo>
                  <a:pt x="71120" y="90170"/>
                </a:lnTo>
                <a:lnTo>
                  <a:pt x="53340" y="44450"/>
                </a:lnTo>
                <a:lnTo>
                  <a:pt x="26670" y="0"/>
                </a:lnTo>
                <a:lnTo>
                  <a:pt x="8890" y="0"/>
                </a:lnTo>
                <a:lnTo>
                  <a:pt x="0" y="17780"/>
                </a:lnTo>
                <a:lnTo>
                  <a:pt x="0" y="53340"/>
                </a:lnTo>
                <a:lnTo>
                  <a:pt x="0" y="99060"/>
                </a:lnTo>
                <a:lnTo>
                  <a:pt x="0" y="134620"/>
                </a:lnTo>
                <a:lnTo>
                  <a:pt x="8890" y="170180"/>
                </a:lnTo>
                <a:lnTo>
                  <a:pt x="17780" y="205740"/>
                </a:lnTo>
                <a:lnTo>
                  <a:pt x="35560" y="241300"/>
                </a:lnTo>
                <a:lnTo>
                  <a:pt x="44450" y="276860"/>
                </a:lnTo>
                <a:lnTo>
                  <a:pt x="53340" y="312420"/>
                </a:lnTo>
                <a:lnTo>
                  <a:pt x="62230" y="339090"/>
                </a:lnTo>
                <a:lnTo>
                  <a:pt x="88900" y="384810"/>
                </a:lnTo>
                <a:lnTo>
                  <a:pt x="106680" y="402590"/>
                </a:lnTo>
                <a:lnTo>
                  <a:pt x="133350" y="411480"/>
                </a:lnTo>
                <a:lnTo>
                  <a:pt x="151130" y="4203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2678430" y="3991610"/>
            <a:ext cx="161291" cy="187961"/>
          </a:xfrm>
          <a:custGeom>
            <a:avLst/>
            <a:gdLst/>
            <a:ahLst/>
            <a:cxnLst/>
            <a:rect l="0" t="0" r="0" b="0"/>
            <a:pathLst>
              <a:path w="161291" h="187961">
                <a:moveTo>
                  <a:pt x="45720" y="0"/>
                </a:moveTo>
                <a:lnTo>
                  <a:pt x="17780" y="35560"/>
                </a:lnTo>
                <a:lnTo>
                  <a:pt x="17780" y="62230"/>
                </a:lnTo>
                <a:lnTo>
                  <a:pt x="17780" y="106680"/>
                </a:lnTo>
                <a:lnTo>
                  <a:pt x="26670" y="133350"/>
                </a:lnTo>
                <a:lnTo>
                  <a:pt x="36830" y="170180"/>
                </a:lnTo>
                <a:lnTo>
                  <a:pt x="54610" y="179070"/>
                </a:lnTo>
                <a:lnTo>
                  <a:pt x="72390" y="187960"/>
                </a:lnTo>
                <a:lnTo>
                  <a:pt x="99060" y="187960"/>
                </a:lnTo>
                <a:lnTo>
                  <a:pt x="134620" y="179070"/>
                </a:lnTo>
                <a:lnTo>
                  <a:pt x="152400" y="170180"/>
                </a:lnTo>
                <a:lnTo>
                  <a:pt x="161290" y="151130"/>
                </a:lnTo>
                <a:lnTo>
                  <a:pt x="161290" y="115570"/>
                </a:lnTo>
                <a:lnTo>
                  <a:pt x="161290" y="88900"/>
                </a:lnTo>
                <a:lnTo>
                  <a:pt x="152400" y="62230"/>
                </a:lnTo>
                <a:lnTo>
                  <a:pt x="134620" y="44450"/>
                </a:lnTo>
                <a:lnTo>
                  <a:pt x="90170" y="8890"/>
                </a:lnTo>
                <a:lnTo>
                  <a:pt x="54610" y="0"/>
                </a:lnTo>
                <a:lnTo>
                  <a:pt x="26670" y="0"/>
                </a:lnTo>
                <a:lnTo>
                  <a:pt x="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2884170" y="4018280"/>
            <a:ext cx="205741" cy="438151"/>
          </a:xfrm>
          <a:custGeom>
            <a:avLst/>
            <a:gdLst/>
            <a:ahLst/>
            <a:cxnLst/>
            <a:rect l="0" t="0" r="0" b="0"/>
            <a:pathLst>
              <a:path w="205741" h="438151">
                <a:moveTo>
                  <a:pt x="205740" y="17780"/>
                </a:moveTo>
                <a:lnTo>
                  <a:pt x="187960" y="0"/>
                </a:lnTo>
                <a:lnTo>
                  <a:pt x="161290" y="0"/>
                </a:lnTo>
                <a:lnTo>
                  <a:pt x="125730" y="0"/>
                </a:lnTo>
                <a:lnTo>
                  <a:pt x="88900" y="17780"/>
                </a:lnTo>
                <a:lnTo>
                  <a:pt x="53340" y="26670"/>
                </a:lnTo>
                <a:lnTo>
                  <a:pt x="8890" y="62230"/>
                </a:lnTo>
                <a:lnTo>
                  <a:pt x="0" y="88900"/>
                </a:lnTo>
                <a:lnTo>
                  <a:pt x="17780" y="106680"/>
                </a:lnTo>
                <a:lnTo>
                  <a:pt x="35560" y="124460"/>
                </a:lnTo>
                <a:lnTo>
                  <a:pt x="71120" y="124460"/>
                </a:lnTo>
                <a:lnTo>
                  <a:pt x="106680" y="124460"/>
                </a:lnTo>
                <a:lnTo>
                  <a:pt x="143510" y="106680"/>
                </a:lnTo>
                <a:lnTo>
                  <a:pt x="187960" y="80010"/>
                </a:lnTo>
                <a:lnTo>
                  <a:pt x="196850" y="62230"/>
                </a:lnTo>
                <a:lnTo>
                  <a:pt x="205740" y="35560"/>
                </a:lnTo>
                <a:lnTo>
                  <a:pt x="205740" y="17780"/>
                </a:lnTo>
                <a:lnTo>
                  <a:pt x="205740" y="0"/>
                </a:lnTo>
                <a:lnTo>
                  <a:pt x="196850" y="44450"/>
                </a:lnTo>
                <a:lnTo>
                  <a:pt x="196850" y="80010"/>
                </a:lnTo>
                <a:lnTo>
                  <a:pt x="196850" y="115570"/>
                </a:lnTo>
                <a:lnTo>
                  <a:pt x="196850" y="161290"/>
                </a:lnTo>
                <a:lnTo>
                  <a:pt x="196850" y="196850"/>
                </a:lnTo>
                <a:lnTo>
                  <a:pt x="196850" y="232410"/>
                </a:lnTo>
                <a:lnTo>
                  <a:pt x="196850" y="267970"/>
                </a:lnTo>
                <a:lnTo>
                  <a:pt x="196850" y="303530"/>
                </a:lnTo>
                <a:lnTo>
                  <a:pt x="179070" y="347980"/>
                </a:lnTo>
                <a:lnTo>
                  <a:pt x="161290" y="392430"/>
                </a:lnTo>
                <a:lnTo>
                  <a:pt x="143510" y="411480"/>
                </a:lnTo>
                <a:lnTo>
                  <a:pt x="97790" y="429260"/>
                </a:lnTo>
                <a:lnTo>
                  <a:pt x="71120" y="438150"/>
                </a:lnTo>
                <a:lnTo>
                  <a:pt x="53340" y="438150"/>
                </a:lnTo>
                <a:lnTo>
                  <a:pt x="44450" y="4203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3196590" y="4259580"/>
            <a:ext cx="205741" cy="71121"/>
          </a:xfrm>
          <a:custGeom>
            <a:avLst/>
            <a:gdLst/>
            <a:ahLst/>
            <a:cxnLst/>
            <a:rect l="0" t="0" r="0" b="0"/>
            <a:pathLst>
              <a:path w="205741" h="71121">
                <a:moveTo>
                  <a:pt x="0" y="8890"/>
                </a:moveTo>
                <a:lnTo>
                  <a:pt x="0" y="44450"/>
                </a:lnTo>
                <a:lnTo>
                  <a:pt x="0" y="71120"/>
                </a:lnTo>
                <a:lnTo>
                  <a:pt x="0" y="35560"/>
                </a:lnTo>
                <a:lnTo>
                  <a:pt x="17780" y="17780"/>
                </a:lnTo>
                <a:lnTo>
                  <a:pt x="44450" y="0"/>
                </a:lnTo>
                <a:lnTo>
                  <a:pt x="62230" y="0"/>
                </a:lnTo>
                <a:lnTo>
                  <a:pt x="71120" y="17780"/>
                </a:lnTo>
                <a:lnTo>
                  <a:pt x="80010" y="53340"/>
                </a:lnTo>
                <a:lnTo>
                  <a:pt x="90170" y="71120"/>
                </a:lnTo>
                <a:lnTo>
                  <a:pt x="107950" y="62230"/>
                </a:lnTo>
                <a:lnTo>
                  <a:pt x="134620" y="35560"/>
                </a:lnTo>
                <a:lnTo>
                  <a:pt x="179070" y="26670"/>
                </a:lnTo>
                <a:lnTo>
                  <a:pt x="196850" y="35560"/>
                </a:lnTo>
                <a:lnTo>
                  <a:pt x="205740" y="53340"/>
                </a:lnTo>
                <a:lnTo>
                  <a:pt x="196850" y="71120"/>
                </a:lnTo>
                <a:lnTo>
                  <a:pt x="18796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3553460" y="3938270"/>
            <a:ext cx="152401" cy="303531"/>
          </a:xfrm>
          <a:custGeom>
            <a:avLst/>
            <a:gdLst/>
            <a:ahLst/>
            <a:cxnLst/>
            <a:rect l="0" t="0" r="0" b="0"/>
            <a:pathLst>
              <a:path w="152401" h="303531">
                <a:moveTo>
                  <a:pt x="152400" y="0"/>
                </a:moveTo>
                <a:lnTo>
                  <a:pt x="134620" y="17780"/>
                </a:lnTo>
                <a:lnTo>
                  <a:pt x="99060" y="53340"/>
                </a:lnTo>
                <a:lnTo>
                  <a:pt x="72390" y="97790"/>
                </a:lnTo>
                <a:lnTo>
                  <a:pt x="45720" y="133350"/>
                </a:lnTo>
                <a:lnTo>
                  <a:pt x="27940" y="177800"/>
                </a:lnTo>
                <a:lnTo>
                  <a:pt x="8890" y="214630"/>
                </a:lnTo>
                <a:lnTo>
                  <a:pt x="0" y="241300"/>
                </a:lnTo>
                <a:lnTo>
                  <a:pt x="0" y="276860"/>
                </a:lnTo>
                <a:lnTo>
                  <a:pt x="0" y="294640"/>
                </a:lnTo>
                <a:lnTo>
                  <a:pt x="889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3643630" y="3902710"/>
            <a:ext cx="232411" cy="401321"/>
          </a:xfrm>
          <a:custGeom>
            <a:avLst/>
            <a:gdLst/>
            <a:ahLst/>
            <a:cxnLst/>
            <a:rect l="0" t="0" r="0" b="0"/>
            <a:pathLst>
              <a:path w="232411" h="401321">
                <a:moveTo>
                  <a:pt x="0" y="0"/>
                </a:moveTo>
                <a:lnTo>
                  <a:pt x="35560" y="35560"/>
                </a:lnTo>
                <a:lnTo>
                  <a:pt x="71120" y="80010"/>
                </a:lnTo>
                <a:lnTo>
                  <a:pt x="97790" y="115570"/>
                </a:lnTo>
                <a:lnTo>
                  <a:pt x="124460" y="160020"/>
                </a:lnTo>
                <a:lnTo>
                  <a:pt x="151130" y="186690"/>
                </a:lnTo>
                <a:lnTo>
                  <a:pt x="168910" y="231140"/>
                </a:lnTo>
                <a:lnTo>
                  <a:pt x="195580" y="276860"/>
                </a:lnTo>
                <a:lnTo>
                  <a:pt x="204470" y="312420"/>
                </a:lnTo>
                <a:lnTo>
                  <a:pt x="214630" y="347980"/>
                </a:lnTo>
                <a:lnTo>
                  <a:pt x="223520" y="392430"/>
                </a:lnTo>
                <a:lnTo>
                  <a:pt x="23241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3553460" y="4080510"/>
            <a:ext cx="250191" cy="35561"/>
          </a:xfrm>
          <a:custGeom>
            <a:avLst/>
            <a:gdLst/>
            <a:ahLst/>
            <a:cxnLst/>
            <a:rect l="0" t="0" r="0" b="0"/>
            <a:pathLst>
              <a:path w="250191" h="35561">
                <a:moveTo>
                  <a:pt x="0" y="35560"/>
                </a:moveTo>
                <a:lnTo>
                  <a:pt x="27940" y="26670"/>
                </a:lnTo>
                <a:lnTo>
                  <a:pt x="72390" y="17780"/>
                </a:lnTo>
                <a:lnTo>
                  <a:pt x="99060" y="8890"/>
                </a:lnTo>
                <a:lnTo>
                  <a:pt x="134620" y="0"/>
                </a:lnTo>
                <a:lnTo>
                  <a:pt x="170180" y="0"/>
                </a:lnTo>
                <a:lnTo>
                  <a:pt x="205740" y="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768350" y="3286760"/>
            <a:ext cx="1079501" cy="240031"/>
          </a:xfrm>
          <a:custGeom>
            <a:avLst/>
            <a:gdLst/>
            <a:ahLst/>
            <a:cxnLst/>
            <a:rect l="0" t="0" r="0" b="0"/>
            <a:pathLst>
              <a:path w="1079501" h="240031">
                <a:moveTo>
                  <a:pt x="0" y="0"/>
                </a:moveTo>
                <a:lnTo>
                  <a:pt x="17780" y="35560"/>
                </a:lnTo>
                <a:lnTo>
                  <a:pt x="53340" y="71120"/>
                </a:lnTo>
                <a:lnTo>
                  <a:pt x="71120" y="88900"/>
                </a:lnTo>
                <a:lnTo>
                  <a:pt x="80010" y="106680"/>
                </a:lnTo>
                <a:lnTo>
                  <a:pt x="124460" y="133350"/>
                </a:lnTo>
                <a:lnTo>
                  <a:pt x="160020" y="151130"/>
                </a:lnTo>
                <a:lnTo>
                  <a:pt x="195580" y="177800"/>
                </a:lnTo>
                <a:lnTo>
                  <a:pt x="241300" y="195580"/>
                </a:lnTo>
                <a:lnTo>
                  <a:pt x="285750" y="213360"/>
                </a:lnTo>
                <a:lnTo>
                  <a:pt x="330200" y="222250"/>
                </a:lnTo>
                <a:lnTo>
                  <a:pt x="365760" y="231140"/>
                </a:lnTo>
                <a:lnTo>
                  <a:pt x="401320" y="231140"/>
                </a:lnTo>
                <a:lnTo>
                  <a:pt x="436880" y="240030"/>
                </a:lnTo>
                <a:lnTo>
                  <a:pt x="481330" y="240030"/>
                </a:lnTo>
                <a:lnTo>
                  <a:pt x="527050" y="240030"/>
                </a:lnTo>
                <a:lnTo>
                  <a:pt x="571500" y="240030"/>
                </a:lnTo>
                <a:lnTo>
                  <a:pt x="607060" y="240030"/>
                </a:lnTo>
                <a:lnTo>
                  <a:pt x="651510" y="231140"/>
                </a:lnTo>
                <a:lnTo>
                  <a:pt x="695960" y="222250"/>
                </a:lnTo>
                <a:lnTo>
                  <a:pt x="722630" y="222250"/>
                </a:lnTo>
                <a:lnTo>
                  <a:pt x="767080" y="204470"/>
                </a:lnTo>
                <a:lnTo>
                  <a:pt x="803910" y="195580"/>
                </a:lnTo>
                <a:lnTo>
                  <a:pt x="848360" y="186690"/>
                </a:lnTo>
                <a:lnTo>
                  <a:pt x="883920" y="168910"/>
                </a:lnTo>
                <a:lnTo>
                  <a:pt x="928370" y="151130"/>
                </a:lnTo>
                <a:lnTo>
                  <a:pt x="972820" y="124460"/>
                </a:lnTo>
                <a:lnTo>
                  <a:pt x="1008380" y="106680"/>
                </a:lnTo>
                <a:lnTo>
                  <a:pt x="1052830" y="80010"/>
                </a:lnTo>
                <a:lnTo>
                  <a:pt x="1070610" y="62230"/>
                </a:lnTo>
                <a:lnTo>
                  <a:pt x="1079500" y="44450"/>
                </a:lnTo>
                <a:lnTo>
                  <a:pt x="1052830" y="44450"/>
                </a:lnTo>
                <a:lnTo>
                  <a:pt x="1035050" y="44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1705610" y="3295650"/>
            <a:ext cx="187961" cy="80011"/>
          </a:xfrm>
          <a:custGeom>
            <a:avLst/>
            <a:gdLst/>
            <a:ahLst/>
            <a:cxnLst/>
            <a:rect l="0" t="0" r="0" b="0"/>
            <a:pathLst>
              <a:path w="187961" h="80011">
                <a:moveTo>
                  <a:pt x="0" y="8890"/>
                </a:moveTo>
                <a:lnTo>
                  <a:pt x="44450" y="0"/>
                </a:lnTo>
                <a:lnTo>
                  <a:pt x="80010" y="0"/>
                </a:lnTo>
                <a:lnTo>
                  <a:pt x="115570" y="0"/>
                </a:lnTo>
                <a:lnTo>
                  <a:pt x="133350" y="0"/>
                </a:lnTo>
                <a:lnTo>
                  <a:pt x="151130" y="44450"/>
                </a:lnTo>
                <a:lnTo>
                  <a:pt x="161290" y="62230"/>
                </a:lnTo>
                <a:lnTo>
                  <a:pt x="18796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1313180" y="2562860"/>
            <a:ext cx="543561" cy="232411"/>
          </a:xfrm>
          <a:custGeom>
            <a:avLst/>
            <a:gdLst/>
            <a:ahLst/>
            <a:cxnLst/>
            <a:rect l="0" t="0" r="0" b="0"/>
            <a:pathLst>
              <a:path w="543561" h="232411">
                <a:moveTo>
                  <a:pt x="543560" y="232410"/>
                </a:moveTo>
                <a:lnTo>
                  <a:pt x="534670" y="214630"/>
                </a:lnTo>
                <a:lnTo>
                  <a:pt x="525780" y="179070"/>
                </a:lnTo>
                <a:lnTo>
                  <a:pt x="508000" y="133350"/>
                </a:lnTo>
                <a:lnTo>
                  <a:pt x="499110" y="115570"/>
                </a:lnTo>
                <a:lnTo>
                  <a:pt x="454660" y="71120"/>
                </a:lnTo>
                <a:lnTo>
                  <a:pt x="410210" y="44450"/>
                </a:lnTo>
                <a:lnTo>
                  <a:pt x="365760" y="26670"/>
                </a:lnTo>
                <a:lnTo>
                  <a:pt x="330200" y="8890"/>
                </a:lnTo>
                <a:lnTo>
                  <a:pt x="303530" y="0"/>
                </a:lnTo>
                <a:lnTo>
                  <a:pt x="259080" y="0"/>
                </a:lnTo>
                <a:lnTo>
                  <a:pt x="213360" y="0"/>
                </a:lnTo>
                <a:lnTo>
                  <a:pt x="160020" y="0"/>
                </a:lnTo>
                <a:lnTo>
                  <a:pt x="133350" y="17780"/>
                </a:lnTo>
                <a:lnTo>
                  <a:pt x="115570" y="26670"/>
                </a:lnTo>
                <a:lnTo>
                  <a:pt x="80010" y="53340"/>
                </a:lnTo>
                <a:lnTo>
                  <a:pt x="44450" y="88900"/>
                </a:lnTo>
                <a:lnTo>
                  <a:pt x="26670" y="133350"/>
                </a:lnTo>
                <a:lnTo>
                  <a:pt x="8890" y="17018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1285240" y="2642870"/>
            <a:ext cx="143511" cy="99061"/>
          </a:xfrm>
          <a:custGeom>
            <a:avLst/>
            <a:gdLst/>
            <a:ahLst/>
            <a:cxnLst/>
            <a:rect l="0" t="0" r="0" b="0"/>
            <a:pathLst>
              <a:path w="143511" h="99061">
                <a:moveTo>
                  <a:pt x="0" y="0"/>
                </a:moveTo>
                <a:lnTo>
                  <a:pt x="0" y="35560"/>
                </a:lnTo>
                <a:lnTo>
                  <a:pt x="0" y="62230"/>
                </a:lnTo>
                <a:lnTo>
                  <a:pt x="0" y="81280"/>
                </a:lnTo>
                <a:lnTo>
                  <a:pt x="10160" y="99060"/>
                </a:lnTo>
                <a:lnTo>
                  <a:pt x="45720" y="81280"/>
                </a:lnTo>
                <a:lnTo>
                  <a:pt x="63500" y="72390"/>
                </a:lnTo>
                <a:lnTo>
                  <a:pt x="107950" y="44450"/>
                </a:lnTo>
                <a:lnTo>
                  <a:pt x="14351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53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6154" y="255305"/>
            <a:ext cx="694292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 startAt="2"/>
            </a:pPr>
            <a:r>
              <a:rPr lang="en-US" sz="2800" dirty="0" smtClean="0"/>
              <a:t>Use logarithms to find the exact values:</a:t>
            </a:r>
          </a:p>
          <a:p>
            <a:pPr marL="342900" indent="-342900">
              <a:buAutoNum type="arabicParenR" startAt="2"/>
            </a:pPr>
            <a:endParaRPr lang="en-US" dirty="0"/>
          </a:p>
          <a:p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522030"/>
              </p:ext>
            </p:extLst>
          </p:nvPr>
        </p:nvGraphicFramePr>
        <p:xfrm>
          <a:off x="1089233" y="1038409"/>
          <a:ext cx="151447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584200" imgH="254000" progId="Equation.3">
                  <p:embed/>
                </p:oleObj>
              </mc:Choice>
              <mc:Fallback>
                <p:oleObj name="Equation" r:id="rId3" imgW="5842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9233" y="1038409"/>
                        <a:ext cx="1514475" cy="658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SMARTINK"/>
          <p:cNvSpPr/>
          <p:nvPr/>
        </p:nvSpPr>
        <p:spPr>
          <a:xfrm>
            <a:off x="1143000" y="2813050"/>
            <a:ext cx="259081" cy="445771"/>
          </a:xfrm>
          <a:custGeom>
            <a:avLst/>
            <a:gdLst/>
            <a:ahLst/>
            <a:cxnLst/>
            <a:rect l="0" t="0" r="0" b="0"/>
            <a:pathLst>
              <a:path w="259081" h="445771">
                <a:moveTo>
                  <a:pt x="0" y="44450"/>
                </a:moveTo>
                <a:lnTo>
                  <a:pt x="35560" y="17780"/>
                </a:lnTo>
                <a:lnTo>
                  <a:pt x="71120" y="8890"/>
                </a:lnTo>
                <a:lnTo>
                  <a:pt x="106680" y="0"/>
                </a:lnTo>
                <a:lnTo>
                  <a:pt x="133350" y="0"/>
                </a:lnTo>
                <a:lnTo>
                  <a:pt x="152400" y="0"/>
                </a:lnTo>
                <a:lnTo>
                  <a:pt x="179070" y="8890"/>
                </a:lnTo>
                <a:lnTo>
                  <a:pt x="187960" y="26670"/>
                </a:lnTo>
                <a:lnTo>
                  <a:pt x="196850" y="44450"/>
                </a:lnTo>
                <a:lnTo>
                  <a:pt x="187960" y="62230"/>
                </a:lnTo>
                <a:lnTo>
                  <a:pt x="170180" y="80010"/>
                </a:lnTo>
                <a:lnTo>
                  <a:pt x="142240" y="115570"/>
                </a:lnTo>
                <a:lnTo>
                  <a:pt x="106680" y="142240"/>
                </a:lnTo>
                <a:lnTo>
                  <a:pt x="97790" y="160020"/>
                </a:lnTo>
                <a:lnTo>
                  <a:pt x="115570" y="177800"/>
                </a:lnTo>
                <a:lnTo>
                  <a:pt x="161290" y="186690"/>
                </a:lnTo>
                <a:lnTo>
                  <a:pt x="205740" y="205740"/>
                </a:lnTo>
                <a:lnTo>
                  <a:pt x="250190" y="232410"/>
                </a:lnTo>
                <a:lnTo>
                  <a:pt x="259080" y="267970"/>
                </a:lnTo>
                <a:lnTo>
                  <a:pt x="259080" y="285750"/>
                </a:lnTo>
                <a:lnTo>
                  <a:pt x="232410" y="330200"/>
                </a:lnTo>
                <a:lnTo>
                  <a:pt x="214630" y="347980"/>
                </a:lnTo>
                <a:lnTo>
                  <a:pt x="170180" y="374650"/>
                </a:lnTo>
                <a:lnTo>
                  <a:pt x="124460" y="392430"/>
                </a:lnTo>
                <a:lnTo>
                  <a:pt x="88900" y="410210"/>
                </a:lnTo>
                <a:lnTo>
                  <a:pt x="44450" y="436880"/>
                </a:lnTo>
                <a:lnTo>
                  <a:pt x="0" y="445770"/>
                </a:lnTo>
                <a:lnTo>
                  <a:pt x="0" y="4457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1437640" y="2678430"/>
            <a:ext cx="115571" cy="179071"/>
          </a:xfrm>
          <a:custGeom>
            <a:avLst/>
            <a:gdLst/>
            <a:ahLst/>
            <a:cxnLst/>
            <a:rect l="0" t="0" r="0" b="0"/>
            <a:pathLst>
              <a:path w="115571" h="179071">
                <a:moveTo>
                  <a:pt x="8890" y="17780"/>
                </a:moveTo>
                <a:lnTo>
                  <a:pt x="0" y="0"/>
                </a:lnTo>
                <a:lnTo>
                  <a:pt x="35560" y="54610"/>
                </a:lnTo>
                <a:lnTo>
                  <a:pt x="62230" y="99060"/>
                </a:lnTo>
                <a:lnTo>
                  <a:pt x="88900" y="143510"/>
                </a:lnTo>
                <a:lnTo>
                  <a:pt x="115570" y="179070"/>
                </a:lnTo>
                <a:lnTo>
                  <a:pt x="106680" y="134620"/>
                </a:lnTo>
                <a:lnTo>
                  <a:pt x="106680" y="90170"/>
                </a:lnTo>
                <a:lnTo>
                  <a:pt x="106680" y="54610"/>
                </a:lnTo>
                <a:lnTo>
                  <a:pt x="106680" y="36830"/>
                </a:lnTo>
                <a:lnTo>
                  <a:pt x="88900" y="26670"/>
                </a:lnTo>
                <a:lnTo>
                  <a:pt x="62230" y="54610"/>
                </a:lnTo>
                <a:lnTo>
                  <a:pt x="44450" y="99060"/>
                </a:lnTo>
                <a:lnTo>
                  <a:pt x="26670" y="116840"/>
                </a:lnTo>
                <a:lnTo>
                  <a:pt x="35560" y="1346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1553210" y="2973070"/>
            <a:ext cx="223521" cy="36831"/>
          </a:xfrm>
          <a:custGeom>
            <a:avLst/>
            <a:gdLst/>
            <a:ahLst/>
            <a:cxnLst/>
            <a:rect l="0" t="0" r="0" b="0"/>
            <a:pathLst>
              <a:path w="223521" h="36831">
                <a:moveTo>
                  <a:pt x="0" y="36830"/>
                </a:moveTo>
                <a:lnTo>
                  <a:pt x="27940" y="26670"/>
                </a:lnTo>
                <a:lnTo>
                  <a:pt x="72390" y="17780"/>
                </a:lnTo>
                <a:lnTo>
                  <a:pt x="107950" y="17780"/>
                </a:lnTo>
                <a:lnTo>
                  <a:pt x="134620" y="8890"/>
                </a:lnTo>
                <a:lnTo>
                  <a:pt x="17907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1562100" y="3054350"/>
            <a:ext cx="214631" cy="17781"/>
          </a:xfrm>
          <a:custGeom>
            <a:avLst/>
            <a:gdLst/>
            <a:ahLst/>
            <a:cxnLst/>
            <a:rect l="0" t="0" r="0" b="0"/>
            <a:pathLst>
              <a:path w="214631" h="17781">
                <a:moveTo>
                  <a:pt x="0" y="8890"/>
                </a:moveTo>
                <a:lnTo>
                  <a:pt x="36830" y="17780"/>
                </a:lnTo>
                <a:lnTo>
                  <a:pt x="72390" y="17780"/>
                </a:lnTo>
                <a:lnTo>
                  <a:pt x="116840" y="17780"/>
                </a:lnTo>
                <a:lnTo>
                  <a:pt x="152400" y="8890"/>
                </a:lnTo>
                <a:lnTo>
                  <a:pt x="19685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1920240" y="2884170"/>
            <a:ext cx="17781" cy="8891"/>
          </a:xfrm>
          <a:custGeom>
            <a:avLst/>
            <a:gdLst/>
            <a:ahLst/>
            <a:cxnLst/>
            <a:rect l="0" t="0" r="0" b="0"/>
            <a:pathLst>
              <a:path w="17781" h="8891">
                <a:moveTo>
                  <a:pt x="0" y="8890"/>
                </a:moveTo>
                <a:lnTo>
                  <a:pt x="177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1946910" y="2696210"/>
            <a:ext cx="445771" cy="349251"/>
          </a:xfrm>
          <a:custGeom>
            <a:avLst/>
            <a:gdLst/>
            <a:ahLst/>
            <a:cxnLst/>
            <a:rect l="0" t="0" r="0" b="0"/>
            <a:pathLst>
              <a:path w="445771" h="349251">
                <a:moveTo>
                  <a:pt x="0" y="214630"/>
                </a:moveTo>
                <a:lnTo>
                  <a:pt x="8890" y="241300"/>
                </a:lnTo>
                <a:lnTo>
                  <a:pt x="8890" y="285750"/>
                </a:lnTo>
                <a:lnTo>
                  <a:pt x="8890" y="331470"/>
                </a:lnTo>
                <a:lnTo>
                  <a:pt x="8890" y="349250"/>
                </a:lnTo>
                <a:lnTo>
                  <a:pt x="26670" y="331470"/>
                </a:lnTo>
                <a:lnTo>
                  <a:pt x="26670" y="294640"/>
                </a:lnTo>
                <a:lnTo>
                  <a:pt x="44450" y="250190"/>
                </a:lnTo>
                <a:lnTo>
                  <a:pt x="44450" y="214630"/>
                </a:lnTo>
                <a:lnTo>
                  <a:pt x="53340" y="170180"/>
                </a:lnTo>
                <a:lnTo>
                  <a:pt x="62230" y="134620"/>
                </a:lnTo>
                <a:lnTo>
                  <a:pt x="62230" y="99060"/>
                </a:lnTo>
                <a:lnTo>
                  <a:pt x="62230" y="63500"/>
                </a:lnTo>
                <a:lnTo>
                  <a:pt x="71120" y="36830"/>
                </a:lnTo>
                <a:lnTo>
                  <a:pt x="124460" y="36830"/>
                </a:lnTo>
                <a:lnTo>
                  <a:pt x="160020" y="27940"/>
                </a:lnTo>
                <a:lnTo>
                  <a:pt x="186690" y="27940"/>
                </a:lnTo>
                <a:lnTo>
                  <a:pt x="223520" y="27940"/>
                </a:lnTo>
                <a:lnTo>
                  <a:pt x="250190" y="19050"/>
                </a:lnTo>
                <a:lnTo>
                  <a:pt x="294640" y="8890"/>
                </a:lnTo>
                <a:lnTo>
                  <a:pt x="330200" y="8890"/>
                </a:lnTo>
                <a:lnTo>
                  <a:pt x="365760" y="0"/>
                </a:lnTo>
                <a:lnTo>
                  <a:pt x="401320" y="0"/>
                </a:lnTo>
                <a:lnTo>
                  <a:pt x="4457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2098040" y="2830830"/>
            <a:ext cx="276861" cy="294641"/>
          </a:xfrm>
          <a:custGeom>
            <a:avLst/>
            <a:gdLst/>
            <a:ahLst/>
            <a:cxnLst/>
            <a:rect l="0" t="0" r="0" b="0"/>
            <a:pathLst>
              <a:path w="276861" h="294641">
                <a:moveTo>
                  <a:pt x="0" y="26670"/>
                </a:moveTo>
                <a:lnTo>
                  <a:pt x="35560" y="0"/>
                </a:lnTo>
                <a:lnTo>
                  <a:pt x="63500" y="0"/>
                </a:lnTo>
                <a:lnTo>
                  <a:pt x="99060" y="0"/>
                </a:lnTo>
                <a:lnTo>
                  <a:pt x="116840" y="0"/>
                </a:lnTo>
                <a:lnTo>
                  <a:pt x="134620" y="17780"/>
                </a:lnTo>
                <a:lnTo>
                  <a:pt x="143510" y="35560"/>
                </a:lnTo>
                <a:lnTo>
                  <a:pt x="134620" y="88900"/>
                </a:lnTo>
                <a:lnTo>
                  <a:pt x="125730" y="115570"/>
                </a:lnTo>
                <a:lnTo>
                  <a:pt x="99060" y="160020"/>
                </a:lnTo>
                <a:lnTo>
                  <a:pt x="81280" y="196850"/>
                </a:lnTo>
                <a:lnTo>
                  <a:pt x="72390" y="214630"/>
                </a:lnTo>
                <a:lnTo>
                  <a:pt x="72390" y="259080"/>
                </a:lnTo>
                <a:lnTo>
                  <a:pt x="81280" y="276860"/>
                </a:lnTo>
                <a:lnTo>
                  <a:pt x="116840" y="294640"/>
                </a:lnTo>
                <a:lnTo>
                  <a:pt x="143510" y="294640"/>
                </a:lnTo>
                <a:lnTo>
                  <a:pt x="179070" y="294640"/>
                </a:lnTo>
                <a:lnTo>
                  <a:pt x="223520" y="276860"/>
                </a:lnTo>
                <a:lnTo>
                  <a:pt x="259080" y="259080"/>
                </a:lnTo>
                <a:lnTo>
                  <a:pt x="27686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2339340" y="2848610"/>
            <a:ext cx="196851" cy="205741"/>
          </a:xfrm>
          <a:custGeom>
            <a:avLst/>
            <a:gdLst/>
            <a:ahLst/>
            <a:cxnLst/>
            <a:rect l="0" t="0" r="0" b="0"/>
            <a:pathLst>
              <a:path w="196851" h="205741">
                <a:moveTo>
                  <a:pt x="0" y="35560"/>
                </a:moveTo>
                <a:lnTo>
                  <a:pt x="8890" y="17780"/>
                </a:lnTo>
                <a:lnTo>
                  <a:pt x="35560" y="8890"/>
                </a:lnTo>
                <a:lnTo>
                  <a:pt x="71120" y="0"/>
                </a:lnTo>
                <a:lnTo>
                  <a:pt x="116840" y="0"/>
                </a:lnTo>
                <a:lnTo>
                  <a:pt x="152400" y="0"/>
                </a:lnTo>
                <a:lnTo>
                  <a:pt x="179070" y="8890"/>
                </a:lnTo>
                <a:lnTo>
                  <a:pt x="196850" y="17780"/>
                </a:lnTo>
                <a:lnTo>
                  <a:pt x="196850" y="35560"/>
                </a:lnTo>
                <a:lnTo>
                  <a:pt x="187960" y="62230"/>
                </a:lnTo>
                <a:lnTo>
                  <a:pt x="179070" y="97790"/>
                </a:lnTo>
                <a:lnTo>
                  <a:pt x="152400" y="133350"/>
                </a:lnTo>
                <a:lnTo>
                  <a:pt x="152400" y="161290"/>
                </a:lnTo>
                <a:lnTo>
                  <a:pt x="152400" y="187960"/>
                </a:lnTo>
                <a:lnTo>
                  <a:pt x="170180" y="2057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1125220" y="3696970"/>
            <a:ext cx="303531" cy="383541"/>
          </a:xfrm>
          <a:custGeom>
            <a:avLst/>
            <a:gdLst/>
            <a:ahLst/>
            <a:cxnLst/>
            <a:rect l="0" t="0" r="0" b="0"/>
            <a:pathLst>
              <a:path w="303531" h="383541">
                <a:moveTo>
                  <a:pt x="97790" y="17780"/>
                </a:moveTo>
                <a:lnTo>
                  <a:pt x="142240" y="0"/>
                </a:lnTo>
                <a:lnTo>
                  <a:pt x="179070" y="0"/>
                </a:lnTo>
                <a:lnTo>
                  <a:pt x="223520" y="0"/>
                </a:lnTo>
                <a:lnTo>
                  <a:pt x="259080" y="8890"/>
                </a:lnTo>
                <a:lnTo>
                  <a:pt x="276860" y="8890"/>
                </a:lnTo>
                <a:lnTo>
                  <a:pt x="294640" y="17780"/>
                </a:lnTo>
                <a:lnTo>
                  <a:pt x="303530" y="44450"/>
                </a:lnTo>
                <a:lnTo>
                  <a:pt x="294640" y="62230"/>
                </a:lnTo>
                <a:lnTo>
                  <a:pt x="276860" y="88900"/>
                </a:lnTo>
                <a:lnTo>
                  <a:pt x="232410" y="115570"/>
                </a:lnTo>
                <a:lnTo>
                  <a:pt x="196850" y="142240"/>
                </a:lnTo>
                <a:lnTo>
                  <a:pt x="179070" y="151130"/>
                </a:lnTo>
                <a:lnTo>
                  <a:pt x="170180" y="170180"/>
                </a:lnTo>
                <a:lnTo>
                  <a:pt x="187960" y="187960"/>
                </a:lnTo>
                <a:lnTo>
                  <a:pt x="223520" y="205740"/>
                </a:lnTo>
                <a:lnTo>
                  <a:pt x="250190" y="214630"/>
                </a:lnTo>
                <a:lnTo>
                  <a:pt x="285750" y="250190"/>
                </a:lnTo>
                <a:lnTo>
                  <a:pt x="294640" y="267970"/>
                </a:lnTo>
                <a:lnTo>
                  <a:pt x="285750" y="285750"/>
                </a:lnTo>
                <a:lnTo>
                  <a:pt x="250190" y="303530"/>
                </a:lnTo>
                <a:lnTo>
                  <a:pt x="205740" y="321310"/>
                </a:lnTo>
                <a:lnTo>
                  <a:pt x="160020" y="339090"/>
                </a:lnTo>
                <a:lnTo>
                  <a:pt x="115570" y="356870"/>
                </a:lnTo>
                <a:lnTo>
                  <a:pt x="80010" y="374650"/>
                </a:lnTo>
                <a:lnTo>
                  <a:pt x="44450" y="383540"/>
                </a:lnTo>
                <a:lnTo>
                  <a:pt x="17780" y="383540"/>
                </a:lnTo>
                <a:lnTo>
                  <a:pt x="0" y="38354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1526540" y="3590290"/>
            <a:ext cx="90171" cy="142241"/>
          </a:xfrm>
          <a:custGeom>
            <a:avLst/>
            <a:gdLst/>
            <a:ahLst/>
            <a:cxnLst/>
            <a:rect l="0" t="0" r="0" b="0"/>
            <a:pathLst>
              <a:path w="90171" h="142241">
                <a:moveTo>
                  <a:pt x="0" y="0"/>
                </a:moveTo>
                <a:lnTo>
                  <a:pt x="8890" y="17780"/>
                </a:lnTo>
                <a:lnTo>
                  <a:pt x="35560" y="44450"/>
                </a:lnTo>
                <a:lnTo>
                  <a:pt x="45720" y="88900"/>
                </a:lnTo>
                <a:lnTo>
                  <a:pt x="54610" y="124460"/>
                </a:lnTo>
                <a:lnTo>
                  <a:pt x="63500" y="142240"/>
                </a:lnTo>
                <a:lnTo>
                  <a:pt x="90170" y="1422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1473200" y="3608070"/>
            <a:ext cx="179071" cy="160021"/>
          </a:xfrm>
          <a:custGeom>
            <a:avLst/>
            <a:gdLst/>
            <a:ahLst/>
            <a:cxnLst/>
            <a:rect l="0" t="0" r="0" b="0"/>
            <a:pathLst>
              <a:path w="179071" h="160021">
                <a:moveTo>
                  <a:pt x="179070" y="0"/>
                </a:moveTo>
                <a:lnTo>
                  <a:pt x="152400" y="0"/>
                </a:lnTo>
                <a:lnTo>
                  <a:pt x="116840" y="35560"/>
                </a:lnTo>
                <a:lnTo>
                  <a:pt x="71120" y="71120"/>
                </a:lnTo>
                <a:lnTo>
                  <a:pt x="26670" y="115570"/>
                </a:lnTo>
                <a:lnTo>
                  <a:pt x="0" y="142240"/>
                </a:lnTo>
                <a:lnTo>
                  <a:pt x="0" y="1600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1696720" y="3830320"/>
            <a:ext cx="196851" cy="17781"/>
          </a:xfrm>
          <a:custGeom>
            <a:avLst/>
            <a:gdLst/>
            <a:ahLst/>
            <a:cxnLst/>
            <a:rect l="0" t="0" r="0" b="0"/>
            <a:pathLst>
              <a:path w="196851" h="17781">
                <a:moveTo>
                  <a:pt x="0" y="17780"/>
                </a:moveTo>
                <a:lnTo>
                  <a:pt x="44450" y="0"/>
                </a:lnTo>
                <a:lnTo>
                  <a:pt x="71120" y="0"/>
                </a:lnTo>
                <a:lnTo>
                  <a:pt x="115570" y="0"/>
                </a:lnTo>
                <a:lnTo>
                  <a:pt x="151130" y="0"/>
                </a:lnTo>
                <a:lnTo>
                  <a:pt x="19685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1723390" y="3947160"/>
            <a:ext cx="223521" cy="8891"/>
          </a:xfrm>
          <a:custGeom>
            <a:avLst/>
            <a:gdLst/>
            <a:ahLst/>
            <a:cxnLst/>
            <a:rect l="0" t="0" r="0" b="0"/>
            <a:pathLst>
              <a:path w="223521" h="8891">
                <a:moveTo>
                  <a:pt x="0" y="8890"/>
                </a:moveTo>
                <a:lnTo>
                  <a:pt x="26670" y="8890"/>
                </a:lnTo>
                <a:lnTo>
                  <a:pt x="71120" y="8890"/>
                </a:lnTo>
                <a:lnTo>
                  <a:pt x="115570" y="8890"/>
                </a:lnTo>
                <a:lnTo>
                  <a:pt x="152400" y="8890"/>
                </a:lnTo>
                <a:lnTo>
                  <a:pt x="18796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2642870" y="3581400"/>
            <a:ext cx="35561" cy="106681"/>
          </a:xfrm>
          <a:custGeom>
            <a:avLst/>
            <a:gdLst/>
            <a:ahLst/>
            <a:cxnLst/>
            <a:rect l="0" t="0" r="0" b="0"/>
            <a:pathLst>
              <a:path w="35561" h="106681">
                <a:moveTo>
                  <a:pt x="0" y="0"/>
                </a:moveTo>
                <a:lnTo>
                  <a:pt x="0" y="44450"/>
                </a:lnTo>
                <a:lnTo>
                  <a:pt x="0" y="62230"/>
                </a:lnTo>
                <a:lnTo>
                  <a:pt x="8890" y="97790"/>
                </a:lnTo>
                <a:lnTo>
                  <a:pt x="35560" y="1066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2589530" y="3723640"/>
            <a:ext cx="170181" cy="26671"/>
          </a:xfrm>
          <a:custGeom>
            <a:avLst/>
            <a:gdLst/>
            <a:ahLst/>
            <a:cxnLst/>
            <a:rect l="0" t="0" r="0" b="0"/>
            <a:pathLst>
              <a:path w="170181" h="26671">
                <a:moveTo>
                  <a:pt x="0" y="26670"/>
                </a:moveTo>
                <a:lnTo>
                  <a:pt x="26670" y="17780"/>
                </a:lnTo>
                <a:lnTo>
                  <a:pt x="62230" y="8890"/>
                </a:lnTo>
                <a:lnTo>
                  <a:pt x="97790" y="0"/>
                </a:lnTo>
                <a:lnTo>
                  <a:pt x="125730" y="0"/>
                </a:lnTo>
                <a:lnTo>
                  <a:pt x="17018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2642870" y="3803650"/>
            <a:ext cx="223521" cy="196851"/>
          </a:xfrm>
          <a:custGeom>
            <a:avLst/>
            <a:gdLst/>
            <a:ahLst/>
            <a:cxnLst/>
            <a:rect l="0" t="0" r="0" b="0"/>
            <a:pathLst>
              <a:path w="223521" h="196851">
                <a:moveTo>
                  <a:pt x="0" y="0"/>
                </a:moveTo>
                <a:lnTo>
                  <a:pt x="44450" y="0"/>
                </a:lnTo>
                <a:lnTo>
                  <a:pt x="81280" y="8890"/>
                </a:lnTo>
                <a:lnTo>
                  <a:pt x="99060" y="8890"/>
                </a:lnTo>
                <a:lnTo>
                  <a:pt x="116840" y="17780"/>
                </a:lnTo>
                <a:lnTo>
                  <a:pt x="125730" y="35560"/>
                </a:lnTo>
                <a:lnTo>
                  <a:pt x="99060" y="90170"/>
                </a:lnTo>
                <a:lnTo>
                  <a:pt x="99060" y="107950"/>
                </a:lnTo>
                <a:lnTo>
                  <a:pt x="107950" y="125730"/>
                </a:lnTo>
                <a:lnTo>
                  <a:pt x="143510" y="152400"/>
                </a:lnTo>
                <a:lnTo>
                  <a:pt x="187960" y="179070"/>
                </a:lnTo>
                <a:lnTo>
                  <a:pt x="205740" y="187960"/>
                </a:lnTo>
                <a:lnTo>
                  <a:pt x="223520" y="1968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1240790" y="4330700"/>
            <a:ext cx="267971" cy="509271"/>
          </a:xfrm>
          <a:custGeom>
            <a:avLst/>
            <a:gdLst/>
            <a:ahLst/>
            <a:cxnLst/>
            <a:rect l="0" t="0" r="0" b="0"/>
            <a:pathLst>
              <a:path w="267971" h="509271">
                <a:moveTo>
                  <a:pt x="54610" y="17780"/>
                </a:moveTo>
                <a:lnTo>
                  <a:pt x="81280" y="0"/>
                </a:lnTo>
                <a:lnTo>
                  <a:pt x="116840" y="0"/>
                </a:lnTo>
                <a:lnTo>
                  <a:pt x="152400" y="0"/>
                </a:lnTo>
                <a:lnTo>
                  <a:pt x="196850" y="8890"/>
                </a:lnTo>
                <a:lnTo>
                  <a:pt x="241300" y="26670"/>
                </a:lnTo>
                <a:lnTo>
                  <a:pt x="259080" y="44450"/>
                </a:lnTo>
                <a:lnTo>
                  <a:pt x="267970" y="62230"/>
                </a:lnTo>
                <a:lnTo>
                  <a:pt x="267970" y="80010"/>
                </a:lnTo>
                <a:lnTo>
                  <a:pt x="241300" y="116840"/>
                </a:lnTo>
                <a:lnTo>
                  <a:pt x="196850" y="143510"/>
                </a:lnTo>
                <a:lnTo>
                  <a:pt x="179070" y="161290"/>
                </a:lnTo>
                <a:lnTo>
                  <a:pt x="152400" y="170180"/>
                </a:lnTo>
                <a:lnTo>
                  <a:pt x="107950" y="205740"/>
                </a:lnTo>
                <a:lnTo>
                  <a:pt x="107950" y="232410"/>
                </a:lnTo>
                <a:lnTo>
                  <a:pt x="125730" y="259080"/>
                </a:lnTo>
                <a:lnTo>
                  <a:pt x="170180" y="294640"/>
                </a:lnTo>
                <a:lnTo>
                  <a:pt x="187960" y="303530"/>
                </a:lnTo>
                <a:lnTo>
                  <a:pt x="205740" y="321310"/>
                </a:lnTo>
                <a:lnTo>
                  <a:pt x="232410" y="356870"/>
                </a:lnTo>
                <a:lnTo>
                  <a:pt x="241300" y="383540"/>
                </a:lnTo>
                <a:lnTo>
                  <a:pt x="241300" y="402590"/>
                </a:lnTo>
                <a:lnTo>
                  <a:pt x="223520" y="429260"/>
                </a:lnTo>
                <a:lnTo>
                  <a:pt x="187960" y="455930"/>
                </a:lnTo>
                <a:lnTo>
                  <a:pt x="143510" y="473710"/>
                </a:lnTo>
                <a:lnTo>
                  <a:pt x="107950" y="491490"/>
                </a:lnTo>
                <a:lnTo>
                  <a:pt x="72390" y="500380"/>
                </a:lnTo>
                <a:lnTo>
                  <a:pt x="54610" y="509270"/>
                </a:lnTo>
                <a:lnTo>
                  <a:pt x="26670" y="509270"/>
                </a:lnTo>
                <a:lnTo>
                  <a:pt x="0" y="5092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1607820" y="4259580"/>
            <a:ext cx="106681" cy="187961"/>
          </a:xfrm>
          <a:custGeom>
            <a:avLst/>
            <a:gdLst/>
            <a:ahLst/>
            <a:cxnLst/>
            <a:rect l="0" t="0" r="0" b="0"/>
            <a:pathLst>
              <a:path w="106681" h="18796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53340" y="97790"/>
                </a:lnTo>
                <a:lnTo>
                  <a:pt x="71120" y="133350"/>
                </a:lnTo>
                <a:lnTo>
                  <a:pt x="80010" y="160020"/>
                </a:lnTo>
                <a:lnTo>
                  <a:pt x="106680" y="187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1581150" y="4295140"/>
            <a:ext cx="168911" cy="161291"/>
          </a:xfrm>
          <a:custGeom>
            <a:avLst/>
            <a:gdLst/>
            <a:ahLst/>
            <a:cxnLst/>
            <a:rect l="0" t="0" r="0" b="0"/>
            <a:pathLst>
              <a:path w="168911" h="161291">
                <a:moveTo>
                  <a:pt x="168910" y="17780"/>
                </a:moveTo>
                <a:lnTo>
                  <a:pt x="160020" y="0"/>
                </a:lnTo>
                <a:lnTo>
                  <a:pt x="142240" y="8890"/>
                </a:lnTo>
                <a:lnTo>
                  <a:pt x="97790" y="44450"/>
                </a:lnTo>
                <a:lnTo>
                  <a:pt x="71120" y="80010"/>
                </a:lnTo>
                <a:lnTo>
                  <a:pt x="53340" y="88900"/>
                </a:lnTo>
                <a:lnTo>
                  <a:pt x="35560" y="106680"/>
                </a:lnTo>
                <a:lnTo>
                  <a:pt x="0" y="161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1794510" y="4491990"/>
            <a:ext cx="196851" cy="35561"/>
          </a:xfrm>
          <a:custGeom>
            <a:avLst/>
            <a:gdLst/>
            <a:ahLst/>
            <a:cxnLst/>
            <a:rect l="0" t="0" r="0" b="0"/>
            <a:pathLst>
              <a:path w="196851" h="35561">
                <a:moveTo>
                  <a:pt x="0" y="35560"/>
                </a:moveTo>
                <a:lnTo>
                  <a:pt x="35560" y="8890"/>
                </a:lnTo>
                <a:lnTo>
                  <a:pt x="53340" y="8890"/>
                </a:lnTo>
                <a:lnTo>
                  <a:pt x="90170" y="0"/>
                </a:lnTo>
                <a:lnTo>
                  <a:pt x="116840" y="0"/>
                </a:lnTo>
                <a:lnTo>
                  <a:pt x="134620" y="0"/>
                </a:lnTo>
                <a:lnTo>
                  <a:pt x="179070" y="0"/>
                </a:lnTo>
                <a:lnTo>
                  <a:pt x="19685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1812290" y="4643120"/>
            <a:ext cx="241301" cy="8891"/>
          </a:xfrm>
          <a:custGeom>
            <a:avLst/>
            <a:gdLst/>
            <a:ahLst/>
            <a:cxnLst/>
            <a:rect l="0" t="0" r="0" b="0"/>
            <a:pathLst>
              <a:path w="241301" h="8891">
                <a:moveTo>
                  <a:pt x="0" y="0"/>
                </a:moveTo>
                <a:lnTo>
                  <a:pt x="26670" y="8890"/>
                </a:lnTo>
                <a:lnTo>
                  <a:pt x="63500" y="8890"/>
                </a:lnTo>
                <a:lnTo>
                  <a:pt x="107950" y="8890"/>
                </a:lnTo>
                <a:lnTo>
                  <a:pt x="143510" y="8890"/>
                </a:lnTo>
                <a:lnTo>
                  <a:pt x="187960" y="8890"/>
                </a:lnTo>
                <a:lnTo>
                  <a:pt x="232410" y="8890"/>
                </a:lnTo>
                <a:lnTo>
                  <a:pt x="24130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2170430" y="4401820"/>
            <a:ext cx="312421" cy="518161"/>
          </a:xfrm>
          <a:custGeom>
            <a:avLst/>
            <a:gdLst/>
            <a:ahLst/>
            <a:cxnLst/>
            <a:rect l="0" t="0" r="0" b="0"/>
            <a:pathLst>
              <a:path w="312421" h="518161">
                <a:moveTo>
                  <a:pt x="0" y="45720"/>
                </a:moveTo>
                <a:lnTo>
                  <a:pt x="0" y="27940"/>
                </a:lnTo>
                <a:lnTo>
                  <a:pt x="53340" y="8890"/>
                </a:lnTo>
                <a:lnTo>
                  <a:pt x="80010" y="0"/>
                </a:lnTo>
                <a:lnTo>
                  <a:pt x="124460" y="0"/>
                </a:lnTo>
                <a:lnTo>
                  <a:pt x="142240" y="0"/>
                </a:lnTo>
                <a:lnTo>
                  <a:pt x="186690" y="8890"/>
                </a:lnTo>
                <a:lnTo>
                  <a:pt x="204470" y="17780"/>
                </a:lnTo>
                <a:lnTo>
                  <a:pt x="213360" y="36830"/>
                </a:lnTo>
                <a:lnTo>
                  <a:pt x="204470" y="63500"/>
                </a:lnTo>
                <a:lnTo>
                  <a:pt x="195580" y="81280"/>
                </a:lnTo>
                <a:lnTo>
                  <a:pt x="168910" y="99060"/>
                </a:lnTo>
                <a:lnTo>
                  <a:pt x="124460" y="116840"/>
                </a:lnTo>
                <a:lnTo>
                  <a:pt x="106680" y="134620"/>
                </a:lnTo>
                <a:lnTo>
                  <a:pt x="151130" y="152400"/>
                </a:lnTo>
                <a:lnTo>
                  <a:pt x="186690" y="161290"/>
                </a:lnTo>
                <a:lnTo>
                  <a:pt x="231140" y="179070"/>
                </a:lnTo>
                <a:lnTo>
                  <a:pt x="276860" y="205740"/>
                </a:lnTo>
                <a:lnTo>
                  <a:pt x="312420" y="250190"/>
                </a:lnTo>
                <a:lnTo>
                  <a:pt x="312420" y="276860"/>
                </a:lnTo>
                <a:lnTo>
                  <a:pt x="312420" y="312420"/>
                </a:lnTo>
                <a:lnTo>
                  <a:pt x="312420" y="340360"/>
                </a:lnTo>
                <a:lnTo>
                  <a:pt x="285750" y="367030"/>
                </a:lnTo>
                <a:lnTo>
                  <a:pt x="257810" y="402590"/>
                </a:lnTo>
                <a:lnTo>
                  <a:pt x="222250" y="429260"/>
                </a:lnTo>
                <a:lnTo>
                  <a:pt x="177800" y="447040"/>
                </a:lnTo>
                <a:lnTo>
                  <a:pt x="133350" y="464820"/>
                </a:lnTo>
                <a:lnTo>
                  <a:pt x="97790" y="473710"/>
                </a:lnTo>
                <a:lnTo>
                  <a:pt x="53340" y="491490"/>
                </a:lnTo>
                <a:lnTo>
                  <a:pt x="26670" y="500380"/>
                </a:lnTo>
                <a:lnTo>
                  <a:pt x="26670" y="5181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2339340" y="4250690"/>
            <a:ext cx="223521" cy="223521"/>
          </a:xfrm>
          <a:custGeom>
            <a:avLst/>
            <a:gdLst/>
            <a:ahLst/>
            <a:cxnLst/>
            <a:rect l="0" t="0" r="0" b="0"/>
            <a:pathLst>
              <a:path w="223521" h="223521">
                <a:moveTo>
                  <a:pt x="8890" y="71120"/>
                </a:moveTo>
                <a:lnTo>
                  <a:pt x="0" y="53340"/>
                </a:lnTo>
                <a:lnTo>
                  <a:pt x="8890" y="35560"/>
                </a:lnTo>
                <a:lnTo>
                  <a:pt x="44450" y="8890"/>
                </a:lnTo>
                <a:lnTo>
                  <a:pt x="62230" y="0"/>
                </a:lnTo>
                <a:lnTo>
                  <a:pt x="107950" y="0"/>
                </a:lnTo>
                <a:lnTo>
                  <a:pt x="134620" y="0"/>
                </a:lnTo>
                <a:lnTo>
                  <a:pt x="170180" y="8890"/>
                </a:lnTo>
                <a:lnTo>
                  <a:pt x="179070" y="26670"/>
                </a:lnTo>
                <a:lnTo>
                  <a:pt x="161290" y="53340"/>
                </a:lnTo>
                <a:lnTo>
                  <a:pt x="143510" y="62230"/>
                </a:lnTo>
                <a:lnTo>
                  <a:pt x="107950" y="80010"/>
                </a:lnTo>
                <a:lnTo>
                  <a:pt x="134620" y="97790"/>
                </a:lnTo>
                <a:lnTo>
                  <a:pt x="170180" y="115570"/>
                </a:lnTo>
                <a:lnTo>
                  <a:pt x="196850" y="133350"/>
                </a:lnTo>
                <a:lnTo>
                  <a:pt x="214630" y="151130"/>
                </a:lnTo>
                <a:lnTo>
                  <a:pt x="223520" y="168910"/>
                </a:lnTo>
                <a:lnTo>
                  <a:pt x="205740" y="187960"/>
                </a:lnTo>
                <a:lnTo>
                  <a:pt x="170180" y="196850"/>
                </a:lnTo>
                <a:lnTo>
                  <a:pt x="134620" y="214630"/>
                </a:lnTo>
                <a:lnTo>
                  <a:pt x="88900" y="214630"/>
                </a:lnTo>
                <a:lnTo>
                  <a:pt x="8001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2633980" y="4197350"/>
            <a:ext cx="26671" cy="115571"/>
          </a:xfrm>
          <a:custGeom>
            <a:avLst/>
            <a:gdLst/>
            <a:ahLst/>
            <a:cxnLst/>
            <a:rect l="0" t="0" r="0" b="0"/>
            <a:pathLst>
              <a:path w="26671" h="115571">
                <a:moveTo>
                  <a:pt x="26670" y="0"/>
                </a:moveTo>
                <a:lnTo>
                  <a:pt x="0" y="35560"/>
                </a:lnTo>
                <a:lnTo>
                  <a:pt x="0" y="62230"/>
                </a:lnTo>
                <a:lnTo>
                  <a:pt x="8890" y="115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2589530" y="4339590"/>
            <a:ext cx="196851" cy="44451"/>
          </a:xfrm>
          <a:custGeom>
            <a:avLst/>
            <a:gdLst/>
            <a:ahLst/>
            <a:cxnLst/>
            <a:rect l="0" t="0" r="0" b="0"/>
            <a:pathLst>
              <a:path w="196851" h="44451">
                <a:moveTo>
                  <a:pt x="0" y="44450"/>
                </a:moveTo>
                <a:lnTo>
                  <a:pt x="17780" y="26670"/>
                </a:lnTo>
                <a:lnTo>
                  <a:pt x="62230" y="17780"/>
                </a:lnTo>
                <a:lnTo>
                  <a:pt x="97790" y="8890"/>
                </a:lnTo>
                <a:lnTo>
                  <a:pt x="115570" y="0"/>
                </a:lnTo>
                <a:lnTo>
                  <a:pt x="143510" y="0"/>
                </a:lnTo>
                <a:lnTo>
                  <a:pt x="18796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2633980" y="4410710"/>
            <a:ext cx="205741" cy="161291"/>
          </a:xfrm>
          <a:custGeom>
            <a:avLst/>
            <a:gdLst/>
            <a:ahLst/>
            <a:cxnLst/>
            <a:rect l="0" t="0" r="0" b="0"/>
            <a:pathLst>
              <a:path w="205741" h="16129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90170" y="0"/>
                </a:lnTo>
                <a:lnTo>
                  <a:pt x="99060" y="19050"/>
                </a:lnTo>
                <a:lnTo>
                  <a:pt x="81280" y="63500"/>
                </a:lnTo>
                <a:lnTo>
                  <a:pt x="81280" y="81280"/>
                </a:lnTo>
                <a:lnTo>
                  <a:pt x="81280" y="99060"/>
                </a:lnTo>
                <a:lnTo>
                  <a:pt x="107950" y="125730"/>
                </a:lnTo>
                <a:lnTo>
                  <a:pt x="152400" y="143510"/>
                </a:lnTo>
                <a:lnTo>
                  <a:pt x="179070" y="152400"/>
                </a:lnTo>
                <a:lnTo>
                  <a:pt x="205740" y="161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3482340" y="4375150"/>
            <a:ext cx="267971" cy="402591"/>
          </a:xfrm>
          <a:custGeom>
            <a:avLst/>
            <a:gdLst/>
            <a:ahLst/>
            <a:cxnLst/>
            <a:rect l="0" t="0" r="0" b="0"/>
            <a:pathLst>
              <a:path w="267971" h="402591">
                <a:moveTo>
                  <a:pt x="0" y="44450"/>
                </a:moveTo>
                <a:lnTo>
                  <a:pt x="17780" y="0"/>
                </a:lnTo>
                <a:lnTo>
                  <a:pt x="44450" y="17780"/>
                </a:lnTo>
                <a:lnTo>
                  <a:pt x="62230" y="44450"/>
                </a:lnTo>
                <a:lnTo>
                  <a:pt x="80010" y="90170"/>
                </a:lnTo>
                <a:lnTo>
                  <a:pt x="99060" y="134620"/>
                </a:lnTo>
                <a:lnTo>
                  <a:pt x="125730" y="170180"/>
                </a:lnTo>
                <a:lnTo>
                  <a:pt x="143510" y="196850"/>
                </a:lnTo>
                <a:lnTo>
                  <a:pt x="170180" y="241300"/>
                </a:lnTo>
                <a:lnTo>
                  <a:pt x="196850" y="285750"/>
                </a:lnTo>
                <a:lnTo>
                  <a:pt x="232410" y="330200"/>
                </a:lnTo>
                <a:lnTo>
                  <a:pt x="259080" y="367030"/>
                </a:lnTo>
                <a:lnTo>
                  <a:pt x="267970" y="384810"/>
                </a:lnTo>
                <a:lnTo>
                  <a:pt x="267970" y="4025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3464560" y="4392930"/>
            <a:ext cx="214631" cy="321311"/>
          </a:xfrm>
          <a:custGeom>
            <a:avLst/>
            <a:gdLst/>
            <a:ahLst/>
            <a:cxnLst/>
            <a:rect l="0" t="0" r="0" b="0"/>
            <a:pathLst>
              <a:path w="214631" h="321311">
                <a:moveTo>
                  <a:pt x="214630" y="0"/>
                </a:moveTo>
                <a:lnTo>
                  <a:pt x="187960" y="8890"/>
                </a:lnTo>
                <a:lnTo>
                  <a:pt x="179070" y="26670"/>
                </a:lnTo>
                <a:lnTo>
                  <a:pt x="143510" y="63500"/>
                </a:lnTo>
                <a:lnTo>
                  <a:pt x="125730" y="107950"/>
                </a:lnTo>
                <a:lnTo>
                  <a:pt x="97790" y="152400"/>
                </a:lnTo>
                <a:lnTo>
                  <a:pt x="62230" y="196850"/>
                </a:lnTo>
                <a:lnTo>
                  <a:pt x="35560" y="232410"/>
                </a:lnTo>
                <a:lnTo>
                  <a:pt x="8890" y="276860"/>
                </a:lnTo>
                <a:lnTo>
                  <a:pt x="0" y="294640"/>
                </a:lnTo>
                <a:lnTo>
                  <a:pt x="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3830320" y="4438650"/>
            <a:ext cx="214631" cy="17781"/>
          </a:xfrm>
          <a:custGeom>
            <a:avLst/>
            <a:gdLst/>
            <a:ahLst/>
            <a:cxnLst/>
            <a:rect l="0" t="0" r="0" b="0"/>
            <a:pathLst>
              <a:path w="214631" h="17781">
                <a:moveTo>
                  <a:pt x="0" y="17780"/>
                </a:moveTo>
                <a:lnTo>
                  <a:pt x="27940" y="8890"/>
                </a:lnTo>
                <a:lnTo>
                  <a:pt x="54610" y="0"/>
                </a:lnTo>
                <a:lnTo>
                  <a:pt x="81280" y="0"/>
                </a:lnTo>
                <a:lnTo>
                  <a:pt x="116840" y="0"/>
                </a:lnTo>
                <a:lnTo>
                  <a:pt x="152400" y="0"/>
                </a:lnTo>
                <a:lnTo>
                  <a:pt x="196850" y="8890"/>
                </a:lnTo>
                <a:lnTo>
                  <a:pt x="21463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3821430" y="4572000"/>
            <a:ext cx="303531" cy="8891"/>
          </a:xfrm>
          <a:custGeom>
            <a:avLst/>
            <a:gdLst/>
            <a:ahLst/>
            <a:cxnLst/>
            <a:rect l="0" t="0" r="0" b="0"/>
            <a:pathLst>
              <a:path w="303531" h="8891">
                <a:moveTo>
                  <a:pt x="0" y="8890"/>
                </a:moveTo>
                <a:lnTo>
                  <a:pt x="26670" y="8890"/>
                </a:lnTo>
                <a:lnTo>
                  <a:pt x="72390" y="8890"/>
                </a:lnTo>
                <a:lnTo>
                  <a:pt x="107950" y="0"/>
                </a:lnTo>
                <a:lnTo>
                  <a:pt x="143510" y="0"/>
                </a:lnTo>
                <a:lnTo>
                  <a:pt x="179070" y="0"/>
                </a:lnTo>
                <a:lnTo>
                  <a:pt x="214630" y="0"/>
                </a:lnTo>
                <a:lnTo>
                  <a:pt x="259080" y="0"/>
                </a:lnTo>
                <a:lnTo>
                  <a:pt x="3035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3670300" y="1080770"/>
            <a:ext cx="53341" cy="562611"/>
          </a:xfrm>
          <a:custGeom>
            <a:avLst/>
            <a:gdLst/>
            <a:ahLst/>
            <a:cxnLst/>
            <a:rect l="0" t="0" r="0" b="0"/>
            <a:pathLst>
              <a:path w="53341" h="562611">
                <a:moveTo>
                  <a:pt x="889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14630"/>
                </a:lnTo>
                <a:lnTo>
                  <a:pt x="0" y="241300"/>
                </a:lnTo>
                <a:lnTo>
                  <a:pt x="0" y="276860"/>
                </a:lnTo>
                <a:lnTo>
                  <a:pt x="0" y="321310"/>
                </a:lnTo>
                <a:lnTo>
                  <a:pt x="8890" y="356870"/>
                </a:lnTo>
                <a:lnTo>
                  <a:pt x="8890" y="401320"/>
                </a:lnTo>
                <a:lnTo>
                  <a:pt x="17780" y="445770"/>
                </a:lnTo>
                <a:lnTo>
                  <a:pt x="26670" y="481330"/>
                </a:lnTo>
                <a:lnTo>
                  <a:pt x="35560" y="518160"/>
                </a:lnTo>
                <a:lnTo>
                  <a:pt x="53340" y="562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3803650" y="1276350"/>
            <a:ext cx="179071" cy="411481"/>
          </a:xfrm>
          <a:custGeom>
            <a:avLst/>
            <a:gdLst/>
            <a:ahLst/>
            <a:cxnLst/>
            <a:rect l="0" t="0" r="0" b="0"/>
            <a:pathLst>
              <a:path w="179071" h="411481">
                <a:moveTo>
                  <a:pt x="54610" y="19050"/>
                </a:moveTo>
                <a:lnTo>
                  <a:pt x="26670" y="54610"/>
                </a:lnTo>
                <a:lnTo>
                  <a:pt x="8890" y="90170"/>
                </a:lnTo>
                <a:lnTo>
                  <a:pt x="8890" y="12573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0" y="267970"/>
                </a:lnTo>
                <a:lnTo>
                  <a:pt x="8890" y="304800"/>
                </a:lnTo>
                <a:lnTo>
                  <a:pt x="17780" y="349250"/>
                </a:lnTo>
                <a:lnTo>
                  <a:pt x="26670" y="375920"/>
                </a:lnTo>
                <a:lnTo>
                  <a:pt x="44450" y="402590"/>
                </a:lnTo>
                <a:lnTo>
                  <a:pt x="63500" y="411480"/>
                </a:lnTo>
                <a:lnTo>
                  <a:pt x="81280" y="411480"/>
                </a:lnTo>
                <a:lnTo>
                  <a:pt x="107950" y="402590"/>
                </a:lnTo>
                <a:lnTo>
                  <a:pt x="125730" y="384810"/>
                </a:lnTo>
                <a:lnTo>
                  <a:pt x="143510" y="340360"/>
                </a:lnTo>
                <a:lnTo>
                  <a:pt x="161290" y="304800"/>
                </a:lnTo>
                <a:lnTo>
                  <a:pt x="170180" y="267970"/>
                </a:lnTo>
                <a:lnTo>
                  <a:pt x="170180" y="232410"/>
                </a:lnTo>
                <a:lnTo>
                  <a:pt x="179070" y="187960"/>
                </a:lnTo>
                <a:lnTo>
                  <a:pt x="179070" y="152400"/>
                </a:lnTo>
                <a:lnTo>
                  <a:pt x="179070" y="107950"/>
                </a:lnTo>
                <a:lnTo>
                  <a:pt x="179070" y="72390"/>
                </a:lnTo>
                <a:lnTo>
                  <a:pt x="170180" y="45720"/>
                </a:lnTo>
                <a:lnTo>
                  <a:pt x="161290" y="27940"/>
                </a:lnTo>
                <a:lnTo>
                  <a:pt x="134620" y="8890"/>
                </a:lnTo>
                <a:lnTo>
                  <a:pt x="116840" y="0"/>
                </a:lnTo>
                <a:lnTo>
                  <a:pt x="81280" y="8890"/>
                </a:lnTo>
                <a:lnTo>
                  <a:pt x="63500" y="8890"/>
                </a:lnTo>
                <a:lnTo>
                  <a:pt x="44450" y="27940"/>
                </a:lnTo>
                <a:lnTo>
                  <a:pt x="26670" y="72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4036060" y="1313180"/>
            <a:ext cx="259081" cy="749301"/>
          </a:xfrm>
          <a:custGeom>
            <a:avLst/>
            <a:gdLst/>
            <a:ahLst/>
            <a:cxnLst/>
            <a:rect l="0" t="0" r="0" b="0"/>
            <a:pathLst>
              <a:path w="259081" h="749301">
                <a:moveTo>
                  <a:pt x="179070" y="71120"/>
                </a:moveTo>
                <a:lnTo>
                  <a:pt x="179070" y="53340"/>
                </a:lnTo>
                <a:lnTo>
                  <a:pt x="179070" y="35560"/>
                </a:lnTo>
                <a:lnTo>
                  <a:pt x="179070" y="17780"/>
                </a:lnTo>
                <a:lnTo>
                  <a:pt x="170180" y="0"/>
                </a:lnTo>
                <a:lnTo>
                  <a:pt x="143510" y="8890"/>
                </a:lnTo>
                <a:lnTo>
                  <a:pt x="106680" y="35560"/>
                </a:lnTo>
                <a:lnTo>
                  <a:pt x="88900" y="53340"/>
                </a:lnTo>
                <a:lnTo>
                  <a:pt x="71120" y="97790"/>
                </a:lnTo>
                <a:lnTo>
                  <a:pt x="53340" y="133350"/>
                </a:lnTo>
                <a:lnTo>
                  <a:pt x="44450" y="151130"/>
                </a:lnTo>
                <a:lnTo>
                  <a:pt x="44450" y="195580"/>
                </a:lnTo>
                <a:lnTo>
                  <a:pt x="44450" y="231140"/>
                </a:lnTo>
                <a:lnTo>
                  <a:pt x="44450" y="267970"/>
                </a:lnTo>
                <a:lnTo>
                  <a:pt x="53340" y="294640"/>
                </a:lnTo>
                <a:lnTo>
                  <a:pt x="80010" y="321310"/>
                </a:lnTo>
                <a:lnTo>
                  <a:pt x="97790" y="321310"/>
                </a:lnTo>
                <a:lnTo>
                  <a:pt x="125730" y="303530"/>
                </a:lnTo>
                <a:lnTo>
                  <a:pt x="152400" y="259080"/>
                </a:lnTo>
                <a:lnTo>
                  <a:pt x="179070" y="213360"/>
                </a:lnTo>
                <a:lnTo>
                  <a:pt x="187960" y="168910"/>
                </a:lnTo>
                <a:lnTo>
                  <a:pt x="187960" y="133350"/>
                </a:lnTo>
                <a:lnTo>
                  <a:pt x="196850" y="97790"/>
                </a:lnTo>
                <a:lnTo>
                  <a:pt x="196850" y="62230"/>
                </a:lnTo>
                <a:lnTo>
                  <a:pt x="196850" y="35560"/>
                </a:lnTo>
                <a:lnTo>
                  <a:pt x="196850" y="80010"/>
                </a:lnTo>
                <a:lnTo>
                  <a:pt x="205740" y="115570"/>
                </a:lnTo>
                <a:lnTo>
                  <a:pt x="205740" y="151130"/>
                </a:lnTo>
                <a:lnTo>
                  <a:pt x="214630" y="195580"/>
                </a:lnTo>
                <a:lnTo>
                  <a:pt x="214630" y="231140"/>
                </a:lnTo>
                <a:lnTo>
                  <a:pt x="223520" y="267970"/>
                </a:lnTo>
                <a:lnTo>
                  <a:pt x="232410" y="303530"/>
                </a:lnTo>
                <a:lnTo>
                  <a:pt x="241300" y="339090"/>
                </a:lnTo>
                <a:lnTo>
                  <a:pt x="241300" y="374650"/>
                </a:lnTo>
                <a:lnTo>
                  <a:pt x="250190" y="401320"/>
                </a:lnTo>
                <a:lnTo>
                  <a:pt x="259080" y="436880"/>
                </a:lnTo>
                <a:lnTo>
                  <a:pt x="259080" y="472440"/>
                </a:lnTo>
                <a:lnTo>
                  <a:pt x="259080" y="499110"/>
                </a:lnTo>
                <a:lnTo>
                  <a:pt x="259080" y="534670"/>
                </a:lnTo>
                <a:lnTo>
                  <a:pt x="259080" y="562610"/>
                </a:lnTo>
                <a:lnTo>
                  <a:pt x="241300" y="607060"/>
                </a:lnTo>
                <a:lnTo>
                  <a:pt x="223520" y="651510"/>
                </a:lnTo>
                <a:lnTo>
                  <a:pt x="214630" y="678180"/>
                </a:lnTo>
                <a:lnTo>
                  <a:pt x="179070" y="713740"/>
                </a:lnTo>
                <a:lnTo>
                  <a:pt x="134620" y="740410"/>
                </a:lnTo>
                <a:lnTo>
                  <a:pt x="97790" y="749300"/>
                </a:lnTo>
                <a:lnTo>
                  <a:pt x="62230" y="749300"/>
                </a:lnTo>
                <a:lnTo>
                  <a:pt x="17780" y="740410"/>
                </a:lnTo>
                <a:lnTo>
                  <a:pt x="0" y="731520"/>
                </a:lnTo>
                <a:lnTo>
                  <a:pt x="0" y="695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4438650" y="1634490"/>
            <a:ext cx="168911" cy="321311"/>
          </a:xfrm>
          <a:custGeom>
            <a:avLst/>
            <a:gdLst/>
            <a:ahLst/>
            <a:cxnLst/>
            <a:rect l="0" t="0" r="0" b="0"/>
            <a:pathLst>
              <a:path w="168911" h="321311">
                <a:moveTo>
                  <a:pt x="8890" y="53340"/>
                </a:moveTo>
                <a:lnTo>
                  <a:pt x="0" y="35560"/>
                </a:lnTo>
                <a:lnTo>
                  <a:pt x="26670" y="8890"/>
                </a:lnTo>
                <a:lnTo>
                  <a:pt x="44450" y="0"/>
                </a:lnTo>
                <a:lnTo>
                  <a:pt x="62230" y="0"/>
                </a:lnTo>
                <a:lnTo>
                  <a:pt x="80010" y="0"/>
                </a:lnTo>
                <a:lnTo>
                  <a:pt x="88900" y="17780"/>
                </a:lnTo>
                <a:lnTo>
                  <a:pt x="71120" y="62230"/>
                </a:lnTo>
                <a:lnTo>
                  <a:pt x="62230" y="80010"/>
                </a:lnTo>
                <a:lnTo>
                  <a:pt x="26670" y="124460"/>
                </a:lnTo>
                <a:lnTo>
                  <a:pt x="44450" y="106680"/>
                </a:lnTo>
                <a:lnTo>
                  <a:pt x="62230" y="97790"/>
                </a:lnTo>
                <a:lnTo>
                  <a:pt x="80010" y="97790"/>
                </a:lnTo>
                <a:lnTo>
                  <a:pt x="97790" y="97790"/>
                </a:lnTo>
                <a:lnTo>
                  <a:pt x="133350" y="115570"/>
                </a:lnTo>
                <a:lnTo>
                  <a:pt x="160020" y="142240"/>
                </a:lnTo>
                <a:lnTo>
                  <a:pt x="168910" y="160020"/>
                </a:lnTo>
                <a:lnTo>
                  <a:pt x="168910" y="177800"/>
                </a:lnTo>
                <a:lnTo>
                  <a:pt x="168910" y="204470"/>
                </a:lnTo>
                <a:lnTo>
                  <a:pt x="160020" y="232410"/>
                </a:lnTo>
                <a:lnTo>
                  <a:pt x="124460" y="276860"/>
                </a:lnTo>
                <a:lnTo>
                  <a:pt x="97790" y="294640"/>
                </a:lnTo>
                <a:lnTo>
                  <a:pt x="62230" y="312420"/>
                </a:lnTo>
                <a:lnTo>
                  <a:pt x="44450" y="321310"/>
                </a:lnTo>
                <a:lnTo>
                  <a:pt x="26670" y="321310"/>
                </a:lnTo>
                <a:lnTo>
                  <a:pt x="3556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4634230" y="1134110"/>
            <a:ext cx="347981" cy="509271"/>
          </a:xfrm>
          <a:custGeom>
            <a:avLst/>
            <a:gdLst/>
            <a:ahLst/>
            <a:cxnLst/>
            <a:rect l="0" t="0" r="0" b="0"/>
            <a:pathLst>
              <a:path w="347981" h="509271">
                <a:moveTo>
                  <a:pt x="35560" y="53340"/>
                </a:moveTo>
                <a:lnTo>
                  <a:pt x="35560" y="35560"/>
                </a:lnTo>
                <a:lnTo>
                  <a:pt x="44450" y="17780"/>
                </a:lnTo>
                <a:lnTo>
                  <a:pt x="62230" y="0"/>
                </a:lnTo>
                <a:lnTo>
                  <a:pt x="80010" y="0"/>
                </a:lnTo>
                <a:lnTo>
                  <a:pt x="107950" y="17780"/>
                </a:lnTo>
                <a:lnTo>
                  <a:pt x="143510" y="62230"/>
                </a:lnTo>
                <a:lnTo>
                  <a:pt x="179070" y="106680"/>
                </a:lnTo>
                <a:lnTo>
                  <a:pt x="214630" y="151130"/>
                </a:lnTo>
                <a:lnTo>
                  <a:pt x="223520" y="170180"/>
                </a:lnTo>
                <a:lnTo>
                  <a:pt x="223520" y="187960"/>
                </a:lnTo>
                <a:lnTo>
                  <a:pt x="214630" y="223520"/>
                </a:lnTo>
                <a:lnTo>
                  <a:pt x="205740" y="259080"/>
                </a:lnTo>
                <a:lnTo>
                  <a:pt x="196850" y="303530"/>
                </a:lnTo>
                <a:lnTo>
                  <a:pt x="179070" y="347980"/>
                </a:lnTo>
                <a:lnTo>
                  <a:pt x="161290" y="383540"/>
                </a:lnTo>
                <a:lnTo>
                  <a:pt x="143510" y="419100"/>
                </a:lnTo>
                <a:lnTo>
                  <a:pt x="116840" y="464820"/>
                </a:lnTo>
                <a:lnTo>
                  <a:pt x="90170" y="500380"/>
                </a:lnTo>
                <a:lnTo>
                  <a:pt x="62230" y="509270"/>
                </a:lnTo>
                <a:lnTo>
                  <a:pt x="44450" y="500380"/>
                </a:lnTo>
                <a:lnTo>
                  <a:pt x="26670" y="491490"/>
                </a:lnTo>
                <a:lnTo>
                  <a:pt x="8890" y="482600"/>
                </a:lnTo>
                <a:lnTo>
                  <a:pt x="0" y="455930"/>
                </a:lnTo>
                <a:lnTo>
                  <a:pt x="0" y="419100"/>
                </a:lnTo>
                <a:lnTo>
                  <a:pt x="8890" y="401320"/>
                </a:lnTo>
                <a:lnTo>
                  <a:pt x="26670" y="374650"/>
                </a:lnTo>
                <a:lnTo>
                  <a:pt x="53340" y="356870"/>
                </a:lnTo>
                <a:lnTo>
                  <a:pt x="90170" y="347980"/>
                </a:lnTo>
                <a:lnTo>
                  <a:pt x="125730" y="347980"/>
                </a:lnTo>
                <a:lnTo>
                  <a:pt x="161290" y="347980"/>
                </a:lnTo>
                <a:lnTo>
                  <a:pt x="205740" y="347980"/>
                </a:lnTo>
                <a:lnTo>
                  <a:pt x="250190" y="356870"/>
                </a:lnTo>
                <a:lnTo>
                  <a:pt x="294640" y="374650"/>
                </a:lnTo>
                <a:lnTo>
                  <a:pt x="321310" y="374650"/>
                </a:lnTo>
                <a:lnTo>
                  <a:pt x="34798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4928870" y="1107440"/>
            <a:ext cx="196851" cy="473711"/>
          </a:xfrm>
          <a:custGeom>
            <a:avLst/>
            <a:gdLst/>
            <a:ahLst/>
            <a:cxnLst/>
            <a:rect l="0" t="0" r="0" b="0"/>
            <a:pathLst>
              <a:path w="196851" h="473711">
                <a:moveTo>
                  <a:pt x="0" y="17780"/>
                </a:moveTo>
                <a:lnTo>
                  <a:pt x="26670" y="17780"/>
                </a:lnTo>
                <a:lnTo>
                  <a:pt x="72390" y="17780"/>
                </a:lnTo>
                <a:lnTo>
                  <a:pt x="107950" y="8890"/>
                </a:lnTo>
                <a:lnTo>
                  <a:pt x="143510" y="0"/>
                </a:lnTo>
                <a:lnTo>
                  <a:pt x="161290" y="0"/>
                </a:lnTo>
                <a:lnTo>
                  <a:pt x="179070" y="8890"/>
                </a:lnTo>
                <a:lnTo>
                  <a:pt x="196850" y="35560"/>
                </a:lnTo>
                <a:lnTo>
                  <a:pt x="196850" y="71120"/>
                </a:lnTo>
                <a:lnTo>
                  <a:pt x="196850" y="115570"/>
                </a:lnTo>
                <a:lnTo>
                  <a:pt x="187960" y="160020"/>
                </a:lnTo>
                <a:lnTo>
                  <a:pt x="187960" y="196850"/>
                </a:lnTo>
                <a:lnTo>
                  <a:pt x="179070" y="232410"/>
                </a:lnTo>
                <a:lnTo>
                  <a:pt x="179070" y="276860"/>
                </a:lnTo>
                <a:lnTo>
                  <a:pt x="179070" y="312420"/>
                </a:lnTo>
                <a:lnTo>
                  <a:pt x="179070" y="347980"/>
                </a:lnTo>
                <a:lnTo>
                  <a:pt x="179070" y="392430"/>
                </a:lnTo>
                <a:lnTo>
                  <a:pt x="179070" y="436880"/>
                </a:lnTo>
                <a:lnTo>
                  <a:pt x="196850" y="4737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5250180" y="786130"/>
            <a:ext cx="1" cy="106681"/>
          </a:xfrm>
          <a:custGeom>
            <a:avLst/>
            <a:gdLst/>
            <a:ahLst/>
            <a:cxnLst/>
            <a:rect l="0" t="0" r="0" b="0"/>
            <a:pathLst>
              <a:path w="1" h="10668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5267960" y="857250"/>
            <a:ext cx="107951" cy="179071"/>
          </a:xfrm>
          <a:custGeom>
            <a:avLst/>
            <a:gdLst/>
            <a:ahLst/>
            <a:cxnLst/>
            <a:rect l="0" t="0" r="0" b="0"/>
            <a:pathLst>
              <a:path w="107951" h="179071">
                <a:moveTo>
                  <a:pt x="107950" y="0"/>
                </a:moveTo>
                <a:lnTo>
                  <a:pt x="72390" y="35560"/>
                </a:lnTo>
                <a:lnTo>
                  <a:pt x="45720" y="71120"/>
                </a:lnTo>
                <a:lnTo>
                  <a:pt x="27940" y="115570"/>
                </a:lnTo>
                <a:lnTo>
                  <a:pt x="8890" y="152400"/>
                </a:lnTo>
                <a:lnTo>
                  <a:pt x="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5375910" y="972820"/>
            <a:ext cx="124461" cy="187961"/>
          </a:xfrm>
          <a:custGeom>
            <a:avLst/>
            <a:gdLst/>
            <a:ahLst/>
            <a:cxnLst/>
            <a:rect l="0" t="0" r="0" b="0"/>
            <a:pathLst>
              <a:path w="124461" h="187961">
                <a:moveTo>
                  <a:pt x="0" y="63500"/>
                </a:moveTo>
                <a:lnTo>
                  <a:pt x="8890" y="36830"/>
                </a:lnTo>
                <a:lnTo>
                  <a:pt x="35560" y="0"/>
                </a:lnTo>
                <a:lnTo>
                  <a:pt x="53340" y="0"/>
                </a:lnTo>
                <a:lnTo>
                  <a:pt x="62230" y="27940"/>
                </a:lnTo>
                <a:lnTo>
                  <a:pt x="62230" y="54610"/>
                </a:lnTo>
                <a:lnTo>
                  <a:pt x="44450" y="99060"/>
                </a:lnTo>
                <a:lnTo>
                  <a:pt x="17780" y="152400"/>
                </a:lnTo>
                <a:lnTo>
                  <a:pt x="8890" y="170180"/>
                </a:lnTo>
                <a:lnTo>
                  <a:pt x="17780" y="187960"/>
                </a:lnTo>
                <a:lnTo>
                  <a:pt x="53340" y="179070"/>
                </a:lnTo>
                <a:lnTo>
                  <a:pt x="88900" y="179070"/>
                </a:lnTo>
                <a:lnTo>
                  <a:pt x="12446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4286250" y="2232660"/>
            <a:ext cx="62231" cy="607061"/>
          </a:xfrm>
          <a:custGeom>
            <a:avLst/>
            <a:gdLst/>
            <a:ahLst/>
            <a:cxnLst/>
            <a:rect l="0" t="0" r="0" b="0"/>
            <a:pathLst>
              <a:path w="62231" h="607061">
                <a:moveTo>
                  <a:pt x="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88900"/>
                </a:lnTo>
                <a:lnTo>
                  <a:pt x="8890" y="133350"/>
                </a:lnTo>
                <a:lnTo>
                  <a:pt x="8890" y="168910"/>
                </a:lnTo>
                <a:lnTo>
                  <a:pt x="8890" y="214630"/>
                </a:lnTo>
                <a:lnTo>
                  <a:pt x="8890" y="259080"/>
                </a:lnTo>
                <a:lnTo>
                  <a:pt x="8890" y="294640"/>
                </a:lnTo>
                <a:lnTo>
                  <a:pt x="8890" y="330200"/>
                </a:lnTo>
                <a:lnTo>
                  <a:pt x="8890" y="365760"/>
                </a:lnTo>
                <a:lnTo>
                  <a:pt x="17780" y="401320"/>
                </a:lnTo>
                <a:lnTo>
                  <a:pt x="17780" y="427990"/>
                </a:lnTo>
                <a:lnTo>
                  <a:pt x="26670" y="463550"/>
                </a:lnTo>
                <a:lnTo>
                  <a:pt x="26670" y="509270"/>
                </a:lnTo>
                <a:lnTo>
                  <a:pt x="35560" y="544830"/>
                </a:lnTo>
                <a:lnTo>
                  <a:pt x="53340" y="589280"/>
                </a:lnTo>
                <a:lnTo>
                  <a:pt x="62230" y="607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4419600" y="2383790"/>
            <a:ext cx="205741" cy="420371"/>
          </a:xfrm>
          <a:custGeom>
            <a:avLst/>
            <a:gdLst/>
            <a:ahLst/>
            <a:cxnLst/>
            <a:rect l="0" t="0" r="0" b="0"/>
            <a:pathLst>
              <a:path w="205741" h="420371">
                <a:moveTo>
                  <a:pt x="27940" y="17780"/>
                </a:moveTo>
                <a:lnTo>
                  <a:pt x="19050" y="35560"/>
                </a:lnTo>
                <a:lnTo>
                  <a:pt x="19050" y="72390"/>
                </a:lnTo>
                <a:lnTo>
                  <a:pt x="10160" y="107950"/>
                </a:lnTo>
                <a:lnTo>
                  <a:pt x="0" y="143510"/>
                </a:lnTo>
                <a:lnTo>
                  <a:pt x="0" y="170180"/>
                </a:lnTo>
                <a:lnTo>
                  <a:pt x="0" y="205740"/>
                </a:lnTo>
                <a:lnTo>
                  <a:pt x="0" y="232410"/>
                </a:lnTo>
                <a:lnTo>
                  <a:pt x="10160" y="267970"/>
                </a:lnTo>
                <a:lnTo>
                  <a:pt x="10160" y="303530"/>
                </a:lnTo>
                <a:lnTo>
                  <a:pt x="19050" y="331470"/>
                </a:lnTo>
                <a:lnTo>
                  <a:pt x="36830" y="375920"/>
                </a:lnTo>
                <a:lnTo>
                  <a:pt x="54610" y="402590"/>
                </a:lnTo>
                <a:lnTo>
                  <a:pt x="72390" y="411480"/>
                </a:lnTo>
                <a:lnTo>
                  <a:pt x="90170" y="420370"/>
                </a:lnTo>
                <a:lnTo>
                  <a:pt x="107950" y="411480"/>
                </a:lnTo>
                <a:lnTo>
                  <a:pt x="125730" y="411480"/>
                </a:lnTo>
                <a:lnTo>
                  <a:pt x="143510" y="393700"/>
                </a:lnTo>
                <a:lnTo>
                  <a:pt x="170180" y="349250"/>
                </a:lnTo>
                <a:lnTo>
                  <a:pt x="179070" y="312420"/>
                </a:lnTo>
                <a:lnTo>
                  <a:pt x="187960" y="276860"/>
                </a:lnTo>
                <a:lnTo>
                  <a:pt x="196850" y="241300"/>
                </a:lnTo>
                <a:lnTo>
                  <a:pt x="205740" y="205740"/>
                </a:lnTo>
                <a:lnTo>
                  <a:pt x="205740" y="170180"/>
                </a:lnTo>
                <a:lnTo>
                  <a:pt x="196850" y="125730"/>
                </a:lnTo>
                <a:lnTo>
                  <a:pt x="179070" y="81280"/>
                </a:lnTo>
                <a:lnTo>
                  <a:pt x="152400" y="35560"/>
                </a:lnTo>
                <a:lnTo>
                  <a:pt x="116840" y="8890"/>
                </a:lnTo>
                <a:lnTo>
                  <a:pt x="81280" y="0"/>
                </a:lnTo>
                <a:lnTo>
                  <a:pt x="45720" y="8890"/>
                </a:lnTo>
                <a:lnTo>
                  <a:pt x="27940" y="17780"/>
                </a:lnTo>
                <a:lnTo>
                  <a:pt x="10160" y="35560"/>
                </a:lnTo>
                <a:lnTo>
                  <a:pt x="0" y="81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4696460" y="2392680"/>
            <a:ext cx="276861" cy="956311"/>
          </a:xfrm>
          <a:custGeom>
            <a:avLst/>
            <a:gdLst/>
            <a:ahLst/>
            <a:cxnLst/>
            <a:rect l="0" t="0" r="0" b="0"/>
            <a:pathLst>
              <a:path w="276861" h="956311">
                <a:moveTo>
                  <a:pt x="125730" y="0"/>
                </a:moveTo>
                <a:lnTo>
                  <a:pt x="107950" y="0"/>
                </a:lnTo>
                <a:lnTo>
                  <a:pt x="90170" y="0"/>
                </a:lnTo>
                <a:lnTo>
                  <a:pt x="54610" y="35560"/>
                </a:lnTo>
                <a:lnTo>
                  <a:pt x="36830" y="72390"/>
                </a:lnTo>
                <a:lnTo>
                  <a:pt x="1778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17780" y="285750"/>
                </a:lnTo>
                <a:lnTo>
                  <a:pt x="45720" y="331470"/>
                </a:lnTo>
                <a:lnTo>
                  <a:pt x="63500" y="349250"/>
                </a:lnTo>
                <a:lnTo>
                  <a:pt x="81280" y="349250"/>
                </a:lnTo>
                <a:lnTo>
                  <a:pt x="116840" y="312420"/>
                </a:lnTo>
                <a:lnTo>
                  <a:pt x="125730" y="294640"/>
                </a:lnTo>
                <a:lnTo>
                  <a:pt x="134620" y="259080"/>
                </a:lnTo>
                <a:lnTo>
                  <a:pt x="143510" y="214630"/>
                </a:lnTo>
                <a:lnTo>
                  <a:pt x="143510" y="170180"/>
                </a:lnTo>
                <a:lnTo>
                  <a:pt x="152400" y="143510"/>
                </a:lnTo>
                <a:lnTo>
                  <a:pt x="152400" y="99060"/>
                </a:lnTo>
                <a:lnTo>
                  <a:pt x="152400" y="63500"/>
                </a:lnTo>
                <a:lnTo>
                  <a:pt x="152400" y="26670"/>
                </a:lnTo>
                <a:lnTo>
                  <a:pt x="152400" y="0"/>
                </a:lnTo>
                <a:lnTo>
                  <a:pt x="161290" y="45720"/>
                </a:lnTo>
                <a:lnTo>
                  <a:pt x="161290" y="81280"/>
                </a:lnTo>
                <a:lnTo>
                  <a:pt x="170180" y="125730"/>
                </a:lnTo>
                <a:lnTo>
                  <a:pt x="170180" y="152400"/>
                </a:lnTo>
                <a:lnTo>
                  <a:pt x="179070" y="187960"/>
                </a:lnTo>
                <a:lnTo>
                  <a:pt x="187960" y="223520"/>
                </a:lnTo>
                <a:lnTo>
                  <a:pt x="187960" y="259080"/>
                </a:lnTo>
                <a:lnTo>
                  <a:pt x="196850" y="294640"/>
                </a:lnTo>
                <a:lnTo>
                  <a:pt x="214630" y="340360"/>
                </a:lnTo>
                <a:lnTo>
                  <a:pt x="223520" y="384810"/>
                </a:lnTo>
                <a:lnTo>
                  <a:pt x="232410" y="429260"/>
                </a:lnTo>
                <a:lnTo>
                  <a:pt x="241300" y="464820"/>
                </a:lnTo>
                <a:lnTo>
                  <a:pt x="250190" y="509270"/>
                </a:lnTo>
                <a:lnTo>
                  <a:pt x="259080" y="535940"/>
                </a:lnTo>
                <a:lnTo>
                  <a:pt x="259080" y="553720"/>
                </a:lnTo>
                <a:lnTo>
                  <a:pt x="267970" y="598170"/>
                </a:lnTo>
                <a:lnTo>
                  <a:pt x="276860" y="643890"/>
                </a:lnTo>
                <a:lnTo>
                  <a:pt x="276860" y="688340"/>
                </a:lnTo>
                <a:lnTo>
                  <a:pt x="267970" y="723900"/>
                </a:lnTo>
                <a:lnTo>
                  <a:pt x="267970" y="759460"/>
                </a:lnTo>
                <a:lnTo>
                  <a:pt x="259080" y="795020"/>
                </a:lnTo>
                <a:lnTo>
                  <a:pt x="241300" y="821690"/>
                </a:lnTo>
                <a:lnTo>
                  <a:pt x="214630" y="866140"/>
                </a:lnTo>
                <a:lnTo>
                  <a:pt x="187960" y="902970"/>
                </a:lnTo>
                <a:lnTo>
                  <a:pt x="152400" y="938530"/>
                </a:lnTo>
                <a:lnTo>
                  <a:pt x="116840" y="956310"/>
                </a:lnTo>
                <a:lnTo>
                  <a:pt x="90170" y="956310"/>
                </a:lnTo>
                <a:lnTo>
                  <a:pt x="63500" y="956310"/>
                </a:lnTo>
                <a:lnTo>
                  <a:pt x="45720" y="947420"/>
                </a:lnTo>
                <a:lnTo>
                  <a:pt x="45720" y="911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5063490" y="2768600"/>
            <a:ext cx="115571" cy="250191"/>
          </a:xfrm>
          <a:custGeom>
            <a:avLst/>
            <a:gdLst/>
            <a:ahLst/>
            <a:cxnLst/>
            <a:rect l="0" t="0" r="0" b="0"/>
            <a:pathLst>
              <a:path w="115571" h="250191">
                <a:moveTo>
                  <a:pt x="0" y="35560"/>
                </a:moveTo>
                <a:lnTo>
                  <a:pt x="0" y="17780"/>
                </a:lnTo>
                <a:lnTo>
                  <a:pt x="26670" y="0"/>
                </a:lnTo>
                <a:lnTo>
                  <a:pt x="44450" y="0"/>
                </a:lnTo>
                <a:lnTo>
                  <a:pt x="71120" y="0"/>
                </a:lnTo>
                <a:lnTo>
                  <a:pt x="80010" y="26670"/>
                </a:lnTo>
                <a:lnTo>
                  <a:pt x="71120" y="62230"/>
                </a:lnTo>
                <a:lnTo>
                  <a:pt x="44450" y="106680"/>
                </a:lnTo>
                <a:lnTo>
                  <a:pt x="71120" y="124460"/>
                </a:lnTo>
                <a:lnTo>
                  <a:pt x="88900" y="133350"/>
                </a:lnTo>
                <a:lnTo>
                  <a:pt x="115570" y="177800"/>
                </a:lnTo>
                <a:lnTo>
                  <a:pt x="106680" y="231140"/>
                </a:lnTo>
                <a:lnTo>
                  <a:pt x="10668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5259070" y="2250440"/>
            <a:ext cx="285751" cy="410211"/>
          </a:xfrm>
          <a:custGeom>
            <a:avLst/>
            <a:gdLst/>
            <a:ahLst/>
            <a:cxnLst/>
            <a:rect l="0" t="0" r="0" b="0"/>
            <a:pathLst>
              <a:path w="285751" h="410211">
                <a:moveTo>
                  <a:pt x="0" y="44450"/>
                </a:moveTo>
                <a:lnTo>
                  <a:pt x="0" y="26670"/>
                </a:lnTo>
                <a:lnTo>
                  <a:pt x="45720" y="0"/>
                </a:lnTo>
                <a:lnTo>
                  <a:pt x="81280" y="0"/>
                </a:lnTo>
                <a:lnTo>
                  <a:pt x="116840" y="0"/>
                </a:lnTo>
                <a:lnTo>
                  <a:pt x="143510" y="0"/>
                </a:lnTo>
                <a:lnTo>
                  <a:pt x="161290" y="0"/>
                </a:lnTo>
                <a:lnTo>
                  <a:pt x="170180" y="17780"/>
                </a:lnTo>
                <a:lnTo>
                  <a:pt x="179070" y="35560"/>
                </a:lnTo>
                <a:lnTo>
                  <a:pt x="170180" y="62230"/>
                </a:lnTo>
                <a:lnTo>
                  <a:pt x="152400" y="97790"/>
                </a:lnTo>
                <a:lnTo>
                  <a:pt x="107950" y="133350"/>
                </a:lnTo>
                <a:lnTo>
                  <a:pt x="72390" y="168910"/>
                </a:lnTo>
                <a:lnTo>
                  <a:pt x="36830" y="214630"/>
                </a:lnTo>
                <a:lnTo>
                  <a:pt x="8890" y="232410"/>
                </a:lnTo>
                <a:lnTo>
                  <a:pt x="26670" y="232410"/>
                </a:lnTo>
                <a:lnTo>
                  <a:pt x="45720" y="223520"/>
                </a:lnTo>
                <a:lnTo>
                  <a:pt x="90170" y="205740"/>
                </a:lnTo>
                <a:lnTo>
                  <a:pt x="116840" y="187960"/>
                </a:lnTo>
                <a:lnTo>
                  <a:pt x="161290" y="177800"/>
                </a:lnTo>
                <a:lnTo>
                  <a:pt x="187960" y="177800"/>
                </a:lnTo>
                <a:lnTo>
                  <a:pt x="214630" y="177800"/>
                </a:lnTo>
                <a:lnTo>
                  <a:pt x="250190" y="196850"/>
                </a:lnTo>
                <a:lnTo>
                  <a:pt x="267970" y="205740"/>
                </a:lnTo>
                <a:lnTo>
                  <a:pt x="285750" y="223520"/>
                </a:lnTo>
                <a:lnTo>
                  <a:pt x="285750" y="250190"/>
                </a:lnTo>
                <a:lnTo>
                  <a:pt x="285750" y="276860"/>
                </a:lnTo>
                <a:lnTo>
                  <a:pt x="276860" y="294640"/>
                </a:lnTo>
                <a:lnTo>
                  <a:pt x="232410" y="339090"/>
                </a:lnTo>
                <a:lnTo>
                  <a:pt x="187960" y="365760"/>
                </a:lnTo>
                <a:lnTo>
                  <a:pt x="152400" y="392430"/>
                </a:lnTo>
                <a:lnTo>
                  <a:pt x="13462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5473700" y="1856740"/>
            <a:ext cx="161291" cy="241301"/>
          </a:xfrm>
          <a:custGeom>
            <a:avLst/>
            <a:gdLst/>
            <a:ahLst/>
            <a:cxnLst/>
            <a:rect l="0" t="0" r="0" b="0"/>
            <a:pathLst>
              <a:path w="161291" h="241301">
                <a:moveTo>
                  <a:pt x="0" y="36830"/>
                </a:moveTo>
                <a:lnTo>
                  <a:pt x="8890" y="10160"/>
                </a:lnTo>
                <a:lnTo>
                  <a:pt x="26670" y="0"/>
                </a:lnTo>
                <a:lnTo>
                  <a:pt x="62230" y="0"/>
                </a:lnTo>
                <a:lnTo>
                  <a:pt x="88900" y="0"/>
                </a:lnTo>
                <a:lnTo>
                  <a:pt x="99060" y="19050"/>
                </a:lnTo>
                <a:lnTo>
                  <a:pt x="99060" y="36830"/>
                </a:lnTo>
                <a:lnTo>
                  <a:pt x="71120" y="90170"/>
                </a:lnTo>
                <a:lnTo>
                  <a:pt x="26670" y="125730"/>
                </a:lnTo>
                <a:lnTo>
                  <a:pt x="8890" y="134620"/>
                </a:lnTo>
                <a:lnTo>
                  <a:pt x="44450" y="116840"/>
                </a:lnTo>
                <a:lnTo>
                  <a:pt x="80010" y="99060"/>
                </a:lnTo>
                <a:lnTo>
                  <a:pt x="99060" y="90170"/>
                </a:lnTo>
                <a:lnTo>
                  <a:pt x="116840" y="90170"/>
                </a:lnTo>
                <a:lnTo>
                  <a:pt x="134620" y="99060"/>
                </a:lnTo>
                <a:lnTo>
                  <a:pt x="152400" y="107950"/>
                </a:lnTo>
                <a:lnTo>
                  <a:pt x="161290" y="125730"/>
                </a:lnTo>
                <a:lnTo>
                  <a:pt x="143510" y="161290"/>
                </a:lnTo>
                <a:lnTo>
                  <a:pt x="125730" y="187960"/>
                </a:lnTo>
                <a:lnTo>
                  <a:pt x="107950" y="205740"/>
                </a:lnTo>
                <a:lnTo>
                  <a:pt x="80010" y="223520"/>
                </a:lnTo>
                <a:lnTo>
                  <a:pt x="8001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5706110" y="1794510"/>
            <a:ext cx="151131" cy="965201"/>
          </a:xfrm>
          <a:custGeom>
            <a:avLst/>
            <a:gdLst/>
            <a:ahLst/>
            <a:cxnLst/>
            <a:rect l="0" t="0" r="0" b="0"/>
            <a:pathLst>
              <a:path w="151131" h="965201">
                <a:moveTo>
                  <a:pt x="44450" y="0"/>
                </a:moveTo>
                <a:lnTo>
                  <a:pt x="62230" y="8890"/>
                </a:lnTo>
                <a:lnTo>
                  <a:pt x="71120" y="26670"/>
                </a:lnTo>
                <a:lnTo>
                  <a:pt x="88900" y="62230"/>
                </a:lnTo>
                <a:lnTo>
                  <a:pt x="106680" y="99060"/>
                </a:lnTo>
                <a:lnTo>
                  <a:pt x="124460" y="134620"/>
                </a:lnTo>
                <a:lnTo>
                  <a:pt x="133350" y="170180"/>
                </a:lnTo>
                <a:lnTo>
                  <a:pt x="142240" y="205740"/>
                </a:lnTo>
                <a:lnTo>
                  <a:pt x="151130" y="250190"/>
                </a:lnTo>
                <a:lnTo>
                  <a:pt x="151130" y="294640"/>
                </a:lnTo>
                <a:lnTo>
                  <a:pt x="151130" y="330200"/>
                </a:lnTo>
                <a:lnTo>
                  <a:pt x="151130" y="367030"/>
                </a:lnTo>
                <a:lnTo>
                  <a:pt x="151130" y="402590"/>
                </a:lnTo>
                <a:lnTo>
                  <a:pt x="151130" y="447040"/>
                </a:lnTo>
                <a:lnTo>
                  <a:pt x="151130" y="482600"/>
                </a:lnTo>
                <a:lnTo>
                  <a:pt x="151130" y="527050"/>
                </a:lnTo>
                <a:lnTo>
                  <a:pt x="151130" y="571500"/>
                </a:lnTo>
                <a:lnTo>
                  <a:pt x="151130" y="607060"/>
                </a:lnTo>
                <a:lnTo>
                  <a:pt x="142240" y="643890"/>
                </a:lnTo>
                <a:lnTo>
                  <a:pt x="124460" y="679450"/>
                </a:lnTo>
                <a:lnTo>
                  <a:pt x="115570" y="715010"/>
                </a:lnTo>
                <a:lnTo>
                  <a:pt x="106680" y="750570"/>
                </a:lnTo>
                <a:lnTo>
                  <a:pt x="88900" y="786130"/>
                </a:lnTo>
                <a:lnTo>
                  <a:pt x="80010" y="821690"/>
                </a:lnTo>
                <a:lnTo>
                  <a:pt x="62230" y="866140"/>
                </a:lnTo>
                <a:lnTo>
                  <a:pt x="35560" y="901700"/>
                </a:lnTo>
                <a:lnTo>
                  <a:pt x="8890" y="947420"/>
                </a:lnTo>
                <a:lnTo>
                  <a:pt x="0" y="965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5152390" y="1803400"/>
            <a:ext cx="276861" cy="1045211"/>
          </a:xfrm>
          <a:custGeom>
            <a:avLst/>
            <a:gdLst/>
            <a:ahLst/>
            <a:cxnLst/>
            <a:rect l="0" t="0" r="0" b="0"/>
            <a:pathLst>
              <a:path w="276861" h="1045211">
                <a:moveTo>
                  <a:pt x="62230" y="0"/>
                </a:moveTo>
                <a:lnTo>
                  <a:pt x="35560" y="35560"/>
                </a:lnTo>
                <a:lnTo>
                  <a:pt x="17780" y="81280"/>
                </a:lnTo>
                <a:lnTo>
                  <a:pt x="17780" y="116840"/>
                </a:lnTo>
                <a:lnTo>
                  <a:pt x="8890" y="152400"/>
                </a:lnTo>
                <a:lnTo>
                  <a:pt x="8890" y="196850"/>
                </a:lnTo>
                <a:lnTo>
                  <a:pt x="8890" y="223520"/>
                </a:lnTo>
                <a:lnTo>
                  <a:pt x="889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67030"/>
                </a:lnTo>
                <a:lnTo>
                  <a:pt x="0" y="402590"/>
                </a:lnTo>
                <a:lnTo>
                  <a:pt x="0" y="438150"/>
                </a:lnTo>
                <a:lnTo>
                  <a:pt x="0" y="482600"/>
                </a:lnTo>
                <a:lnTo>
                  <a:pt x="0" y="518160"/>
                </a:lnTo>
                <a:lnTo>
                  <a:pt x="0" y="562610"/>
                </a:lnTo>
                <a:lnTo>
                  <a:pt x="8890" y="598170"/>
                </a:lnTo>
                <a:lnTo>
                  <a:pt x="17780" y="635000"/>
                </a:lnTo>
                <a:lnTo>
                  <a:pt x="26670" y="670560"/>
                </a:lnTo>
                <a:lnTo>
                  <a:pt x="35560" y="706120"/>
                </a:lnTo>
                <a:lnTo>
                  <a:pt x="44450" y="741680"/>
                </a:lnTo>
                <a:lnTo>
                  <a:pt x="53340" y="777240"/>
                </a:lnTo>
                <a:lnTo>
                  <a:pt x="71120" y="803910"/>
                </a:lnTo>
                <a:lnTo>
                  <a:pt x="80010" y="839470"/>
                </a:lnTo>
                <a:lnTo>
                  <a:pt x="88900" y="866140"/>
                </a:lnTo>
                <a:lnTo>
                  <a:pt x="106680" y="892810"/>
                </a:lnTo>
                <a:lnTo>
                  <a:pt x="133350" y="938530"/>
                </a:lnTo>
                <a:lnTo>
                  <a:pt x="161290" y="974090"/>
                </a:lnTo>
                <a:lnTo>
                  <a:pt x="196850" y="1009650"/>
                </a:lnTo>
                <a:lnTo>
                  <a:pt x="232410" y="1027430"/>
                </a:lnTo>
                <a:lnTo>
                  <a:pt x="276860" y="1045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5956300" y="1696720"/>
            <a:ext cx="1" cy="179071"/>
          </a:xfrm>
          <a:custGeom>
            <a:avLst/>
            <a:gdLst/>
            <a:ahLst/>
            <a:cxnLst/>
            <a:rect l="0" t="0" r="0" b="0"/>
            <a:pathLst>
              <a:path w="1" h="17907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24460"/>
                </a:lnTo>
                <a:lnTo>
                  <a:pt x="0" y="160020"/>
                </a:lnTo>
                <a:lnTo>
                  <a:pt x="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6036310" y="1856740"/>
            <a:ext cx="71121" cy="125731"/>
          </a:xfrm>
          <a:custGeom>
            <a:avLst/>
            <a:gdLst/>
            <a:ahLst/>
            <a:cxnLst/>
            <a:rect l="0" t="0" r="0" b="0"/>
            <a:pathLst>
              <a:path w="71121" h="125731">
                <a:moveTo>
                  <a:pt x="71120" y="0"/>
                </a:moveTo>
                <a:lnTo>
                  <a:pt x="35560" y="36830"/>
                </a:lnTo>
                <a:lnTo>
                  <a:pt x="17780" y="72390"/>
                </a:lnTo>
                <a:lnTo>
                  <a:pt x="0" y="116840"/>
                </a:lnTo>
                <a:lnTo>
                  <a:pt x="0" y="125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6107430" y="1964690"/>
            <a:ext cx="187961" cy="187961"/>
          </a:xfrm>
          <a:custGeom>
            <a:avLst/>
            <a:gdLst/>
            <a:ahLst/>
            <a:cxnLst/>
            <a:rect l="0" t="0" r="0" b="0"/>
            <a:pathLst>
              <a:path w="187961" h="187961">
                <a:moveTo>
                  <a:pt x="0" y="44450"/>
                </a:moveTo>
                <a:lnTo>
                  <a:pt x="17780" y="26670"/>
                </a:lnTo>
                <a:lnTo>
                  <a:pt x="54610" y="0"/>
                </a:lnTo>
                <a:lnTo>
                  <a:pt x="72390" y="0"/>
                </a:lnTo>
                <a:lnTo>
                  <a:pt x="99060" y="0"/>
                </a:lnTo>
                <a:lnTo>
                  <a:pt x="107950" y="26670"/>
                </a:lnTo>
                <a:lnTo>
                  <a:pt x="90170" y="62230"/>
                </a:lnTo>
                <a:lnTo>
                  <a:pt x="63500" y="106680"/>
                </a:lnTo>
                <a:lnTo>
                  <a:pt x="45720" y="151130"/>
                </a:lnTo>
                <a:lnTo>
                  <a:pt x="45720" y="168910"/>
                </a:lnTo>
                <a:lnTo>
                  <a:pt x="63500" y="179070"/>
                </a:lnTo>
                <a:lnTo>
                  <a:pt x="99060" y="179070"/>
                </a:lnTo>
                <a:lnTo>
                  <a:pt x="134620" y="179070"/>
                </a:lnTo>
                <a:lnTo>
                  <a:pt x="179070" y="179070"/>
                </a:lnTo>
                <a:lnTo>
                  <a:pt x="18796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5938520" y="3089910"/>
            <a:ext cx="35561" cy="695961"/>
          </a:xfrm>
          <a:custGeom>
            <a:avLst/>
            <a:gdLst/>
            <a:ahLst/>
            <a:cxnLst/>
            <a:rect l="0" t="0" r="0" b="0"/>
            <a:pathLst>
              <a:path w="35561" h="695961">
                <a:moveTo>
                  <a:pt x="1778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8890" y="97790"/>
                </a:lnTo>
                <a:lnTo>
                  <a:pt x="8890" y="133350"/>
                </a:lnTo>
                <a:lnTo>
                  <a:pt x="8890" y="160020"/>
                </a:lnTo>
                <a:lnTo>
                  <a:pt x="8890" y="196850"/>
                </a:lnTo>
                <a:lnTo>
                  <a:pt x="8890" y="223520"/>
                </a:lnTo>
                <a:lnTo>
                  <a:pt x="8890" y="259080"/>
                </a:lnTo>
                <a:lnTo>
                  <a:pt x="8890" y="294640"/>
                </a:lnTo>
                <a:lnTo>
                  <a:pt x="8890" y="330200"/>
                </a:lnTo>
                <a:lnTo>
                  <a:pt x="8890" y="365760"/>
                </a:lnTo>
                <a:lnTo>
                  <a:pt x="8890" y="401320"/>
                </a:lnTo>
                <a:lnTo>
                  <a:pt x="8890" y="436880"/>
                </a:lnTo>
                <a:lnTo>
                  <a:pt x="0" y="472440"/>
                </a:lnTo>
                <a:lnTo>
                  <a:pt x="0" y="509270"/>
                </a:lnTo>
                <a:lnTo>
                  <a:pt x="0" y="544830"/>
                </a:lnTo>
                <a:lnTo>
                  <a:pt x="0" y="580390"/>
                </a:lnTo>
                <a:lnTo>
                  <a:pt x="0" y="624840"/>
                </a:lnTo>
                <a:lnTo>
                  <a:pt x="0" y="651510"/>
                </a:lnTo>
                <a:lnTo>
                  <a:pt x="8890" y="678180"/>
                </a:lnTo>
                <a:lnTo>
                  <a:pt x="35560" y="695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6089650" y="3340100"/>
            <a:ext cx="179071" cy="374651"/>
          </a:xfrm>
          <a:custGeom>
            <a:avLst/>
            <a:gdLst/>
            <a:ahLst/>
            <a:cxnLst/>
            <a:rect l="0" t="0" r="0" b="0"/>
            <a:pathLst>
              <a:path w="179071" h="374651">
                <a:moveTo>
                  <a:pt x="44450" y="8890"/>
                </a:moveTo>
                <a:lnTo>
                  <a:pt x="26670" y="44450"/>
                </a:lnTo>
                <a:lnTo>
                  <a:pt x="17780" y="71120"/>
                </a:lnTo>
                <a:lnTo>
                  <a:pt x="17780" y="97790"/>
                </a:lnTo>
                <a:lnTo>
                  <a:pt x="8890" y="142240"/>
                </a:lnTo>
                <a:lnTo>
                  <a:pt x="8890" y="186690"/>
                </a:lnTo>
                <a:lnTo>
                  <a:pt x="8890" y="231140"/>
                </a:lnTo>
                <a:lnTo>
                  <a:pt x="17780" y="276860"/>
                </a:lnTo>
                <a:lnTo>
                  <a:pt x="26670" y="312420"/>
                </a:lnTo>
                <a:lnTo>
                  <a:pt x="35560" y="339090"/>
                </a:lnTo>
                <a:lnTo>
                  <a:pt x="44450" y="356870"/>
                </a:lnTo>
                <a:lnTo>
                  <a:pt x="63500" y="365760"/>
                </a:lnTo>
                <a:lnTo>
                  <a:pt x="90170" y="374650"/>
                </a:lnTo>
                <a:lnTo>
                  <a:pt x="116840" y="356870"/>
                </a:lnTo>
                <a:lnTo>
                  <a:pt x="134620" y="339090"/>
                </a:lnTo>
                <a:lnTo>
                  <a:pt x="152400" y="303530"/>
                </a:lnTo>
                <a:lnTo>
                  <a:pt x="161290" y="267970"/>
                </a:lnTo>
                <a:lnTo>
                  <a:pt x="170180" y="231140"/>
                </a:lnTo>
                <a:lnTo>
                  <a:pt x="179070" y="186690"/>
                </a:lnTo>
                <a:lnTo>
                  <a:pt x="179070" y="151130"/>
                </a:lnTo>
                <a:lnTo>
                  <a:pt x="179070" y="115570"/>
                </a:lnTo>
                <a:lnTo>
                  <a:pt x="170180" y="80010"/>
                </a:lnTo>
                <a:lnTo>
                  <a:pt x="161290" y="53340"/>
                </a:lnTo>
                <a:lnTo>
                  <a:pt x="143510" y="26670"/>
                </a:lnTo>
                <a:lnTo>
                  <a:pt x="107950" y="0"/>
                </a:lnTo>
                <a:lnTo>
                  <a:pt x="90170" y="0"/>
                </a:lnTo>
                <a:lnTo>
                  <a:pt x="72390" y="8890"/>
                </a:lnTo>
                <a:lnTo>
                  <a:pt x="35560" y="17780"/>
                </a:lnTo>
                <a:lnTo>
                  <a:pt x="17780" y="35560"/>
                </a:lnTo>
                <a:lnTo>
                  <a:pt x="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6322060" y="3348990"/>
            <a:ext cx="187961" cy="919481"/>
          </a:xfrm>
          <a:custGeom>
            <a:avLst/>
            <a:gdLst/>
            <a:ahLst/>
            <a:cxnLst/>
            <a:rect l="0" t="0" r="0" b="0"/>
            <a:pathLst>
              <a:path w="187961" h="919481">
                <a:moveTo>
                  <a:pt x="187960" y="0"/>
                </a:moveTo>
                <a:lnTo>
                  <a:pt x="143510" y="17780"/>
                </a:lnTo>
                <a:lnTo>
                  <a:pt x="97790" y="44450"/>
                </a:lnTo>
                <a:lnTo>
                  <a:pt x="71120" y="80010"/>
                </a:lnTo>
                <a:lnTo>
                  <a:pt x="53340" y="115570"/>
                </a:lnTo>
                <a:lnTo>
                  <a:pt x="35560" y="151130"/>
                </a:lnTo>
                <a:lnTo>
                  <a:pt x="26670" y="195580"/>
                </a:lnTo>
                <a:lnTo>
                  <a:pt x="26670" y="241300"/>
                </a:lnTo>
                <a:lnTo>
                  <a:pt x="26670" y="285750"/>
                </a:lnTo>
                <a:lnTo>
                  <a:pt x="26670" y="321310"/>
                </a:lnTo>
                <a:lnTo>
                  <a:pt x="26670" y="339090"/>
                </a:lnTo>
                <a:lnTo>
                  <a:pt x="44450" y="356870"/>
                </a:lnTo>
                <a:lnTo>
                  <a:pt x="62230" y="347980"/>
                </a:lnTo>
                <a:lnTo>
                  <a:pt x="80010" y="339090"/>
                </a:lnTo>
                <a:lnTo>
                  <a:pt x="106680" y="303530"/>
                </a:lnTo>
                <a:lnTo>
                  <a:pt x="125730" y="267970"/>
                </a:lnTo>
                <a:lnTo>
                  <a:pt x="143510" y="222250"/>
                </a:lnTo>
                <a:lnTo>
                  <a:pt x="161290" y="186690"/>
                </a:lnTo>
                <a:lnTo>
                  <a:pt x="170180" y="151130"/>
                </a:lnTo>
                <a:lnTo>
                  <a:pt x="179070" y="106680"/>
                </a:lnTo>
                <a:lnTo>
                  <a:pt x="187960" y="71120"/>
                </a:lnTo>
                <a:lnTo>
                  <a:pt x="187960" y="44450"/>
                </a:lnTo>
                <a:lnTo>
                  <a:pt x="179070" y="62230"/>
                </a:lnTo>
                <a:lnTo>
                  <a:pt x="179070" y="97790"/>
                </a:lnTo>
                <a:lnTo>
                  <a:pt x="179070" y="133350"/>
                </a:lnTo>
                <a:lnTo>
                  <a:pt x="179070" y="177800"/>
                </a:lnTo>
                <a:lnTo>
                  <a:pt x="179070" y="204470"/>
                </a:lnTo>
                <a:lnTo>
                  <a:pt x="179070" y="241300"/>
                </a:lnTo>
                <a:lnTo>
                  <a:pt x="179070" y="276860"/>
                </a:lnTo>
                <a:lnTo>
                  <a:pt x="179070" y="303530"/>
                </a:lnTo>
                <a:lnTo>
                  <a:pt x="179070" y="339090"/>
                </a:lnTo>
                <a:lnTo>
                  <a:pt x="179070" y="374650"/>
                </a:lnTo>
                <a:lnTo>
                  <a:pt x="179070" y="410210"/>
                </a:lnTo>
                <a:lnTo>
                  <a:pt x="187960" y="445770"/>
                </a:lnTo>
                <a:lnTo>
                  <a:pt x="187960" y="481330"/>
                </a:lnTo>
                <a:lnTo>
                  <a:pt x="187960" y="518160"/>
                </a:lnTo>
                <a:lnTo>
                  <a:pt x="187960" y="553720"/>
                </a:lnTo>
                <a:lnTo>
                  <a:pt x="179070" y="589280"/>
                </a:lnTo>
                <a:lnTo>
                  <a:pt x="170180" y="624840"/>
                </a:lnTo>
                <a:lnTo>
                  <a:pt x="170180" y="660400"/>
                </a:lnTo>
                <a:lnTo>
                  <a:pt x="161290" y="695960"/>
                </a:lnTo>
                <a:lnTo>
                  <a:pt x="143510" y="731520"/>
                </a:lnTo>
                <a:lnTo>
                  <a:pt x="134620" y="767080"/>
                </a:lnTo>
                <a:lnTo>
                  <a:pt x="116840" y="812800"/>
                </a:lnTo>
                <a:lnTo>
                  <a:pt x="88900" y="848360"/>
                </a:lnTo>
                <a:lnTo>
                  <a:pt x="62230" y="892810"/>
                </a:lnTo>
                <a:lnTo>
                  <a:pt x="44450" y="910590"/>
                </a:lnTo>
                <a:lnTo>
                  <a:pt x="26670" y="919480"/>
                </a:lnTo>
                <a:lnTo>
                  <a:pt x="8890" y="919480"/>
                </a:lnTo>
                <a:lnTo>
                  <a:pt x="0" y="910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6687820" y="3643630"/>
            <a:ext cx="170181" cy="250191"/>
          </a:xfrm>
          <a:custGeom>
            <a:avLst/>
            <a:gdLst/>
            <a:ahLst/>
            <a:cxnLst/>
            <a:rect l="0" t="0" r="0" b="0"/>
            <a:pathLst>
              <a:path w="170181" h="250191">
                <a:moveTo>
                  <a:pt x="0" y="26670"/>
                </a:moveTo>
                <a:lnTo>
                  <a:pt x="36830" y="8890"/>
                </a:lnTo>
                <a:lnTo>
                  <a:pt x="63500" y="0"/>
                </a:lnTo>
                <a:lnTo>
                  <a:pt x="81280" y="0"/>
                </a:lnTo>
                <a:lnTo>
                  <a:pt x="99060" y="17780"/>
                </a:lnTo>
                <a:lnTo>
                  <a:pt x="63500" y="71120"/>
                </a:lnTo>
                <a:lnTo>
                  <a:pt x="36830" y="106680"/>
                </a:lnTo>
                <a:lnTo>
                  <a:pt x="90170" y="106680"/>
                </a:lnTo>
                <a:lnTo>
                  <a:pt x="125730" y="97790"/>
                </a:lnTo>
                <a:lnTo>
                  <a:pt x="143510" y="97790"/>
                </a:lnTo>
                <a:lnTo>
                  <a:pt x="161290" y="97790"/>
                </a:lnTo>
                <a:lnTo>
                  <a:pt x="170180" y="115570"/>
                </a:lnTo>
                <a:lnTo>
                  <a:pt x="161290" y="151130"/>
                </a:lnTo>
                <a:lnTo>
                  <a:pt x="152400" y="168910"/>
                </a:lnTo>
                <a:lnTo>
                  <a:pt x="107950" y="214630"/>
                </a:lnTo>
                <a:lnTo>
                  <a:pt x="7239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7117080" y="2990850"/>
            <a:ext cx="303531" cy="635001"/>
          </a:xfrm>
          <a:custGeom>
            <a:avLst/>
            <a:gdLst/>
            <a:ahLst/>
            <a:cxnLst/>
            <a:rect l="0" t="0" r="0" b="0"/>
            <a:pathLst>
              <a:path w="303531" h="635001">
                <a:moveTo>
                  <a:pt x="0" y="63500"/>
                </a:moveTo>
                <a:lnTo>
                  <a:pt x="0" y="45720"/>
                </a:lnTo>
                <a:lnTo>
                  <a:pt x="35560" y="19050"/>
                </a:lnTo>
                <a:lnTo>
                  <a:pt x="71120" y="0"/>
                </a:lnTo>
                <a:lnTo>
                  <a:pt x="97790" y="0"/>
                </a:lnTo>
                <a:lnTo>
                  <a:pt x="124460" y="0"/>
                </a:lnTo>
                <a:lnTo>
                  <a:pt x="170180" y="19050"/>
                </a:lnTo>
                <a:lnTo>
                  <a:pt x="187960" y="27940"/>
                </a:lnTo>
                <a:lnTo>
                  <a:pt x="205740" y="45720"/>
                </a:lnTo>
                <a:lnTo>
                  <a:pt x="214630" y="72390"/>
                </a:lnTo>
                <a:lnTo>
                  <a:pt x="205740" y="99060"/>
                </a:lnTo>
                <a:lnTo>
                  <a:pt x="179070" y="134620"/>
                </a:lnTo>
                <a:lnTo>
                  <a:pt x="142240" y="179070"/>
                </a:lnTo>
                <a:lnTo>
                  <a:pt x="97790" y="214630"/>
                </a:lnTo>
                <a:lnTo>
                  <a:pt x="62230" y="241300"/>
                </a:lnTo>
                <a:lnTo>
                  <a:pt x="17780" y="276860"/>
                </a:lnTo>
                <a:lnTo>
                  <a:pt x="53340" y="267970"/>
                </a:lnTo>
                <a:lnTo>
                  <a:pt x="97790" y="259080"/>
                </a:lnTo>
                <a:lnTo>
                  <a:pt x="133350" y="241300"/>
                </a:lnTo>
                <a:lnTo>
                  <a:pt x="170180" y="241300"/>
                </a:lnTo>
                <a:lnTo>
                  <a:pt x="205740" y="241300"/>
                </a:lnTo>
                <a:lnTo>
                  <a:pt x="250190" y="250190"/>
                </a:lnTo>
                <a:lnTo>
                  <a:pt x="285750" y="276860"/>
                </a:lnTo>
                <a:lnTo>
                  <a:pt x="294640" y="295910"/>
                </a:lnTo>
                <a:lnTo>
                  <a:pt x="303530" y="313690"/>
                </a:lnTo>
                <a:lnTo>
                  <a:pt x="303530" y="331470"/>
                </a:lnTo>
                <a:lnTo>
                  <a:pt x="294640" y="358140"/>
                </a:lnTo>
                <a:lnTo>
                  <a:pt x="267970" y="402590"/>
                </a:lnTo>
                <a:lnTo>
                  <a:pt x="250190" y="429260"/>
                </a:lnTo>
                <a:lnTo>
                  <a:pt x="214630" y="473710"/>
                </a:lnTo>
                <a:lnTo>
                  <a:pt x="170180" y="509270"/>
                </a:lnTo>
                <a:lnTo>
                  <a:pt x="124460" y="544830"/>
                </a:lnTo>
                <a:lnTo>
                  <a:pt x="88900" y="580390"/>
                </a:lnTo>
                <a:lnTo>
                  <a:pt x="53340" y="617220"/>
                </a:lnTo>
                <a:lnTo>
                  <a:pt x="26670" y="635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7536180" y="2598420"/>
            <a:ext cx="134621" cy="152401"/>
          </a:xfrm>
          <a:custGeom>
            <a:avLst/>
            <a:gdLst/>
            <a:ahLst/>
            <a:cxnLst/>
            <a:rect l="0" t="0" r="0" b="0"/>
            <a:pathLst>
              <a:path w="134621" h="152401">
                <a:moveTo>
                  <a:pt x="0" y="26670"/>
                </a:moveTo>
                <a:lnTo>
                  <a:pt x="17780" y="8890"/>
                </a:lnTo>
                <a:lnTo>
                  <a:pt x="45720" y="0"/>
                </a:lnTo>
                <a:lnTo>
                  <a:pt x="72390" y="0"/>
                </a:lnTo>
                <a:lnTo>
                  <a:pt x="90170" y="0"/>
                </a:lnTo>
                <a:lnTo>
                  <a:pt x="107950" y="8890"/>
                </a:lnTo>
                <a:lnTo>
                  <a:pt x="107950" y="35560"/>
                </a:lnTo>
                <a:lnTo>
                  <a:pt x="72390" y="71120"/>
                </a:lnTo>
                <a:lnTo>
                  <a:pt x="35560" y="88900"/>
                </a:lnTo>
                <a:lnTo>
                  <a:pt x="72390" y="71120"/>
                </a:lnTo>
                <a:lnTo>
                  <a:pt x="99060" y="71120"/>
                </a:lnTo>
                <a:lnTo>
                  <a:pt x="116840" y="71120"/>
                </a:lnTo>
                <a:lnTo>
                  <a:pt x="134620" y="88900"/>
                </a:lnTo>
                <a:lnTo>
                  <a:pt x="125730" y="116840"/>
                </a:lnTo>
                <a:lnTo>
                  <a:pt x="90170" y="134620"/>
                </a:lnTo>
                <a:lnTo>
                  <a:pt x="7239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7527290" y="2768600"/>
            <a:ext cx="187961" cy="26671"/>
          </a:xfrm>
          <a:custGeom>
            <a:avLst/>
            <a:gdLst/>
            <a:ahLst/>
            <a:cxnLst/>
            <a:rect l="0" t="0" r="0" b="0"/>
            <a:pathLst>
              <a:path w="187961" h="26671">
                <a:moveTo>
                  <a:pt x="0" y="26670"/>
                </a:moveTo>
                <a:lnTo>
                  <a:pt x="35560" y="17780"/>
                </a:lnTo>
                <a:lnTo>
                  <a:pt x="63500" y="8890"/>
                </a:lnTo>
                <a:lnTo>
                  <a:pt x="90170" y="8890"/>
                </a:lnTo>
                <a:lnTo>
                  <a:pt x="125730" y="0"/>
                </a:lnTo>
                <a:lnTo>
                  <a:pt x="16129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7590790" y="2839720"/>
            <a:ext cx="151131" cy="160021"/>
          </a:xfrm>
          <a:custGeom>
            <a:avLst/>
            <a:gdLst/>
            <a:ahLst/>
            <a:cxnLst/>
            <a:rect l="0" t="0" r="0" b="0"/>
            <a:pathLst>
              <a:path w="151131" h="160021">
                <a:moveTo>
                  <a:pt x="0" y="26670"/>
                </a:moveTo>
                <a:lnTo>
                  <a:pt x="35560" y="0"/>
                </a:lnTo>
                <a:lnTo>
                  <a:pt x="80010" y="0"/>
                </a:lnTo>
                <a:lnTo>
                  <a:pt x="97790" y="17780"/>
                </a:lnTo>
                <a:lnTo>
                  <a:pt x="97790" y="35560"/>
                </a:lnTo>
                <a:lnTo>
                  <a:pt x="62230" y="80010"/>
                </a:lnTo>
                <a:lnTo>
                  <a:pt x="17780" y="115570"/>
                </a:lnTo>
                <a:lnTo>
                  <a:pt x="0" y="133350"/>
                </a:lnTo>
                <a:lnTo>
                  <a:pt x="8890" y="151130"/>
                </a:lnTo>
                <a:lnTo>
                  <a:pt x="53340" y="160020"/>
                </a:lnTo>
                <a:lnTo>
                  <a:pt x="88900" y="151130"/>
                </a:lnTo>
                <a:lnTo>
                  <a:pt x="133350" y="151130"/>
                </a:lnTo>
                <a:lnTo>
                  <a:pt x="15113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5491480" y="2893060"/>
            <a:ext cx="2179321" cy="1393191"/>
          </a:xfrm>
          <a:custGeom>
            <a:avLst/>
            <a:gdLst/>
            <a:ahLst/>
            <a:cxnLst/>
            <a:rect l="0" t="0" r="0" b="0"/>
            <a:pathLst>
              <a:path w="2179321" h="1393191">
                <a:moveTo>
                  <a:pt x="2000250" y="116840"/>
                </a:moveTo>
                <a:lnTo>
                  <a:pt x="1955800" y="88900"/>
                </a:lnTo>
                <a:lnTo>
                  <a:pt x="1920240" y="71120"/>
                </a:lnTo>
                <a:lnTo>
                  <a:pt x="1884680" y="62230"/>
                </a:lnTo>
                <a:lnTo>
                  <a:pt x="1840230" y="53340"/>
                </a:lnTo>
                <a:lnTo>
                  <a:pt x="1804670" y="44450"/>
                </a:lnTo>
                <a:lnTo>
                  <a:pt x="1767840" y="44450"/>
                </a:lnTo>
                <a:lnTo>
                  <a:pt x="1723390" y="26670"/>
                </a:lnTo>
                <a:lnTo>
                  <a:pt x="1687830" y="26670"/>
                </a:lnTo>
                <a:lnTo>
                  <a:pt x="1643380" y="17780"/>
                </a:lnTo>
                <a:lnTo>
                  <a:pt x="1607820" y="8890"/>
                </a:lnTo>
                <a:lnTo>
                  <a:pt x="1572260" y="8890"/>
                </a:lnTo>
                <a:lnTo>
                  <a:pt x="1536700" y="8890"/>
                </a:lnTo>
                <a:lnTo>
                  <a:pt x="1499870" y="0"/>
                </a:lnTo>
                <a:lnTo>
                  <a:pt x="1464310" y="0"/>
                </a:lnTo>
                <a:lnTo>
                  <a:pt x="1428750" y="0"/>
                </a:lnTo>
                <a:lnTo>
                  <a:pt x="1393190" y="0"/>
                </a:lnTo>
                <a:lnTo>
                  <a:pt x="1357630" y="0"/>
                </a:lnTo>
                <a:lnTo>
                  <a:pt x="1322070" y="0"/>
                </a:lnTo>
                <a:lnTo>
                  <a:pt x="1277620" y="0"/>
                </a:lnTo>
                <a:lnTo>
                  <a:pt x="1233170" y="0"/>
                </a:lnTo>
                <a:lnTo>
                  <a:pt x="1196340" y="0"/>
                </a:lnTo>
                <a:lnTo>
                  <a:pt x="1151890" y="0"/>
                </a:lnTo>
                <a:lnTo>
                  <a:pt x="1107440" y="0"/>
                </a:lnTo>
                <a:lnTo>
                  <a:pt x="1071880" y="0"/>
                </a:lnTo>
                <a:lnTo>
                  <a:pt x="1027430" y="0"/>
                </a:lnTo>
                <a:lnTo>
                  <a:pt x="982980" y="8890"/>
                </a:lnTo>
                <a:lnTo>
                  <a:pt x="947420" y="8890"/>
                </a:lnTo>
                <a:lnTo>
                  <a:pt x="910590" y="17780"/>
                </a:lnTo>
                <a:lnTo>
                  <a:pt x="866140" y="17780"/>
                </a:lnTo>
                <a:lnTo>
                  <a:pt x="830580" y="26670"/>
                </a:lnTo>
                <a:lnTo>
                  <a:pt x="786130" y="35560"/>
                </a:lnTo>
                <a:lnTo>
                  <a:pt x="750570" y="44450"/>
                </a:lnTo>
                <a:lnTo>
                  <a:pt x="715010" y="53340"/>
                </a:lnTo>
                <a:lnTo>
                  <a:pt x="679450" y="62230"/>
                </a:lnTo>
                <a:lnTo>
                  <a:pt x="642620" y="71120"/>
                </a:lnTo>
                <a:lnTo>
                  <a:pt x="607060" y="80010"/>
                </a:lnTo>
                <a:lnTo>
                  <a:pt x="571500" y="88900"/>
                </a:lnTo>
                <a:lnTo>
                  <a:pt x="535940" y="97790"/>
                </a:lnTo>
                <a:lnTo>
                  <a:pt x="500380" y="116840"/>
                </a:lnTo>
                <a:lnTo>
                  <a:pt x="464820" y="134620"/>
                </a:lnTo>
                <a:lnTo>
                  <a:pt x="429260" y="152400"/>
                </a:lnTo>
                <a:lnTo>
                  <a:pt x="393700" y="170180"/>
                </a:lnTo>
                <a:lnTo>
                  <a:pt x="347980" y="187960"/>
                </a:lnTo>
                <a:lnTo>
                  <a:pt x="303530" y="223520"/>
                </a:lnTo>
                <a:lnTo>
                  <a:pt x="259080" y="250190"/>
                </a:lnTo>
                <a:lnTo>
                  <a:pt x="223520" y="276860"/>
                </a:lnTo>
                <a:lnTo>
                  <a:pt x="179070" y="321310"/>
                </a:lnTo>
                <a:lnTo>
                  <a:pt x="143510" y="365760"/>
                </a:lnTo>
                <a:lnTo>
                  <a:pt x="107950" y="411480"/>
                </a:lnTo>
                <a:lnTo>
                  <a:pt x="81280" y="455930"/>
                </a:lnTo>
                <a:lnTo>
                  <a:pt x="53340" y="491490"/>
                </a:lnTo>
                <a:lnTo>
                  <a:pt x="35560" y="527050"/>
                </a:lnTo>
                <a:lnTo>
                  <a:pt x="26670" y="562610"/>
                </a:lnTo>
                <a:lnTo>
                  <a:pt x="8890" y="598170"/>
                </a:lnTo>
                <a:lnTo>
                  <a:pt x="8890" y="642620"/>
                </a:lnTo>
                <a:lnTo>
                  <a:pt x="0" y="688340"/>
                </a:lnTo>
                <a:lnTo>
                  <a:pt x="0" y="715010"/>
                </a:lnTo>
                <a:lnTo>
                  <a:pt x="0" y="750570"/>
                </a:lnTo>
                <a:lnTo>
                  <a:pt x="8890" y="795020"/>
                </a:lnTo>
                <a:lnTo>
                  <a:pt x="26670" y="830580"/>
                </a:lnTo>
                <a:lnTo>
                  <a:pt x="35560" y="866140"/>
                </a:lnTo>
                <a:lnTo>
                  <a:pt x="62230" y="910590"/>
                </a:lnTo>
                <a:lnTo>
                  <a:pt x="90170" y="946150"/>
                </a:lnTo>
                <a:lnTo>
                  <a:pt x="107950" y="982980"/>
                </a:lnTo>
                <a:lnTo>
                  <a:pt x="143510" y="1018540"/>
                </a:lnTo>
                <a:lnTo>
                  <a:pt x="179070" y="1054100"/>
                </a:lnTo>
                <a:lnTo>
                  <a:pt x="214630" y="1089660"/>
                </a:lnTo>
                <a:lnTo>
                  <a:pt x="250190" y="1134110"/>
                </a:lnTo>
                <a:lnTo>
                  <a:pt x="294640" y="1160780"/>
                </a:lnTo>
                <a:lnTo>
                  <a:pt x="330200" y="1187450"/>
                </a:lnTo>
                <a:lnTo>
                  <a:pt x="365760" y="1205230"/>
                </a:lnTo>
                <a:lnTo>
                  <a:pt x="402590" y="1231900"/>
                </a:lnTo>
                <a:lnTo>
                  <a:pt x="438150" y="1249680"/>
                </a:lnTo>
                <a:lnTo>
                  <a:pt x="473710" y="1268730"/>
                </a:lnTo>
                <a:lnTo>
                  <a:pt x="518160" y="1286510"/>
                </a:lnTo>
                <a:lnTo>
                  <a:pt x="562610" y="1304290"/>
                </a:lnTo>
                <a:lnTo>
                  <a:pt x="607060" y="1322070"/>
                </a:lnTo>
                <a:lnTo>
                  <a:pt x="652780" y="1339850"/>
                </a:lnTo>
                <a:lnTo>
                  <a:pt x="697230" y="1348740"/>
                </a:lnTo>
                <a:lnTo>
                  <a:pt x="723900" y="1357630"/>
                </a:lnTo>
                <a:lnTo>
                  <a:pt x="759460" y="1366520"/>
                </a:lnTo>
                <a:lnTo>
                  <a:pt x="786130" y="1366520"/>
                </a:lnTo>
                <a:lnTo>
                  <a:pt x="821690" y="1375410"/>
                </a:lnTo>
                <a:lnTo>
                  <a:pt x="857250" y="1384300"/>
                </a:lnTo>
                <a:lnTo>
                  <a:pt x="883920" y="1384300"/>
                </a:lnTo>
                <a:lnTo>
                  <a:pt x="919480" y="1384300"/>
                </a:lnTo>
                <a:lnTo>
                  <a:pt x="956310" y="1384300"/>
                </a:lnTo>
                <a:lnTo>
                  <a:pt x="982980" y="1393190"/>
                </a:lnTo>
                <a:lnTo>
                  <a:pt x="1018540" y="1393190"/>
                </a:lnTo>
                <a:lnTo>
                  <a:pt x="1054100" y="1393190"/>
                </a:lnTo>
                <a:lnTo>
                  <a:pt x="1080770" y="1393190"/>
                </a:lnTo>
                <a:lnTo>
                  <a:pt x="1116330" y="1393190"/>
                </a:lnTo>
                <a:lnTo>
                  <a:pt x="1151890" y="1393190"/>
                </a:lnTo>
                <a:lnTo>
                  <a:pt x="1178560" y="1393190"/>
                </a:lnTo>
                <a:lnTo>
                  <a:pt x="1214120" y="1393190"/>
                </a:lnTo>
                <a:lnTo>
                  <a:pt x="1250950" y="1384300"/>
                </a:lnTo>
                <a:lnTo>
                  <a:pt x="1286510" y="1375410"/>
                </a:lnTo>
                <a:lnTo>
                  <a:pt x="1322070" y="1375410"/>
                </a:lnTo>
                <a:lnTo>
                  <a:pt x="1357630" y="1366520"/>
                </a:lnTo>
                <a:lnTo>
                  <a:pt x="1393190" y="1348740"/>
                </a:lnTo>
                <a:lnTo>
                  <a:pt x="1419860" y="1339850"/>
                </a:lnTo>
                <a:lnTo>
                  <a:pt x="1455420" y="1330960"/>
                </a:lnTo>
                <a:lnTo>
                  <a:pt x="1490980" y="1313180"/>
                </a:lnTo>
                <a:lnTo>
                  <a:pt x="1518920" y="1304290"/>
                </a:lnTo>
                <a:lnTo>
                  <a:pt x="1554480" y="1286510"/>
                </a:lnTo>
                <a:lnTo>
                  <a:pt x="1581150" y="1277620"/>
                </a:lnTo>
                <a:lnTo>
                  <a:pt x="1616710" y="1259840"/>
                </a:lnTo>
                <a:lnTo>
                  <a:pt x="1643380" y="1240790"/>
                </a:lnTo>
                <a:lnTo>
                  <a:pt x="1670050" y="1223010"/>
                </a:lnTo>
                <a:lnTo>
                  <a:pt x="1705610" y="1205230"/>
                </a:lnTo>
                <a:lnTo>
                  <a:pt x="1732280" y="1187450"/>
                </a:lnTo>
                <a:lnTo>
                  <a:pt x="1758950" y="1169670"/>
                </a:lnTo>
                <a:lnTo>
                  <a:pt x="1804670" y="1143000"/>
                </a:lnTo>
                <a:lnTo>
                  <a:pt x="1840230" y="1116330"/>
                </a:lnTo>
                <a:lnTo>
                  <a:pt x="1884680" y="1080770"/>
                </a:lnTo>
                <a:lnTo>
                  <a:pt x="1920240" y="1054100"/>
                </a:lnTo>
                <a:lnTo>
                  <a:pt x="1964690" y="1009650"/>
                </a:lnTo>
                <a:lnTo>
                  <a:pt x="1991360" y="974090"/>
                </a:lnTo>
                <a:lnTo>
                  <a:pt x="2018030" y="937260"/>
                </a:lnTo>
                <a:lnTo>
                  <a:pt x="2044700" y="901700"/>
                </a:lnTo>
                <a:lnTo>
                  <a:pt x="2080260" y="866140"/>
                </a:lnTo>
                <a:lnTo>
                  <a:pt x="2099310" y="830580"/>
                </a:lnTo>
                <a:lnTo>
                  <a:pt x="2125980" y="786130"/>
                </a:lnTo>
                <a:lnTo>
                  <a:pt x="2143760" y="741680"/>
                </a:lnTo>
                <a:lnTo>
                  <a:pt x="2161540" y="706120"/>
                </a:lnTo>
                <a:lnTo>
                  <a:pt x="2170430" y="669290"/>
                </a:lnTo>
                <a:lnTo>
                  <a:pt x="2179320" y="633730"/>
                </a:lnTo>
                <a:lnTo>
                  <a:pt x="2179320" y="598170"/>
                </a:lnTo>
                <a:lnTo>
                  <a:pt x="2179320" y="553720"/>
                </a:lnTo>
                <a:lnTo>
                  <a:pt x="2179320" y="527050"/>
                </a:lnTo>
                <a:lnTo>
                  <a:pt x="2170430" y="482600"/>
                </a:lnTo>
                <a:lnTo>
                  <a:pt x="2170430" y="438150"/>
                </a:lnTo>
                <a:lnTo>
                  <a:pt x="2152650" y="402590"/>
                </a:lnTo>
                <a:lnTo>
                  <a:pt x="2143760" y="365760"/>
                </a:lnTo>
                <a:lnTo>
                  <a:pt x="2125980" y="330200"/>
                </a:lnTo>
                <a:lnTo>
                  <a:pt x="2108200" y="294640"/>
                </a:lnTo>
                <a:lnTo>
                  <a:pt x="2090420" y="259080"/>
                </a:lnTo>
                <a:lnTo>
                  <a:pt x="2062480" y="214630"/>
                </a:lnTo>
                <a:lnTo>
                  <a:pt x="2026920" y="170180"/>
                </a:lnTo>
                <a:lnTo>
                  <a:pt x="1982470" y="134620"/>
                </a:lnTo>
                <a:lnTo>
                  <a:pt x="197358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7920990" y="3304540"/>
            <a:ext cx="160021" cy="8891"/>
          </a:xfrm>
          <a:custGeom>
            <a:avLst/>
            <a:gdLst/>
            <a:ahLst/>
            <a:cxnLst/>
            <a:rect l="0" t="0" r="0" b="0"/>
            <a:pathLst>
              <a:path w="160021" h="8891">
                <a:moveTo>
                  <a:pt x="0" y="8890"/>
                </a:moveTo>
                <a:lnTo>
                  <a:pt x="26670" y="8890"/>
                </a:lnTo>
                <a:lnTo>
                  <a:pt x="71120" y="0"/>
                </a:lnTo>
                <a:lnTo>
                  <a:pt x="106680" y="0"/>
                </a:lnTo>
                <a:lnTo>
                  <a:pt x="124460" y="0"/>
                </a:lnTo>
                <a:lnTo>
                  <a:pt x="1600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7947660" y="3411220"/>
            <a:ext cx="168911" cy="8891"/>
          </a:xfrm>
          <a:custGeom>
            <a:avLst/>
            <a:gdLst/>
            <a:ahLst/>
            <a:cxnLst/>
            <a:rect l="0" t="0" r="0" b="0"/>
            <a:pathLst>
              <a:path w="168911" h="8891">
                <a:moveTo>
                  <a:pt x="0" y="8890"/>
                </a:moveTo>
                <a:lnTo>
                  <a:pt x="17780" y="8890"/>
                </a:lnTo>
                <a:lnTo>
                  <a:pt x="53340" y="0"/>
                </a:lnTo>
                <a:lnTo>
                  <a:pt x="88900" y="0"/>
                </a:lnTo>
                <a:lnTo>
                  <a:pt x="12446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8420100" y="2981960"/>
            <a:ext cx="267971" cy="340361"/>
          </a:xfrm>
          <a:custGeom>
            <a:avLst/>
            <a:gdLst/>
            <a:ahLst/>
            <a:cxnLst/>
            <a:rect l="0" t="0" r="0" b="0"/>
            <a:pathLst>
              <a:path w="267971" h="340361">
                <a:moveTo>
                  <a:pt x="54610" y="45720"/>
                </a:moveTo>
                <a:lnTo>
                  <a:pt x="54610" y="27940"/>
                </a:lnTo>
                <a:lnTo>
                  <a:pt x="81280" y="17780"/>
                </a:lnTo>
                <a:lnTo>
                  <a:pt x="107950" y="0"/>
                </a:lnTo>
                <a:lnTo>
                  <a:pt x="125730" y="0"/>
                </a:lnTo>
                <a:lnTo>
                  <a:pt x="143510" y="8890"/>
                </a:lnTo>
                <a:lnTo>
                  <a:pt x="161290" y="8890"/>
                </a:lnTo>
                <a:lnTo>
                  <a:pt x="170180" y="27940"/>
                </a:lnTo>
                <a:lnTo>
                  <a:pt x="179070" y="45720"/>
                </a:lnTo>
                <a:lnTo>
                  <a:pt x="170180" y="72390"/>
                </a:lnTo>
                <a:lnTo>
                  <a:pt x="161290" y="99060"/>
                </a:lnTo>
                <a:lnTo>
                  <a:pt x="125730" y="125730"/>
                </a:lnTo>
                <a:lnTo>
                  <a:pt x="81280" y="161290"/>
                </a:lnTo>
                <a:lnTo>
                  <a:pt x="45720" y="187960"/>
                </a:lnTo>
                <a:lnTo>
                  <a:pt x="0" y="214630"/>
                </a:lnTo>
                <a:lnTo>
                  <a:pt x="45720" y="187960"/>
                </a:lnTo>
                <a:lnTo>
                  <a:pt x="90170" y="179070"/>
                </a:lnTo>
                <a:lnTo>
                  <a:pt x="125730" y="170180"/>
                </a:lnTo>
                <a:lnTo>
                  <a:pt x="161290" y="170180"/>
                </a:lnTo>
                <a:lnTo>
                  <a:pt x="205740" y="170180"/>
                </a:lnTo>
                <a:lnTo>
                  <a:pt x="241300" y="187960"/>
                </a:lnTo>
                <a:lnTo>
                  <a:pt x="259080" y="196850"/>
                </a:lnTo>
                <a:lnTo>
                  <a:pt x="267970" y="223520"/>
                </a:lnTo>
                <a:lnTo>
                  <a:pt x="267970" y="241300"/>
                </a:lnTo>
                <a:lnTo>
                  <a:pt x="250190" y="259080"/>
                </a:lnTo>
                <a:lnTo>
                  <a:pt x="214630" y="285750"/>
                </a:lnTo>
                <a:lnTo>
                  <a:pt x="170180" y="313690"/>
                </a:lnTo>
                <a:lnTo>
                  <a:pt x="125730" y="322580"/>
                </a:lnTo>
                <a:lnTo>
                  <a:pt x="90170" y="340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8384540" y="3375660"/>
            <a:ext cx="358141" cy="17781"/>
          </a:xfrm>
          <a:custGeom>
            <a:avLst/>
            <a:gdLst/>
            <a:ahLst/>
            <a:cxnLst/>
            <a:rect l="0" t="0" r="0" b="0"/>
            <a:pathLst>
              <a:path w="358141" h="17781">
                <a:moveTo>
                  <a:pt x="0" y="17780"/>
                </a:moveTo>
                <a:lnTo>
                  <a:pt x="26670" y="8890"/>
                </a:lnTo>
                <a:lnTo>
                  <a:pt x="63500" y="8890"/>
                </a:lnTo>
                <a:lnTo>
                  <a:pt x="99060" y="8890"/>
                </a:lnTo>
                <a:lnTo>
                  <a:pt x="134620" y="0"/>
                </a:lnTo>
                <a:lnTo>
                  <a:pt x="170180" y="0"/>
                </a:lnTo>
                <a:lnTo>
                  <a:pt x="214630" y="0"/>
                </a:lnTo>
                <a:lnTo>
                  <a:pt x="250190" y="0"/>
                </a:lnTo>
                <a:lnTo>
                  <a:pt x="285750" y="0"/>
                </a:lnTo>
                <a:lnTo>
                  <a:pt x="321310" y="0"/>
                </a:lnTo>
                <a:lnTo>
                  <a:pt x="3581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8448040" y="3473450"/>
            <a:ext cx="240031" cy="330201"/>
          </a:xfrm>
          <a:custGeom>
            <a:avLst/>
            <a:gdLst/>
            <a:ahLst/>
            <a:cxnLst/>
            <a:rect l="0" t="0" r="0" b="0"/>
            <a:pathLst>
              <a:path w="240031" h="330201">
                <a:moveTo>
                  <a:pt x="17780" y="88900"/>
                </a:moveTo>
                <a:lnTo>
                  <a:pt x="17780" y="62230"/>
                </a:lnTo>
                <a:lnTo>
                  <a:pt x="53340" y="17780"/>
                </a:lnTo>
                <a:lnTo>
                  <a:pt x="80010" y="8890"/>
                </a:lnTo>
                <a:lnTo>
                  <a:pt x="115570" y="0"/>
                </a:lnTo>
                <a:lnTo>
                  <a:pt x="142240" y="0"/>
                </a:lnTo>
                <a:lnTo>
                  <a:pt x="177800" y="17780"/>
                </a:lnTo>
                <a:lnTo>
                  <a:pt x="195580" y="26670"/>
                </a:lnTo>
                <a:lnTo>
                  <a:pt x="213360" y="53340"/>
                </a:lnTo>
                <a:lnTo>
                  <a:pt x="222250" y="71120"/>
                </a:lnTo>
                <a:lnTo>
                  <a:pt x="222250" y="116840"/>
                </a:lnTo>
                <a:lnTo>
                  <a:pt x="222250" y="161290"/>
                </a:lnTo>
                <a:lnTo>
                  <a:pt x="213360" y="205740"/>
                </a:lnTo>
                <a:lnTo>
                  <a:pt x="186690" y="241300"/>
                </a:lnTo>
                <a:lnTo>
                  <a:pt x="151130" y="276860"/>
                </a:lnTo>
                <a:lnTo>
                  <a:pt x="106680" y="312420"/>
                </a:lnTo>
                <a:lnTo>
                  <a:pt x="80010" y="330200"/>
                </a:lnTo>
                <a:lnTo>
                  <a:pt x="62230" y="330200"/>
                </a:lnTo>
                <a:lnTo>
                  <a:pt x="26670" y="321310"/>
                </a:lnTo>
                <a:lnTo>
                  <a:pt x="0" y="294640"/>
                </a:lnTo>
                <a:lnTo>
                  <a:pt x="0" y="276860"/>
                </a:lnTo>
                <a:lnTo>
                  <a:pt x="8890" y="259080"/>
                </a:lnTo>
                <a:lnTo>
                  <a:pt x="35560" y="232410"/>
                </a:lnTo>
                <a:lnTo>
                  <a:pt x="53340" y="223520"/>
                </a:lnTo>
                <a:lnTo>
                  <a:pt x="88900" y="223520"/>
                </a:lnTo>
                <a:lnTo>
                  <a:pt x="115570" y="223520"/>
                </a:lnTo>
                <a:lnTo>
                  <a:pt x="160020" y="232410"/>
                </a:lnTo>
                <a:lnTo>
                  <a:pt x="186690" y="241300"/>
                </a:lnTo>
                <a:lnTo>
                  <a:pt x="222250" y="285750"/>
                </a:lnTo>
                <a:lnTo>
                  <a:pt x="231140" y="303530"/>
                </a:lnTo>
                <a:lnTo>
                  <a:pt x="24003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2580640" y="4179570"/>
            <a:ext cx="88901" cy="392431"/>
          </a:xfrm>
          <a:custGeom>
            <a:avLst/>
            <a:gdLst/>
            <a:ahLst/>
            <a:cxnLst/>
            <a:rect l="0" t="0" r="0" b="0"/>
            <a:pathLst>
              <a:path w="88901" h="392431">
                <a:moveTo>
                  <a:pt x="35560" y="0"/>
                </a:moveTo>
                <a:lnTo>
                  <a:pt x="17780" y="26670"/>
                </a:lnTo>
                <a:lnTo>
                  <a:pt x="8890" y="71120"/>
                </a:lnTo>
                <a:lnTo>
                  <a:pt x="0" y="115570"/>
                </a:lnTo>
                <a:lnTo>
                  <a:pt x="0" y="160020"/>
                </a:lnTo>
                <a:lnTo>
                  <a:pt x="0" y="204470"/>
                </a:lnTo>
                <a:lnTo>
                  <a:pt x="0" y="259080"/>
                </a:lnTo>
                <a:lnTo>
                  <a:pt x="17780" y="285750"/>
                </a:lnTo>
                <a:lnTo>
                  <a:pt x="26670" y="321310"/>
                </a:lnTo>
                <a:lnTo>
                  <a:pt x="53340" y="356870"/>
                </a:lnTo>
                <a:lnTo>
                  <a:pt x="62230" y="374650"/>
                </a:lnTo>
                <a:lnTo>
                  <a:pt x="8890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2830830" y="4152900"/>
            <a:ext cx="88901" cy="445771"/>
          </a:xfrm>
          <a:custGeom>
            <a:avLst/>
            <a:gdLst/>
            <a:ahLst/>
            <a:cxnLst/>
            <a:rect l="0" t="0" r="0" b="0"/>
            <a:pathLst>
              <a:path w="88901" h="44577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53340" y="97790"/>
                </a:lnTo>
                <a:lnTo>
                  <a:pt x="71120" y="133350"/>
                </a:lnTo>
                <a:lnTo>
                  <a:pt x="80010" y="168910"/>
                </a:lnTo>
                <a:lnTo>
                  <a:pt x="88900" y="204470"/>
                </a:lnTo>
                <a:lnTo>
                  <a:pt x="88900" y="231140"/>
                </a:lnTo>
                <a:lnTo>
                  <a:pt x="88900" y="266700"/>
                </a:lnTo>
                <a:lnTo>
                  <a:pt x="88900" y="312420"/>
                </a:lnTo>
                <a:lnTo>
                  <a:pt x="80010" y="347980"/>
                </a:lnTo>
                <a:lnTo>
                  <a:pt x="71120" y="383540"/>
                </a:lnTo>
                <a:lnTo>
                  <a:pt x="62230" y="427990"/>
                </a:lnTo>
                <a:lnTo>
                  <a:pt x="62230" y="4457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4330700" y="4250690"/>
            <a:ext cx="80011" cy="160021"/>
          </a:xfrm>
          <a:custGeom>
            <a:avLst/>
            <a:gdLst/>
            <a:ahLst/>
            <a:cxnLst/>
            <a:rect l="0" t="0" r="0" b="0"/>
            <a:pathLst>
              <a:path w="80011" h="160021">
                <a:moveTo>
                  <a:pt x="17780" y="8890"/>
                </a:moveTo>
                <a:lnTo>
                  <a:pt x="44450" y="0"/>
                </a:lnTo>
                <a:lnTo>
                  <a:pt x="62230" y="0"/>
                </a:lnTo>
                <a:lnTo>
                  <a:pt x="71120" y="17780"/>
                </a:lnTo>
                <a:lnTo>
                  <a:pt x="53340" y="44450"/>
                </a:lnTo>
                <a:lnTo>
                  <a:pt x="17780" y="71120"/>
                </a:lnTo>
                <a:lnTo>
                  <a:pt x="0" y="71120"/>
                </a:lnTo>
                <a:lnTo>
                  <a:pt x="44450" y="80010"/>
                </a:lnTo>
                <a:lnTo>
                  <a:pt x="71120" y="88900"/>
                </a:lnTo>
                <a:lnTo>
                  <a:pt x="80010" y="106680"/>
                </a:lnTo>
                <a:lnTo>
                  <a:pt x="62230" y="133350"/>
                </a:lnTo>
                <a:lnTo>
                  <a:pt x="35560" y="151130"/>
                </a:lnTo>
                <a:lnTo>
                  <a:pt x="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4268470" y="4447540"/>
            <a:ext cx="223521" cy="17781"/>
          </a:xfrm>
          <a:custGeom>
            <a:avLst/>
            <a:gdLst/>
            <a:ahLst/>
            <a:cxnLst/>
            <a:rect l="0" t="0" r="0" b="0"/>
            <a:pathLst>
              <a:path w="223521" h="17781">
                <a:moveTo>
                  <a:pt x="0" y="17780"/>
                </a:moveTo>
                <a:lnTo>
                  <a:pt x="35560" y="17780"/>
                </a:lnTo>
                <a:lnTo>
                  <a:pt x="71120" y="8890"/>
                </a:lnTo>
                <a:lnTo>
                  <a:pt x="115570" y="8890"/>
                </a:lnTo>
                <a:lnTo>
                  <a:pt x="151130" y="8890"/>
                </a:lnTo>
                <a:lnTo>
                  <a:pt x="17907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4339590" y="4554220"/>
            <a:ext cx="116841" cy="187961"/>
          </a:xfrm>
          <a:custGeom>
            <a:avLst/>
            <a:gdLst/>
            <a:ahLst/>
            <a:cxnLst/>
            <a:rect l="0" t="0" r="0" b="0"/>
            <a:pathLst>
              <a:path w="116841" h="187961">
                <a:moveTo>
                  <a:pt x="0" y="53340"/>
                </a:moveTo>
                <a:lnTo>
                  <a:pt x="0" y="35560"/>
                </a:lnTo>
                <a:lnTo>
                  <a:pt x="8890" y="17780"/>
                </a:lnTo>
                <a:lnTo>
                  <a:pt x="35560" y="0"/>
                </a:lnTo>
                <a:lnTo>
                  <a:pt x="71120" y="0"/>
                </a:lnTo>
                <a:lnTo>
                  <a:pt x="90170" y="0"/>
                </a:lnTo>
                <a:lnTo>
                  <a:pt x="107950" y="17780"/>
                </a:lnTo>
                <a:lnTo>
                  <a:pt x="99060" y="35560"/>
                </a:lnTo>
                <a:lnTo>
                  <a:pt x="80010" y="62230"/>
                </a:lnTo>
                <a:lnTo>
                  <a:pt x="53340" y="106680"/>
                </a:lnTo>
                <a:lnTo>
                  <a:pt x="44450" y="124460"/>
                </a:lnTo>
                <a:lnTo>
                  <a:pt x="26670" y="142240"/>
                </a:lnTo>
                <a:lnTo>
                  <a:pt x="8890" y="160020"/>
                </a:lnTo>
                <a:lnTo>
                  <a:pt x="17780" y="179070"/>
                </a:lnTo>
                <a:lnTo>
                  <a:pt x="53340" y="187960"/>
                </a:lnTo>
                <a:lnTo>
                  <a:pt x="99060" y="187960"/>
                </a:lnTo>
                <a:lnTo>
                  <a:pt x="11684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4831080" y="4268470"/>
            <a:ext cx="35561" cy="365761"/>
          </a:xfrm>
          <a:custGeom>
            <a:avLst/>
            <a:gdLst/>
            <a:ahLst/>
            <a:cxnLst/>
            <a:rect l="0" t="0" r="0" b="0"/>
            <a:pathLst>
              <a:path w="35561" h="365761">
                <a:moveTo>
                  <a:pt x="889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7018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30200"/>
                </a:lnTo>
                <a:lnTo>
                  <a:pt x="8890" y="347980"/>
                </a:lnTo>
                <a:lnTo>
                  <a:pt x="17780" y="365760"/>
                </a:lnTo>
                <a:lnTo>
                  <a:pt x="3556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5010150" y="4563110"/>
            <a:ext cx="17781" cy="17781"/>
          </a:xfrm>
          <a:custGeom>
            <a:avLst/>
            <a:gdLst/>
            <a:ahLst/>
            <a:cxnLst/>
            <a:rect l="0" t="0" r="0" b="0"/>
            <a:pathLst>
              <a:path w="17781" h="17781">
                <a:moveTo>
                  <a:pt x="17780" y="0"/>
                </a:moveTo>
                <a:lnTo>
                  <a:pt x="0" y="0"/>
                </a:lnTo>
                <a:lnTo>
                  <a:pt x="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5134610" y="4286250"/>
            <a:ext cx="179071" cy="285751"/>
          </a:xfrm>
          <a:custGeom>
            <a:avLst/>
            <a:gdLst/>
            <a:ahLst/>
            <a:cxnLst/>
            <a:rect l="0" t="0" r="0" b="0"/>
            <a:pathLst>
              <a:path w="179071" h="285751">
                <a:moveTo>
                  <a:pt x="106680" y="17780"/>
                </a:moveTo>
                <a:lnTo>
                  <a:pt x="71120" y="0"/>
                </a:lnTo>
                <a:lnTo>
                  <a:pt x="53340" y="0"/>
                </a:lnTo>
                <a:lnTo>
                  <a:pt x="26670" y="8890"/>
                </a:lnTo>
                <a:lnTo>
                  <a:pt x="889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33350"/>
                </a:lnTo>
                <a:lnTo>
                  <a:pt x="0" y="152400"/>
                </a:lnTo>
                <a:lnTo>
                  <a:pt x="8890" y="170180"/>
                </a:lnTo>
                <a:lnTo>
                  <a:pt x="62230" y="152400"/>
                </a:lnTo>
                <a:lnTo>
                  <a:pt x="80010" y="143510"/>
                </a:lnTo>
                <a:lnTo>
                  <a:pt x="124460" y="143510"/>
                </a:lnTo>
                <a:lnTo>
                  <a:pt x="142240" y="143510"/>
                </a:lnTo>
                <a:lnTo>
                  <a:pt x="161290" y="152400"/>
                </a:lnTo>
                <a:lnTo>
                  <a:pt x="179070" y="170180"/>
                </a:lnTo>
                <a:lnTo>
                  <a:pt x="179070" y="187960"/>
                </a:lnTo>
                <a:lnTo>
                  <a:pt x="170180" y="205740"/>
                </a:lnTo>
                <a:lnTo>
                  <a:pt x="151130" y="250190"/>
                </a:lnTo>
                <a:lnTo>
                  <a:pt x="133350" y="259080"/>
                </a:lnTo>
                <a:lnTo>
                  <a:pt x="9779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4616450" y="4438650"/>
            <a:ext cx="80011" cy="1"/>
          </a:xfrm>
          <a:custGeom>
            <a:avLst/>
            <a:gdLst/>
            <a:ahLst/>
            <a:cxnLst/>
            <a:rect l="0" t="0" r="0" b="0"/>
            <a:pathLst>
              <a:path w="80011" h="1">
                <a:moveTo>
                  <a:pt x="0" y="0"/>
                </a:moveTo>
                <a:lnTo>
                  <a:pt x="17780" y="0"/>
                </a:lnTo>
                <a:lnTo>
                  <a:pt x="44450" y="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4625340" y="4500880"/>
            <a:ext cx="44451" cy="8891"/>
          </a:xfrm>
          <a:custGeom>
            <a:avLst/>
            <a:gdLst/>
            <a:ahLst/>
            <a:cxnLst/>
            <a:rect l="0" t="0" r="0" b="0"/>
            <a:pathLst>
              <a:path w="44451" h="8891">
                <a:moveTo>
                  <a:pt x="0" y="8890"/>
                </a:moveTo>
                <a:lnTo>
                  <a:pt x="17780" y="0"/>
                </a:lnTo>
                <a:lnTo>
                  <a:pt x="444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7706360" y="4259580"/>
            <a:ext cx="196851" cy="35561"/>
          </a:xfrm>
          <a:custGeom>
            <a:avLst/>
            <a:gdLst/>
            <a:ahLst/>
            <a:cxnLst/>
            <a:rect l="0" t="0" r="0" b="0"/>
            <a:pathLst>
              <a:path w="196851" h="35561">
                <a:moveTo>
                  <a:pt x="0" y="35560"/>
                </a:moveTo>
                <a:lnTo>
                  <a:pt x="26670" y="26670"/>
                </a:lnTo>
                <a:lnTo>
                  <a:pt x="62230" y="26670"/>
                </a:lnTo>
                <a:lnTo>
                  <a:pt x="106680" y="8890"/>
                </a:lnTo>
                <a:lnTo>
                  <a:pt x="142240" y="8890"/>
                </a:lnTo>
                <a:lnTo>
                  <a:pt x="18796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7741920" y="4384040"/>
            <a:ext cx="187961" cy="35561"/>
          </a:xfrm>
          <a:custGeom>
            <a:avLst/>
            <a:gdLst/>
            <a:ahLst/>
            <a:cxnLst/>
            <a:rect l="0" t="0" r="0" b="0"/>
            <a:pathLst>
              <a:path w="187961" h="35561">
                <a:moveTo>
                  <a:pt x="0" y="35560"/>
                </a:moveTo>
                <a:lnTo>
                  <a:pt x="26670" y="17780"/>
                </a:lnTo>
                <a:lnTo>
                  <a:pt x="71120" y="8890"/>
                </a:lnTo>
                <a:lnTo>
                  <a:pt x="97790" y="8890"/>
                </a:lnTo>
                <a:lnTo>
                  <a:pt x="14351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8089900" y="4116070"/>
            <a:ext cx="63501" cy="393701"/>
          </a:xfrm>
          <a:custGeom>
            <a:avLst/>
            <a:gdLst/>
            <a:ahLst/>
            <a:cxnLst/>
            <a:rect l="0" t="0" r="0" b="0"/>
            <a:pathLst>
              <a:path w="63501" h="393701">
                <a:moveTo>
                  <a:pt x="0" y="0"/>
                </a:moveTo>
                <a:lnTo>
                  <a:pt x="0" y="26670"/>
                </a:lnTo>
                <a:lnTo>
                  <a:pt x="8890" y="72390"/>
                </a:lnTo>
                <a:lnTo>
                  <a:pt x="17780" y="107950"/>
                </a:lnTo>
                <a:lnTo>
                  <a:pt x="17780" y="152400"/>
                </a:lnTo>
                <a:lnTo>
                  <a:pt x="26670" y="196850"/>
                </a:lnTo>
                <a:lnTo>
                  <a:pt x="26670" y="241300"/>
                </a:lnTo>
                <a:lnTo>
                  <a:pt x="35560" y="285750"/>
                </a:lnTo>
                <a:lnTo>
                  <a:pt x="44450" y="322580"/>
                </a:lnTo>
                <a:lnTo>
                  <a:pt x="53340" y="367030"/>
                </a:lnTo>
                <a:lnTo>
                  <a:pt x="6350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8286750" y="443865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889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8420100" y="4071620"/>
            <a:ext cx="232411" cy="375921"/>
          </a:xfrm>
          <a:custGeom>
            <a:avLst/>
            <a:gdLst/>
            <a:ahLst/>
            <a:cxnLst/>
            <a:rect l="0" t="0" r="0" b="0"/>
            <a:pathLst>
              <a:path w="232411" h="375921">
                <a:moveTo>
                  <a:pt x="134620" y="17780"/>
                </a:moveTo>
                <a:lnTo>
                  <a:pt x="116840" y="0"/>
                </a:lnTo>
                <a:lnTo>
                  <a:pt x="90170" y="0"/>
                </a:lnTo>
                <a:lnTo>
                  <a:pt x="72390" y="8890"/>
                </a:lnTo>
                <a:lnTo>
                  <a:pt x="54610" y="26670"/>
                </a:lnTo>
                <a:lnTo>
                  <a:pt x="36830" y="35560"/>
                </a:lnTo>
                <a:lnTo>
                  <a:pt x="19050" y="81280"/>
                </a:lnTo>
                <a:lnTo>
                  <a:pt x="0" y="99060"/>
                </a:lnTo>
                <a:lnTo>
                  <a:pt x="0" y="125730"/>
                </a:lnTo>
                <a:lnTo>
                  <a:pt x="0" y="170180"/>
                </a:lnTo>
                <a:lnTo>
                  <a:pt x="10160" y="187960"/>
                </a:lnTo>
                <a:lnTo>
                  <a:pt x="27940" y="205740"/>
                </a:lnTo>
                <a:lnTo>
                  <a:pt x="45720" y="205740"/>
                </a:lnTo>
                <a:lnTo>
                  <a:pt x="90170" y="187960"/>
                </a:lnTo>
                <a:lnTo>
                  <a:pt x="134620" y="179070"/>
                </a:lnTo>
                <a:lnTo>
                  <a:pt x="152400" y="179070"/>
                </a:lnTo>
                <a:lnTo>
                  <a:pt x="179070" y="187960"/>
                </a:lnTo>
                <a:lnTo>
                  <a:pt x="196850" y="187960"/>
                </a:lnTo>
                <a:lnTo>
                  <a:pt x="214630" y="205740"/>
                </a:lnTo>
                <a:lnTo>
                  <a:pt x="223520" y="223520"/>
                </a:lnTo>
                <a:lnTo>
                  <a:pt x="232410" y="250190"/>
                </a:lnTo>
                <a:lnTo>
                  <a:pt x="232410" y="267970"/>
                </a:lnTo>
                <a:lnTo>
                  <a:pt x="232410" y="285750"/>
                </a:lnTo>
                <a:lnTo>
                  <a:pt x="179070" y="339090"/>
                </a:lnTo>
                <a:lnTo>
                  <a:pt x="143510" y="358140"/>
                </a:lnTo>
                <a:lnTo>
                  <a:pt x="125730" y="367030"/>
                </a:lnTo>
                <a:lnTo>
                  <a:pt x="10795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15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6154" y="255305"/>
            <a:ext cx="694292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 startAt="2"/>
            </a:pPr>
            <a:r>
              <a:rPr lang="en-US" sz="2800" dirty="0" smtClean="0"/>
              <a:t>Use logarithms to find the exact values:</a:t>
            </a:r>
          </a:p>
          <a:p>
            <a:pPr marL="342900" indent="-342900">
              <a:buAutoNum type="arabicParenR" startAt="2"/>
            </a:pPr>
            <a:endParaRPr lang="en-US" dirty="0"/>
          </a:p>
          <a:p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134489"/>
              </p:ext>
            </p:extLst>
          </p:nvPr>
        </p:nvGraphicFramePr>
        <p:xfrm>
          <a:off x="1085244" y="1165959"/>
          <a:ext cx="24384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939800" imgH="203200" progId="Equation.3">
                  <p:embed/>
                </p:oleObj>
              </mc:Choice>
              <mc:Fallback>
                <p:oleObj name="Equation" r:id="rId3" imgW="939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5244" y="1165959"/>
                        <a:ext cx="2438400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MARTINK"/>
          <p:cNvSpPr/>
          <p:nvPr/>
        </p:nvSpPr>
        <p:spPr>
          <a:xfrm>
            <a:off x="2161540" y="2115820"/>
            <a:ext cx="17781" cy="285751"/>
          </a:xfrm>
          <a:custGeom>
            <a:avLst/>
            <a:gdLst/>
            <a:ahLst/>
            <a:cxnLst/>
            <a:rect l="0" t="0" r="0" b="0"/>
            <a:pathLst>
              <a:path w="17781" h="285751">
                <a:moveTo>
                  <a:pt x="8890" y="17780"/>
                </a:moveTo>
                <a:lnTo>
                  <a:pt x="0" y="0"/>
                </a:lnTo>
                <a:lnTo>
                  <a:pt x="0" y="54610"/>
                </a:lnTo>
                <a:lnTo>
                  <a:pt x="0" y="90170"/>
                </a:lnTo>
                <a:lnTo>
                  <a:pt x="0" y="125730"/>
                </a:lnTo>
                <a:lnTo>
                  <a:pt x="0" y="170180"/>
                </a:lnTo>
                <a:lnTo>
                  <a:pt x="0" y="205740"/>
                </a:lnTo>
                <a:lnTo>
                  <a:pt x="8890" y="250190"/>
                </a:lnTo>
                <a:lnTo>
                  <a:pt x="1778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2259330" y="2223770"/>
            <a:ext cx="124461" cy="160021"/>
          </a:xfrm>
          <a:custGeom>
            <a:avLst/>
            <a:gdLst/>
            <a:ahLst/>
            <a:cxnLst/>
            <a:rect l="0" t="0" r="0" b="0"/>
            <a:pathLst>
              <a:path w="124461" h="160021">
                <a:moveTo>
                  <a:pt x="115570" y="26670"/>
                </a:moveTo>
                <a:lnTo>
                  <a:pt x="106680" y="8890"/>
                </a:lnTo>
                <a:lnTo>
                  <a:pt x="88900" y="0"/>
                </a:lnTo>
                <a:lnTo>
                  <a:pt x="44450" y="26670"/>
                </a:lnTo>
                <a:lnTo>
                  <a:pt x="26670" y="35560"/>
                </a:lnTo>
                <a:lnTo>
                  <a:pt x="8890" y="71120"/>
                </a:lnTo>
                <a:lnTo>
                  <a:pt x="0" y="106680"/>
                </a:lnTo>
                <a:lnTo>
                  <a:pt x="0" y="124460"/>
                </a:lnTo>
                <a:lnTo>
                  <a:pt x="0" y="142240"/>
                </a:lnTo>
                <a:lnTo>
                  <a:pt x="8890" y="160020"/>
                </a:lnTo>
                <a:lnTo>
                  <a:pt x="35560" y="160020"/>
                </a:lnTo>
                <a:lnTo>
                  <a:pt x="53340" y="151130"/>
                </a:lnTo>
                <a:lnTo>
                  <a:pt x="80010" y="142240"/>
                </a:lnTo>
                <a:lnTo>
                  <a:pt x="106680" y="106680"/>
                </a:lnTo>
                <a:lnTo>
                  <a:pt x="124460" y="80010"/>
                </a:lnTo>
                <a:lnTo>
                  <a:pt x="124460" y="62230"/>
                </a:lnTo>
                <a:lnTo>
                  <a:pt x="10668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2438400" y="2241550"/>
            <a:ext cx="115571" cy="365761"/>
          </a:xfrm>
          <a:custGeom>
            <a:avLst/>
            <a:gdLst/>
            <a:ahLst/>
            <a:cxnLst/>
            <a:rect l="0" t="0" r="0" b="0"/>
            <a:pathLst>
              <a:path w="115571" h="365761">
                <a:moveTo>
                  <a:pt x="115570" y="17780"/>
                </a:moveTo>
                <a:lnTo>
                  <a:pt x="97790" y="8890"/>
                </a:lnTo>
                <a:lnTo>
                  <a:pt x="71120" y="17780"/>
                </a:lnTo>
                <a:lnTo>
                  <a:pt x="53340" y="26670"/>
                </a:lnTo>
                <a:lnTo>
                  <a:pt x="35560" y="44450"/>
                </a:lnTo>
                <a:lnTo>
                  <a:pt x="35560" y="62230"/>
                </a:lnTo>
                <a:lnTo>
                  <a:pt x="71120" y="53340"/>
                </a:lnTo>
                <a:lnTo>
                  <a:pt x="97790" y="17780"/>
                </a:lnTo>
                <a:lnTo>
                  <a:pt x="106680" y="0"/>
                </a:lnTo>
                <a:lnTo>
                  <a:pt x="106680" y="17780"/>
                </a:lnTo>
                <a:lnTo>
                  <a:pt x="106680" y="53340"/>
                </a:lnTo>
                <a:lnTo>
                  <a:pt x="106680" y="88900"/>
                </a:lnTo>
                <a:lnTo>
                  <a:pt x="106680" y="124460"/>
                </a:lnTo>
                <a:lnTo>
                  <a:pt x="97790" y="168910"/>
                </a:lnTo>
                <a:lnTo>
                  <a:pt x="88900" y="205740"/>
                </a:lnTo>
                <a:lnTo>
                  <a:pt x="71120" y="241300"/>
                </a:lnTo>
                <a:lnTo>
                  <a:pt x="62230" y="285750"/>
                </a:lnTo>
                <a:lnTo>
                  <a:pt x="44450" y="321310"/>
                </a:lnTo>
                <a:lnTo>
                  <a:pt x="26670" y="356870"/>
                </a:lnTo>
                <a:lnTo>
                  <a:pt x="8890" y="365760"/>
                </a:lnTo>
                <a:lnTo>
                  <a:pt x="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2616200" y="2321560"/>
            <a:ext cx="152401" cy="223521"/>
          </a:xfrm>
          <a:custGeom>
            <a:avLst/>
            <a:gdLst/>
            <a:ahLst/>
            <a:cxnLst/>
            <a:rect l="0" t="0" r="0" b="0"/>
            <a:pathLst>
              <a:path w="152401" h="223521">
                <a:moveTo>
                  <a:pt x="8890" y="80010"/>
                </a:moveTo>
                <a:lnTo>
                  <a:pt x="0" y="62230"/>
                </a:lnTo>
                <a:lnTo>
                  <a:pt x="8890" y="35560"/>
                </a:lnTo>
                <a:lnTo>
                  <a:pt x="44450" y="0"/>
                </a:lnTo>
                <a:lnTo>
                  <a:pt x="62230" y="0"/>
                </a:lnTo>
                <a:lnTo>
                  <a:pt x="80010" y="8890"/>
                </a:lnTo>
                <a:lnTo>
                  <a:pt x="80010" y="35560"/>
                </a:lnTo>
                <a:lnTo>
                  <a:pt x="71120" y="71120"/>
                </a:lnTo>
                <a:lnTo>
                  <a:pt x="53340" y="116840"/>
                </a:lnTo>
                <a:lnTo>
                  <a:pt x="35560" y="161290"/>
                </a:lnTo>
                <a:lnTo>
                  <a:pt x="26670" y="187960"/>
                </a:lnTo>
                <a:lnTo>
                  <a:pt x="35560" y="205740"/>
                </a:lnTo>
                <a:lnTo>
                  <a:pt x="44450" y="223520"/>
                </a:lnTo>
                <a:lnTo>
                  <a:pt x="62230" y="223520"/>
                </a:lnTo>
                <a:lnTo>
                  <a:pt x="107950" y="223520"/>
                </a:lnTo>
                <a:lnTo>
                  <a:pt x="15240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2910840" y="2133600"/>
            <a:ext cx="8891" cy="205741"/>
          </a:xfrm>
          <a:custGeom>
            <a:avLst/>
            <a:gdLst/>
            <a:ahLst/>
            <a:cxnLst/>
            <a:rect l="0" t="0" r="0" b="0"/>
            <a:pathLst>
              <a:path w="8891" h="205741">
                <a:moveTo>
                  <a:pt x="0" y="0"/>
                </a:moveTo>
                <a:lnTo>
                  <a:pt x="0" y="45720"/>
                </a:lnTo>
                <a:lnTo>
                  <a:pt x="0" y="90170"/>
                </a:lnTo>
                <a:lnTo>
                  <a:pt x="0" y="134620"/>
                </a:lnTo>
                <a:lnTo>
                  <a:pt x="0" y="152400"/>
                </a:lnTo>
                <a:lnTo>
                  <a:pt x="0" y="170180"/>
                </a:lnTo>
                <a:lnTo>
                  <a:pt x="889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2973070" y="2106930"/>
            <a:ext cx="170181" cy="214631"/>
          </a:xfrm>
          <a:custGeom>
            <a:avLst/>
            <a:gdLst/>
            <a:ahLst/>
            <a:cxnLst/>
            <a:rect l="0" t="0" r="0" b="0"/>
            <a:pathLst>
              <a:path w="170181" h="214631">
                <a:moveTo>
                  <a:pt x="0" y="54610"/>
                </a:moveTo>
                <a:lnTo>
                  <a:pt x="8890" y="26670"/>
                </a:lnTo>
                <a:lnTo>
                  <a:pt x="26670" y="17780"/>
                </a:lnTo>
                <a:lnTo>
                  <a:pt x="45720" y="0"/>
                </a:lnTo>
                <a:lnTo>
                  <a:pt x="63500" y="0"/>
                </a:lnTo>
                <a:lnTo>
                  <a:pt x="81280" y="8890"/>
                </a:lnTo>
                <a:lnTo>
                  <a:pt x="90170" y="26670"/>
                </a:lnTo>
                <a:lnTo>
                  <a:pt x="99060" y="45720"/>
                </a:lnTo>
                <a:lnTo>
                  <a:pt x="90170" y="81280"/>
                </a:lnTo>
                <a:lnTo>
                  <a:pt x="72390" y="125730"/>
                </a:lnTo>
                <a:lnTo>
                  <a:pt x="36830" y="170180"/>
                </a:lnTo>
                <a:lnTo>
                  <a:pt x="26670" y="187960"/>
                </a:lnTo>
                <a:lnTo>
                  <a:pt x="36830" y="205740"/>
                </a:lnTo>
                <a:lnTo>
                  <a:pt x="54610" y="214630"/>
                </a:lnTo>
                <a:lnTo>
                  <a:pt x="90170" y="214630"/>
                </a:lnTo>
                <a:lnTo>
                  <a:pt x="125730" y="214630"/>
                </a:lnTo>
                <a:lnTo>
                  <a:pt x="17018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1964690" y="2571750"/>
            <a:ext cx="1098551" cy="124461"/>
          </a:xfrm>
          <a:custGeom>
            <a:avLst/>
            <a:gdLst/>
            <a:ahLst/>
            <a:cxnLst/>
            <a:rect l="0" t="0" r="0" b="0"/>
            <a:pathLst>
              <a:path w="1098551" h="124461">
                <a:moveTo>
                  <a:pt x="0" y="124460"/>
                </a:moveTo>
                <a:lnTo>
                  <a:pt x="44450" y="106680"/>
                </a:lnTo>
                <a:lnTo>
                  <a:pt x="71120" y="106680"/>
                </a:lnTo>
                <a:lnTo>
                  <a:pt x="97790" y="97790"/>
                </a:lnTo>
                <a:lnTo>
                  <a:pt x="124460" y="97790"/>
                </a:lnTo>
                <a:lnTo>
                  <a:pt x="168910" y="88900"/>
                </a:lnTo>
                <a:lnTo>
                  <a:pt x="214630" y="88900"/>
                </a:lnTo>
                <a:lnTo>
                  <a:pt x="250190" y="80010"/>
                </a:lnTo>
                <a:lnTo>
                  <a:pt x="294640" y="71120"/>
                </a:lnTo>
                <a:lnTo>
                  <a:pt x="330200" y="71120"/>
                </a:lnTo>
                <a:lnTo>
                  <a:pt x="374650" y="62230"/>
                </a:lnTo>
                <a:lnTo>
                  <a:pt x="419100" y="53340"/>
                </a:lnTo>
                <a:lnTo>
                  <a:pt x="445770" y="53340"/>
                </a:lnTo>
                <a:lnTo>
                  <a:pt x="482600" y="44450"/>
                </a:lnTo>
                <a:lnTo>
                  <a:pt x="518160" y="44450"/>
                </a:lnTo>
                <a:lnTo>
                  <a:pt x="553720" y="35560"/>
                </a:lnTo>
                <a:lnTo>
                  <a:pt x="580390" y="26670"/>
                </a:lnTo>
                <a:lnTo>
                  <a:pt x="615950" y="26670"/>
                </a:lnTo>
                <a:lnTo>
                  <a:pt x="651510" y="26670"/>
                </a:lnTo>
                <a:lnTo>
                  <a:pt x="687070" y="17780"/>
                </a:lnTo>
                <a:lnTo>
                  <a:pt x="713740" y="17780"/>
                </a:lnTo>
                <a:lnTo>
                  <a:pt x="750570" y="17780"/>
                </a:lnTo>
                <a:lnTo>
                  <a:pt x="777240" y="17780"/>
                </a:lnTo>
                <a:lnTo>
                  <a:pt x="812800" y="8890"/>
                </a:lnTo>
                <a:lnTo>
                  <a:pt x="839470" y="8890"/>
                </a:lnTo>
                <a:lnTo>
                  <a:pt x="866140" y="8890"/>
                </a:lnTo>
                <a:lnTo>
                  <a:pt x="910590" y="8890"/>
                </a:lnTo>
                <a:lnTo>
                  <a:pt x="946150" y="8890"/>
                </a:lnTo>
                <a:lnTo>
                  <a:pt x="981710" y="8890"/>
                </a:lnTo>
                <a:lnTo>
                  <a:pt x="1026160" y="8890"/>
                </a:lnTo>
                <a:lnTo>
                  <a:pt x="1071880" y="0"/>
                </a:lnTo>
                <a:lnTo>
                  <a:pt x="10985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197100" y="2750820"/>
            <a:ext cx="35561" cy="267971"/>
          </a:xfrm>
          <a:custGeom>
            <a:avLst/>
            <a:gdLst/>
            <a:ahLst/>
            <a:cxnLst/>
            <a:rect l="0" t="0" r="0" b="0"/>
            <a:pathLst>
              <a:path w="35561" h="267971">
                <a:moveTo>
                  <a:pt x="0" y="0"/>
                </a:moveTo>
                <a:lnTo>
                  <a:pt x="0" y="17780"/>
                </a:lnTo>
                <a:lnTo>
                  <a:pt x="0" y="53340"/>
                </a:lnTo>
                <a:lnTo>
                  <a:pt x="8890" y="97790"/>
                </a:lnTo>
                <a:lnTo>
                  <a:pt x="8890" y="133350"/>
                </a:lnTo>
                <a:lnTo>
                  <a:pt x="17780" y="177800"/>
                </a:lnTo>
                <a:lnTo>
                  <a:pt x="26670" y="213360"/>
                </a:lnTo>
                <a:lnTo>
                  <a:pt x="26670" y="259080"/>
                </a:lnTo>
                <a:lnTo>
                  <a:pt x="3556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294890" y="2777490"/>
            <a:ext cx="124461" cy="186691"/>
          </a:xfrm>
          <a:custGeom>
            <a:avLst/>
            <a:gdLst/>
            <a:ahLst/>
            <a:cxnLst/>
            <a:rect l="0" t="0" r="0" b="0"/>
            <a:pathLst>
              <a:path w="124461" h="186691">
                <a:moveTo>
                  <a:pt x="88900" y="0"/>
                </a:moveTo>
                <a:lnTo>
                  <a:pt x="71120" y="0"/>
                </a:lnTo>
                <a:lnTo>
                  <a:pt x="44450" y="8890"/>
                </a:lnTo>
                <a:lnTo>
                  <a:pt x="17780" y="5334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42240"/>
                </a:lnTo>
                <a:lnTo>
                  <a:pt x="0" y="160020"/>
                </a:lnTo>
                <a:lnTo>
                  <a:pt x="8890" y="177800"/>
                </a:lnTo>
                <a:lnTo>
                  <a:pt x="35560" y="186690"/>
                </a:lnTo>
                <a:lnTo>
                  <a:pt x="62230" y="186690"/>
                </a:lnTo>
                <a:lnTo>
                  <a:pt x="80010" y="168910"/>
                </a:lnTo>
                <a:lnTo>
                  <a:pt x="97790" y="151130"/>
                </a:lnTo>
                <a:lnTo>
                  <a:pt x="115570" y="124460"/>
                </a:lnTo>
                <a:lnTo>
                  <a:pt x="124460" y="106680"/>
                </a:lnTo>
                <a:lnTo>
                  <a:pt x="124460" y="88900"/>
                </a:lnTo>
                <a:lnTo>
                  <a:pt x="115570" y="62230"/>
                </a:lnTo>
                <a:lnTo>
                  <a:pt x="106680" y="44450"/>
                </a:lnTo>
                <a:lnTo>
                  <a:pt x="8890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465070" y="2786380"/>
            <a:ext cx="133351" cy="347981"/>
          </a:xfrm>
          <a:custGeom>
            <a:avLst/>
            <a:gdLst/>
            <a:ahLst/>
            <a:cxnLst/>
            <a:rect l="0" t="0" r="0" b="0"/>
            <a:pathLst>
              <a:path w="133351" h="347981">
                <a:moveTo>
                  <a:pt x="106680" y="53340"/>
                </a:moveTo>
                <a:lnTo>
                  <a:pt x="97790" y="26670"/>
                </a:lnTo>
                <a:lnTo>
                  <a:pt x="88900" y="8890"/>
                </a:lnTo>
                <a:lnTo>
                  <a:pt x="71120" y="0"/>
                </a:lnTo>
                <a:lnTo>
                  <a:pt x="53340" y="0"/>
                </a:lnTo>
                <a:lnTo>
                  <a:pt x="26670" y="26670"/>
                </a:lnTo>
                <a:lnTo>
                  <a:pt x="8890" y="71120"/>
                </a:lnTo>
                <a:lnTo>
                  <a:pt x="0" y="97790"/>
                </a:lnTo>
                <a:lnTo>
                  <a:pt x="8890" y="115570"/>
                </a:lnTo>
                <a:lnTo>
                  <a:pt x="35560" y="124460"/>
                </a:lnTo>
                <a:lnTo>
                  <a:pt x="53340" y="124460"/>
                </a:lnTo>
                <a:lnTo>
                  <a:pt x="80010" y="115570"/>
                </a:lnTo>
                <a:lnTo>
                  <a:pt x="97790" y="106680"/>
                </a:lnTo>
                <a:lnTo>
                  <a:pt x="115570" y="80010"/>
                </a:lnTo>
                <a:lnTo>
                  <a:pt x="133350" y="53340"/>
                </a:lnTo>
                <a:lnTo>
                  <a:pt x="133350" y="35560"/>
                </a:lnTo>
                <a:lnTo>
                  <a:pt x="133350" y="88900"/>
                </a:lnTo>
                <a:lnTo>
                  <a:pt x="133350" y="124460"/>
                </a:lnTo>
                <a:lnTo>
                  <a:pt x="133350" y="160020"/>
                </a:lnTo>
                <a:lnTo>
                  <a:pt x="124460" y="204470"/>
                </a:lnTo>
                <a:lnTo>
                  <a:pt x="106680" y="250190"/>
                </a:lnTo>
                <a:lnTo>
                  <a:pt x="80010" y="285750"/>
                </a:lnTo>
                <a:lnTo>
                  <a:pt x="44450" y="321310"/>
                </a:lnTo>
                <a:lnTo>
                  <a:pt x="26670" y="339090"/>
                </a:lnTo>
                <a:lnTo>
                  <a:pt x="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2687320" y="2857500"/>
            <a:ext cx="116841" cy="196851"/>
          </a:xfrm>
          <a:custGeom>
            <a:avLst/>
            <a:gdLst/>
            <a:ahLst/>
            <a:cxnLst/>
            <a:rect l="0" t="0" r="0" b="0"/>
            <a:pathLst>
              <a:path w="116841" h="196851">
                <a:moveTo>
                  <a:pt x="0" y="53340"/>
                </a:moveTo>
                <a:lnTo>
                  <a:pt x="8890" y="26670"/>
                </a:lnTo>
                <a:lnTo>
                  <a:pt x="27940" y="17780"/>
                </a:lnTo>
                <a:lnTo>
                  <a:pt x="45720" y="0"/>
                </a:lnTo>
                <a:lnTo>
                  <a:pt x="63500" y="8890"/>
                </a:lnTo>
                <a:lnTo>
                  <a:pt x="72390" y="26670"/>
                </a:lnTo>
                <a:lnTo>
                  <a:pt x="72390" y="53340"/>
                </a:lnTo>
                <a:lnTo>
                  <a:pt x="54610" y="88900"/>
                </a:lnTo>
                <a:lnTo>
                  <a:pt x="27940" y="133350"/>
                </a:lnTo>
                <a:lnTo>
                  <a:pt x="8890" y="161290"/>
                </a:lnTo>
                <a:lnTo>
                  <a:pt x="8890" y="179070"/>
                </a:lnTo>
                <a:lnTo>
                  <a:pt x="17780" y="196850"/>
                </a:lnTo>
                <a:lnTo>
                  <a:pt x="36830" y="196850"/>
                </a:lnTo>
                <a:lnTo>
                  <a:pt x="54610" y="196850"/>
                </a:lnTo>
                <a:lnTo>
                  <a:pt x="90170" y="187960"/>
                </a:lnTo>
                <a:lnTo>
                  <a:pt x="11684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2866390" y="2696210"/>
            <a:ext cx="187961" cy="241301"/>
          </a:xfrm>
          <a:custGeom>
            <a:avLst/>
            <a:gdLst/>
            <a:ahLst/>
            <a:cxnLst/>
            <a:rect l="0" t="0" r="0" b="0"/>
            <a:pathLst>
              <a:path w="187961" h="241301">
                <a:moveTo>
                  <a:pt x="8890" y="63500"/>
                </a:moveTo>
                <a:lnTo>
                  <a:pt x="0" y="45720"/>
                </a:lnTo>
                <a:lnTo>
                  <a:pt x="8890" y="19050"/>
                </a:lnTo>
                <a:lnTo>
                  <a:pt x="35560" y="0"/>
                </a:lnTo>
                <a:lnTo>
                  <a:pt x="80010" y="0"/>
                </a:lnTo>
                <a:lnTo>
                  <a:pt x="97790" y="0"/>
                </a:lnTo>
                <a:lnTo>
                  <a:pt x="106680" y="19050"/>
                </a:lnTo>
                <a:lnTo>
                  <a:pt x="97790" y="54610"/>
                </a:lnTo>
                <a:lnTo>
                  <a:pt x="71120" y="90170"/>
                </a:lnTo>
                <a:lnTo>
                  <a:pt x="80010" y="107950"/>
                </a:lnTo>
                <a:lnTo>
                  <a:pt x="133350" y="116840"/>
                </a:lnTo>
                <a:lnTo>
                  <a:pt x="170180" y="134620"/>
                </a:lnTo>
                <a:lnTo>
                  <a:pt x="187960" y="143510"/>
                </a:lnTo>
                <a:lnTo>
                  <a:pt x="179070" y="161290"/>
                </a:lnTo>
                <a:lnTo>
                  <a:pt x="170180" y="179070"/>
                </a:lnTo>
                <a:lnTo>
                  <a:pt x="133350" y="196850"/>
                </a:lnTo>
                <a:lnTo>
                  <a:pt x="97790" y="214630"/>
                </a:lnTo>
                <a:lnTo>
                  <a:pt x="6223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956050" y="2062480"/>
            <a:ext cx="26671" cy="267971"/>
          </a:xfrm>
          <a:custGeom>
            <a:avLst/>
            <a:gdLst/>
            <a:ahLst/>
            <a:cxnLst/>
            <a:rect l="0" t="0" r="0" b="0"/>
            <a:pathLst>
              <a:path w="26671" h="267971">
                <a:moveTo>
                  <a:pt x="0" y="17780"/>
                </a:moveTo>
                <a:lnTo>
                  <a:pt x="0" y="0"/>
                </a:lnTo>
                <a:lnTo>
                  <a:pt x="17780" y="8890"/>
                </a:lnTo>
                <a:lnTo>
                  <a:pt x="26670" y="35560"/>
                </a:lnTo>
                <a:lnTo>
                  <a:pt x="26670" y="81280"/>
                </a:lnTo>
                <a:lnTo>
                  <a:pt x="26670" y="116840"/>
                </a:lnTo>
                <a:lnTo>
                  <a:pt x="26670" y="152400"/>
                </a:lnTo>
                <a:lnTo>
                  <a:pt x="26670" y="196850"/>
                </a:lnTo>
                <a:lnTo>
                  <a:pt x="26670" y="241300"/>
                </a:lnTo>
                <a:lnTo>
                  <a:pt x="2667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4062730" y="2026920"/>
            <a:ext cx="223521" cy="276861"/>
          </a:xfrm>
          <a:custGeom>
            <a:avLst/>
            <a:gdLst/>
            <a:ahLst/>
            <a:cxnLst/>
            <a:rect l="0" t="0" r="0" b="0"/>
            <a:pathLst>
              <a:path w="223521" h="276861">
                <a:moveTo>
                  <a:pt x="17780" y="134620"/>
                </a:moveTo>
                <a:lnTo>
                  <a:pt x="0" y="97790"/>
                </a:lnTo>
                <a:lnTo>
                  <a:pt x="0" y="80010"/>
                </a:lnTo>
                <a:lnTo>
                  <a:pt x="0" y="62230"/>
                </a:lnTo>
                <a:lnTo>
                  <a:pt x="8890" y="44450"/>
                </a:lnTo>
                <a:lnTo>
                  <a:pt x="44450" y="17780"/>
                </a:lnTo>
                <a:lnTo>
                  <a:pt x="80010" y="0"/>
                </a:lnTo>
                <a:lnTo>
                  <a:pt x="99060" y="0"/>
                </a:lnTo>
                <a:lnTo>
                  <a:pt x="116840" y="8890"/>
                </a:lnTo>
                <a:lnTo>
                  <a:pt x="116840" y="35560"/>
                </a:lnTo>
                <a:lnTo>
                  <a:pt x="107950" y="71120"/>
                </a:lnTo>
                <a:lnTo>
                  <a:pt x="90170" y="116840"/>
                </a:lnTo>
                <a:lnTo>
                  <a:pt x="71120" y="161290"/>
                </a:lnTo>
                <a:lnTo>
                  <a:pt x="35560" y="205740"/>
                </a:lnTo>
                <a:lnTo>
                  <a:pt x="17780" y="232410"/>
                </a:lnTo>
                <a:lnTo>
                  <a:pt x="26670" y="250190"/>
                </a:lnTo>
                <a:lnTo>
                  <a:pt x="35560" y="267970"/>
                </a:lnTo>
                <a:lnTo>
                  <a:pt x="71120" y="267970"/>
                </a:lnTo>
                <a:lnTo>
                  <a:pt x="107950" y="267970"/>
                </a:lnTo>
                <a:lnTo>
                  <a:pt x="143510" y="267970"/>
                </a:lnTo>
                <a:lnTo>
                  <a:pt x="179070" y="267970"/>
                </a:lnTo>
                <a:lnTo>
                  <a:pt x="22352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768090" y="2428240"/>
            <a:ext cx="438151" cy="90171"/>
          </a:xfrm>
          <a:custGeom>
            <a:avLst/>
            <a:gdLst/>
            <a:ahLst/>
            <a:cxnLst/>
            <a:rect l="0" t="0" r="0" b="0"/>
            <a:pathLst>
              <a:path w="438151" h="90171">
                <a:moveTo>
                  <a:pt x="0" y="90170"/>
                </a:moveTo>
                <a:lnTo>
                  <a:pt x="35560" y="63500"/>
                </a:lnTo>
                <a:lnTo>
                  <a:pt x="80010" y="54610"/>
                </a:lnTo>
                <a:lnTo>
                  <a:pt x="125730" y="45720"/>
                </a:lnTo>
                <a:lnTo>
                  <a:pt x="161290" y="36830"/>
                </a:lnTo>
                <a:lnTo>
                  <a:pt x="196850" y="36830"/>
                </a:lnTo>
                <a:lnTo>
                  <a:pt x="232410" y="27940"/>
                </a:lnTo>
                <a:lnTo>
                  <a:pt x="267970" y="19050"/>
                </a:lnTo>
                <a:lnTo>
                  <a:pt x="303530" y="19050"/>
                </a:lnTo>
                <a:lnTo>
                  <a:pt x="339090" y="10160"/>
                </a:lnTo>
                <a:lnTo>
                  <a:pt x="384810" y="10160"/>
                </a:lnTo>
                <a:lnTo>
                  <a:pt x="429260" y="0"/>
                </a:lnTo>
                <a:lnTo>
                  <a:pt x="4381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3821430" y="2571750"/>
            <a:ext cx="241301" cy="401321"/>
          </a:xfrm>
          <a:custGeom>
            <a:avLst/>
            <a:gdLst/>
            <a:ahLst/>
            <a:cxnLst/>
            <a:rect l="0" t="0" r="0" b="0"/>
            <a:pathLst>
              <a:path w="241301" h="401321">
                <a:moveTo>
                  <a:pt x="107950" y="53340"/>
                </a:moveTo>
                <a:lnTo>
                  <a:pt x="99060" y="35560"/>
                </a:lnTo>
                <a:lnTo>
                  <a:pt x="125730" y="17780"/>
                </a:lnTo>
                <a:lnTo>
                  <a:pt x="152400" y="0"/>
                </a:lnTo>
                <a:lnTo>
                  <a:pt x="179070" y="0"/>
                </a:lnTo>
                <a:lnTo>
                  <a:pt x="205740" y="0"/>
                </a:lnTo>
                <a:lnTo>
                  <a:pt x="223520" y="8890"/>
                </a:lnTo>
                <a:lnTo>
                  <a:pt x="232410" y="26670"/>
                </a:lnTo>
                <a:lnTo>
                  <a:pt x="223520" y="44450"/>
                </a:lnTo>
                <a:lnTo>
                  <a:pt x="196850" y="88900"/>
                </a:lnTo>
                <a:lnTo>
                  <a:pt x="161290" y="124460"/>
                </a:lnTo>
                <a:lnTo>
                  <a:pt x="161290" y="143510"/>
                </a:lnTo>
                <a:lnTo>
                  <a:pt x="205740" y="187960"/>
                </a:lnTo>
                <a:lnTo>
                  <a:pt x="232410" y="205740"/>
                </a:lnTo>
                <a:lnTo>
                  <a:pt x="241300" y="241300"/>
                </a:lnTo>
                <a:lnTo>
                  <a:pt x="241300" y="259080"/>
                </a:lnTo>
                <a:lnTo>
                  <a:pt x="187960" y="303530"/>
                </a:lnTo>
                <a:lnTo>
                  <a:pt x="152400" y="330200"/>
                </a:lnTo>
                <a:lnTo>
                  <a:pt x="116840" y="347980"/>
                </a:lnTo>
                <a:lnTo>
                  <a:pt x="72390" y="365760"/>
                </a:lnTo>
                <a:lnTo>
                  <a:pt x="36830" y="374650"/>
                </a:lnTo>
                <a:lnTo>
                  <a:pt x="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4724400" y="2374900"/>
            <a:ext cx="231141" cy="8891"/>
          </a:xfrm>
          <a:custGeom>
            <a:avLst/>
            <a:gdLst/>
            <a:ahLst/>
            <a:cxnLst/>
            <a:rect l="0" t="0" r="0" b="0"/>
            <a:pathLst>
              <a:path w="231141" h="889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51130" y="0"/>
                </a:lnTo>
                <a:lnTo>
                  <a:pt x="195580" y="0"/>
                </a:lnTo>
                <a:lnTo>
                  <a:pt x="2311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4777740" y="2500630"/>
            <a:ext cx="285751" cy="62231"/>
          </a:xfrm>
          <a:custGeom>
            <a:avLst/>
            <a:gdLst/>
            <a:ahLst/>
            <a:cxnLst/>
            <a:rect l="0" t="0" r="0" b="0"/>
            <a:pathLst>
              <a:path w="285751" h="62231">
                <a:moveTo>
                  <a:pt x="0" y="62230"/>
                </a:moveTo>
                <a:lnTo>
                  <a:pt x="44450" y="62230"/>
                </a:lnTo>
                <a:lnTo>
                  <a:pt x="88900" y="62230"/>
                </a:lnTo>
                <a:lnTo>
                  <a:pt x="124460" y="53340"/>
                </a:lnTo>
                <a:lnTo>
                  <a:pt x="160020" y="44450"/>
                </a:lnTo>
                <a:lnTo>
                  <a:pt x="177800" y="35560"/>
                </a:lnTo>
                <a:lnTo>
                  <a:pt x="213360" y="26670"/>
                </a:lnTo>
                <a:lnTo>
                  <a:pt x="259080" y="889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5241290" y="2161540"/>
            <a:ext cx="241301" cy="222251"/>
          </a:xfrm>
          <a:custGeom>
            <a:avLst/>
            <a:gdLst/>
            <a:ahLst/>
            <a:cxnLst/>
            <a:rect l="0" t="0" r="0" b="0"/>
            <a:pathLst>
              <a:path w="241301" h="222251">
                <a:moveTo>
                  <a:pt x="44450" y="0"/>
                </a:moveTo>
                <a:lnTo>
                  <a:pt x="35560" y="17780"/>
                </a:lnTo>
                <a:lnTo>
                  <a:pt x="26670" y="53340"/>
                </a:lnTo>
                <a:lnTo>
                  <a:pt x="8890" y="97790"/>
                </a:lnTo>
                <a:lnTo>
                  <a:pt x="0" y="133350"/>
                </a:lnTo>
                <a:lnTo>
                  <a:pt x="0" y="177800"/>
                </a:lnTo>
                <a:lnTo>
                  <a:pt x="8890" y="195580"/>
                </a:lnTo>
                <a:lnTo>
                  <a:pt x="44450" y="213360"/>
                </a:lnTo>
                <a:lnTo>
                  <a:pt x="72390" y="222250"/>
                </a:lnTo>
                <a:lnTo>
                  <a:pt x="116840" y="222250"/>
                </a:lnTo>
                <a:lnTo>
                  <a:pt x="152400" y="213360"/>
                </a:lnTo>
                <a:lnTo>
                  <a:pt x="196850" y="204470"/>
                </a:lnTo>
                <a:lnTo>
                  <a:pt x="24130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5375910" y="2143760"/>
            <a:ext cx="80011" cy="419101"/>
          </a:xfrm>
          <a:custGeom>
            <a:avLst/>
            <a:gdLst/>
            <a:ahLst/>
            <a:cxnLst/>
            <a:rect l="0" t="0" r="0" b="0"/>
            <a:pathLst>
              <a:path w="80011" h="419101">
                <a:moveTo>
                  <a:pt x="80010" y="0"/>
                </a:moveTo>
                <a:lnTo>
                  <a:pt x="62230" y="26670"/>
                </a:lnTo>
                <a:lnTo>
                  <a:pt x="53340" y="71120"/>
                </a:lnTo>
                <a:lnTo>
                  <a:pt x="44450" y="115570"/>
                </a:lnTo>
                <a:lnTo>
                  <a:pt x="35560" y="151130"/>
                </a:lnTo>
                <a:lnTo>
                  <a:pt x="26670" y="168910"/>
                </a:lnTo>
                <a:lnTo>
                  <a:pt x="17780" y="213360"/>
                </a:lnTo>
                <a:lnTo>
                  <a:pt x="8890" y="257810"/>
                </a:lnTo>
                <a:lnTo>
                  <a:pt x="8890" y="294640"/>
                </a:lnTo>
                <a:lnTo>
                  <a:pt x="0" y="330200"/>
                </a:lnTo>
                <a:lnTo>
                  <a:pt x="0" y="365760"/>
                </a:lnTo>
                <a:lnTo>
                  <a:pt x="0" y="41021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1920240" y="3304540"/>
            <a:ext cx="80011" cy="543561"/>
          </a:xfrm>
          <a:custGeom>
            <a:avLst/>
            <a:gdLst/>
            <a:ahLst/>
            <a:cxnLst/>
            <a:rect l="0" t="0" r="0" b="0"/>
            <a:pathLst>
              <a:path w="80011" h="54356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42240"/>
                </a:lnTo>
                <a:lnTo>
                  <a:pt x="8890" y="177800"/>
                </a:lnTo>
                <a:lnTo>
                  <a:pt x="17780" y="222250"/>
                </a:lnTo>
                <a:lnTo>
                  <a:pt x="17780" y="257810"/>
                </a:lnTo>
                <a:lnTo>
                  <a:pt x="26670" y="303530"/>
                </a:lnTo>
                <a:lnTo>
                  <a:pt x="26670" y="339090"/>
                </a:lnTo>
                <a:lnTo>
                  <a:pt x="35560" y="374650"/>
                </a:lnTo>
                <a:lnTo>
                  <a:pt x="44450" y="410210"/>
                </a:lnTo>
                <a:lnTo>
                  <a:pt x="53340" y="445770"/>
                </a:lnTo>
                <a:lnTo>
                  <a:pt x="62230" y="481330"/>
                </a:lnTo>
                <a:lnTo>
                  <a:pt x="71120" y="525780"/>
                </a:lnTo>
                <a:lnTo>
                  <a:pt x="80010" y="543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2080260" y="3526790"/>
            <a:ext cx="214631" cy="267971"/>
          </a:xfrm>
          <a:custGeom>
            <a:avLst/>
            <a:gdLst/>
            <a:ahLst/>
            <a:cxnLst/>
            <a:rect l="0" t="0" r="0" b="0"/>
            <a:pathLst>
              <a:path w="214631" h="267971">
                <a:moveTo>
                  <a:pt x="143510" y="8890"/>
                </a:moveTo>
                <a:lnTo>
                  <a:pt x="125730" y="0"/>
                </a:lnTo>
                <a:lnTo>
                  <a:pt x="107950" y="0"/>
                </a:lnTo>
                <a:lnTo>
                  <a:pt x="90170" y="0"/>
                </a:lnTo>
                <a:lnTo>
                  <a:pt x="63500" y="17780"/>
                </a:lnTo>
                <a:lnTo>
                  <a:pt x="26670" y="63500"/>
                </a:lnTo>
                <a:lnTo>
                  <a:pt x="8890" y="90170"/>
                </a:lnTo>
                <a:lnTo>
                  <a:pt x="0" y="134620"/>
                </a:lnTo>
                <a:lnTo>
                  <a:pt x="0" y="161290"/>
                </a:lnTo>
                <a:lnTo>
                  <a:pt x="0" y="196850"/>
                </a:lnTo>
                <a:lnTo>
                  <a:pt x="0" y="223520"/>
                </a:lnTo>
                <a:lnTo>
                  <a:pt x="8890" y="241300"/>
                </a:lnTo>
                <a:lnTo>
                  <a:pt x="26670" y="259080"/>
                </a:lnTo>
                <a:lnTo>
                  <a:pt x="63500" y="267970"/>
                </a:lnTo>
                <a:lnTo>
                  <a:pt x="107950" y="267970"/>
                </a:lnTo>
                <a:lnTo>
                  <a:pt x="134620" y="259080"/>
                </a:lnTo>
                <a:lnTo>
                  <a:pt x="170180" y="223520"/>
                </a:lnTo>
                <a:lnTo>
                  <a:pt x="187960" y="196850"/>
                </a:lnTo>
                <a:lnTo>
                  <a:pt x="205740" y="161290"/>
                </a:lnTo>
                <a:lnTo>
                  <a:pt x="214630" y="125730"/>
                </a:lnTo>
                <a:lnTo>
                  <a:pt x="214630" y="90170"/>
                </a:lnTo>
                <a:lnTo>
                  <a:pt x="214630" y="72390"/>
                </a:lnTo>
                <a:lnTo>
                  <a:pt x="187960" y="44450"/>
                </a:lnTo>
                <a:lnTo>
                  <a:pt x="1612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2294890" y="3500120"/>
            <a:ext cx="205741" cy="571501"/>
          </a:xfrm>
          <a:custGeom>
            <a:avLst/>
            <a:gdLst/>
            <a:ahLst/>
            <a:cxnLst/>
            <a:rect l="0" t="0" r="0" b="0"/>
            <a:pathLst>
              <a:path w="205741" h="571501">
                <a:moveTo>
                  <a:pt x="187960" y="26670"/>
                </a:moveTo>
                <a:lnTo>
                  <a:pt x="179070" y="8890"/>
                </a:lnTo>
                <a:lnTo>
                  <a:pt x="143510" y="0"/>
                </a:lnTo>
                <a:lnTo>
                  <a:pt x="115570" y="0"/>
                </a:lnTo>
                <a:lnTo>
                  <a:pt x="97790" y="0"/>
                </a:lnTo>
                <a:lnTo>
                  <a:pt x="80010" y="26670"/>
                </a:lnTo>
                <a:lnTo>
                  <a:pt x="53340" y="53340"/>
                </a:lnTo>
                <a:lnTo>
                  <a:pt x="53340" y="81280"/>
                </a:lnTo>
                <a:lnTo>
                  <a:pt x="53340" y="116840"/>
                </a:lnTo>
                <a:lnTo>
                  <a:pt x="53340" y="152400"/>
                </a:lnTo>
                <a:lnTo>
                  <a:pt x="62230" y="170180"/>
                </a:lnTo>
                <a:lnTo>
                  <a:pt x="71120" y="187960"/>
                </a:lnTo>
                <a:lnTo>
                  <a:pt x="97790" y="187960"/>
                </a:lnTo>
                <a:lnTo>
                  <a:pt x="133350" y="170180"/>
                </a:lnTo>
                <a:lnTo>
                  <a:pt x="170180" y="125730"/>
                </a:lnTo>
                <a:lnTo>
                  <a:pt x="196850" y="81280"/>
                </a:lnTo>
                <a:lnTo>
                  <a:pt x="205740" y="62230"/>
                </a:lnTo>
                <a:lnTo>
                  <a:pt x="205740" y="81280"/>
                </a:lnTo>
                <a:lnTo>
                  <a:pt x="205740" y="107950"/>
                </a:lnTo>
                <a:lnTo>
                  <a:pt x="205740" y="143510"/>
                </a:lnTo>
                <a:lnTo>
                  <a:pt x="196850" y="179070"/>
                </a:lnTo>
                <a:lnTo>
                  <a:pt x="196850" y="214630"/>
                </a:lnTo>
                <a:lnTo>
                  <a:pt x="187960" y="250190"/>
                </a:lnTo>
                <a:lnTo>
                  <a:pt x="170180" y="294640"/>
                </a:lnTo>
                <a:lnTo>
                  <a:pt x="161290" y="330200"/>
                </a:lnTo>
                <a:lnTo>
                  <a:pt x="152400" y="375920"/>
                </a:lnTo>
                <a:lnTo>
                  <a:pt x="133350" y="411480"/>
                </a:lnTo>
                <a:lnTo>
                  <a:pt x="115570" y="447040"/>
                </a:lnTo>
                <a:lnTo>
                  <a:pt x="88900" y="491490"/>
                </a:lnTo>
                <a:lnTo>
                  <a:pt x="62230" y="535940"/>
                </a:lnTo>
                <a:lnTo>
                  <a:pt x="26670" y="553720"/>
                </a:lnTo>
                <a:lnTo>
                  <a:pt x="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2562860" y="3295650"/>
            <a:ext cx="170181" cy="633731"/>
          </a:xfrm>
          <a:custGeom>
            <a:avLst/>
            <a:gdLst/>
            <a:ahLst/>
            <a:cxnLst/>
            <a:rect l="0" t="0" r="0" b="0"/>
            <a:pathLst>
              <a:path w="170181" h="633731">
                <a:moveTo>
                  <a:pt x="71120" y="0"/>
                </a:moveTo>
                <a:lnTo>
                  <a:pt x="53340" y="35560"/>
                </a:lnTo>
                <a:lnTo>
                  <a:pt x="35560" y="80010"/>
                </a:lnTo>
                <a:lnTo>
                  <a:pt x="26670" y="115570"/>
                </a:lnTo>
                <a:lnTo>
                  <a:pt x="17780" y="151130"/>
                </a:lnTo>
                <a:lnTo>
                  <a:pt x="8890" y="195580"/>
                </a:lnTo>
                <a:lnTo>
                  <a:pt x="8890" y="231140"/>
                </a:lnTo>
                <a:lnTo>
                  <a:pt x="0" y="266700"/>
                </a:lnTo>
                <a:lnTo>
                  <a:pt x="0" y="303530"/>
                </a:lnTo>
                <a:lnTo>
                  <a:pt x="0" y="347980"/>
                </a:lnTo>
                <a:lnTo>
                  <a:pt x="0" y="383540"/>
                </a:lnTo>
                <a:lnTo>
                  <a:pt x="8890" y="419100"/>
                </a:lnTo>
                <a:lnTo>
                  <a:pt x="26670" y="463550"/>
                </a:lnTo>
                <a:lnTo>
                  <a:pt x="35560" y="508000"/>
                </a:lnTo>
                <a:lnTo>
                  <a:pt x="62230" y="552450"/>
                </a:lnTo>
                <a:lnTo>
                  <a:pt x="97790" y="589280"/>
                </a:lnTo>
                <a:lnTo>
                  <a:pt x="115570" y="615950"/>
                </a:lnTo>
                <a:lnTo>
                  <a:pt x="142240" y="624840"/>
                </a:lnTo>
                <a:lnTo>
                  <a:pt x="170180" y="633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2500630" y="3830320"/>
            <a:ext cx="71121" cy="205741"/>
          </a:xfrm>
          <a:custGeom>
            <a:avLst/>
            <a:gdLst/>
            <a:ahLst/>
            <a:cxnLst/>
            <a:rect l="0" t="0" r="0" b="0"/>
            <a:pathLst>
              <a:path w="71121" h="205741">
                <a:moveTo>
                  <a:pt x="8890" y="17780"/>
                </a:moveTo>
                <a:lnTo>
                  <a:pt x="17780" y="0"/>
                </a:lnTo>
                <a:lnTo>
                  <a:pt x="35560" y="8890"/>
                </a:lnTo>
                <a:lnTo>
                  <a:pt x="26670" y="45720"/>
                </a:lnTo>
                <a:lnTo>
                  <a:pt x="8890" y="90170"/>
                </a:lnTo>
                <a:lnTo>
                  <a:pt x="0" y="134620"/>
                </a:lnTo>
                <a:lnTo>
                  <a:pt x="0" y="152400"/>
                </a:lnTo>
                <a:lnTo>
                  <a:pt x="0" y="170180"/>
                </a:lnTo>
                <a:lnTo>
                  <a:pt x="17780" y="187960"/>
                </a:lnTo>
                <a:lnTo>
                  <a:pt x="44450" y="196850"/>
                </a:lnTo>
                <a:lnTo>
                  <a:pt x="7112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2768600" y="3313430"/>
            <a:ext cx="35561" cy="222251"/>
          </a:xfrm>
          <a:custGeom>
            <a:avLst/>
            <a:gdLst/>
            <a:ahLst/>
            <a:cxnLst/>
            <a:rect l="0" t="0" r="0" b="0"/>
            <a:pathLst>
              <a:path w="35561" h="222251">
                <a:moveTo>
                  <a:pt x="35560" y="17780"/>
                </a:moveTo>
                <a:lnTo>
                  <a:pt x="26670" y="0"/>
                </a:lnTo>
                <a:lnTo>
                  <a:pt x="17780" y="44450"/>
                </a:lnTo>
                <a:lnTo>
                  <a:pt x="8890" y="88900"/>
                </a:lnTo>
                <a:lnTo>
                  <a:pt x="8890" y="124460"/>
                </a:lnTo>
                <a:lnTo>
                  <a:pt x="0" y="160020"/>
                </a:lnTo>
                <a:lnTo>
                  <a:pt x="0" y="186690"/>
                </a:lnTo>
                <a:lnTo>
                  <a:pt x="0" y="204470"/>
                </a:lnTo>
                <a:lnTo>
                  <a:pt x="8890" y="222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2848610" y="3322320"/>
            <a:ext cx="187961" cy="213361"/>
          </a:xfrm>
          <a:custGeom>
            <a:avLst/>
            <a:gdLst/>
            <a:ahLst/>
            <a:cxnLst/>
            <a:rect l="0" t="0" r="0" b="0"/>
            <a:pathLst>
              <a:path w="187961" h="213361">
                <a:moveTo>
                  <a:pt x="0" y="17780"/>
                </a:moveTo>
                <a:lnTo>
                  <a:pt x="8890" y="0"/>
                </a:lnTo>
                <a:lnTo>
                  <a:pt x="35560" y="0"/>
                </a:lnTo>
                <a:lnTo>
                  <a:pt x="53340" y="0"/>
                </a:lnTo>
                <a:lnTo>
                  <a:pt x="71120" y="8890"/>
                </a:lnTo>
                <a:lnTo>
                  <a:pt x="88900" y="26670"/>
                </a:lnTo>
                <a:lnTo>
                  <a:pt x="71120" y="71120"/>
                </a:lnTo>
                <a:lnTo>
                  <a:pt x="53340" y="106680"/>
                </a:lnTo>
                <a:lnTo>
                  <a:pt x="44450" y="124460"/>
                </a:lnTo>
                <a:lnTo>
                  <a:pt x="44450" y="142240"/>
                </a:lnTo>
                <a:lnTo>
                  <a:pt x="53340" y="168910"/>
                </a:lnTo>
                <a:lnTo>
                  <a:pt x="88900" y="186690"/>
                </a:lnTo>
                <a:lnTo>
                  <a:pt x="124460" y="195580"/>
                </a:lnTo>
                <a:lnTo>
                  <a:pt x="170180" y="204470"/>
                </a:lnTo>
                <a:lnTo>
                  <a:pt x="187960" y="213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2715260" y="3608070"/>
            <a:ext cx="365761" cy="62231"/>
          </a:xfrm>
          <a:custGeom>
            <a:avLst/>
            <a:gdLst/>
            <a:ahLst/>
            <a:cxnLst/>
            <a:rect l="0" t="0" r="0" b="0"/>
            <a:pathLst>
              <a:path w="365761" h="62231">
                <a:moveTo>
                  <a:pt x="0" y="62230"/>
                </a:moveTo>
                <a:lnTo>
                  <a:pt x="35560" y="35560"/>
                </a:lnTo>
                <a:lnTo>
                  <a:pt x="71120" y="26670"/>
                </a:lnTo>
                <a:lnTo>
                  <a:pt x="115570" y="17780"/>
                </a:lnTo>
                <a:lnTo>
                  <a:pt x="160020" y="8890"/>
                </a:lnTo>
                <a:lnTo>
                  <a:pt x="195580" y="8890"/>
                </a:lnTo>
                <a:lnTo>
                  <a:pt x="240030" y="8890"/>
                </a:lnTo>
                <a:lnTo>
                  <a:pt x="275590" y="0"/>
                </a:lnTo>
                <a:lnTo>
                  <a:pt x="321310" y="0"/>
                </a:lnTo>
                <a:lnTo>
                  <a:pt x="3657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2839720" y="3741420"/>
            <a:ext cx="133351" cy="223521"/>
          </a:xfrm>
          <a:custGeom>
            <a:avLst/>
            <a:gdLst/>
            <a:ahLst/>
            <a:cxnLst/>
            <a:rect l="0" t="0" r="0" b="0"/>
            <a:pathLst>
              <a:path w="133351" h="22352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  <a:lnTo>
                  <a:pt x="124460" y="8890"/>
                </a:lnTo>
                <a:lnTo>
                  <a:pt x="133350" y="26670"/>
                </a:lnTo>
                <a:lnTo>
                  <a:pt x="124460" y="44450"/>
                </a:lnTo>
                <a:lnTo>
                  <a:pt x="97790" y="80010"/>
                </a:lnTo>
                <a:lnTo>
                  <a:pt x="88900" y="97790"/>
                </a:lnTo>
                <a:lnTo>
                  <a:pt x="97790" y="125730"/>
                </a:lnTo>
                <a:lnTo>
                  <a:pt x="115570" y="143510"/>
                </a:lnTo>
                <a:lnTo>
                  <a:pt x="124460" y="161290"/>
                </a:lnTo>
                <a:lnTo>
                  <a:pt x="115570" y="187960"/>
                </a:lnTo>
                <a:lnTo>
                  <a:pt x="80010" y="205740"/>
                </a:lnTo>
                <a:lnTo>
                  <a:pt x="62230" y="214630"/>
                </a:lnTo>
                <a:lnTo>
                  <a:pt x="17780" y="21463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2999740" y="3223260"/>
            <a:ext cx="241301" cy="777241"/>
          </a:xfrm>
          <a:custGeom>
            <a:avLst/>
            <a:gdLst/>
            <a:ahLst/>
            <a:cxnLst/>
            <a:rect l="0" t="0" r="0" b="0"/>
            <a:pathLst>
              <a:path w="241301" h="777241">
                <a:moveTo>
                  <a:pt x="0" y="0"/>
                </a:moveTo>
                <a:lnTo>
                  <a:pt x="19050" y="8890"/>
                </a:lnTo>
                <a:lnTo>
                  <a:pt x="54610" y="44450"/>
                </a:lnTo>
                <a:lnTo>
                  <a:pt x="99060" y="81280"/>
                </a:lnTo>
                <a:lnTo>
                  <a:pt x="125730" y="99060"/>
                </a:lnTo>
                <a:lnTo>
                  <a:pt x="152400" y="143510"/>
                </a:lnTo>
                <a:lnTo>
                  <a:pt x="179070" y="179070"/>
                </a:lnTo>
                <a:lnTo>
                  <a:pt x="196850" y="214630"/>
                </a:lnTo>
                <a:lnTo>
                  <a:pt x="205740" y="250190"/>
                </a:lnTo>
                <a:lnTo>
                  <a:pt x="223520" y="294640"/>
                </a:lnTo>
                <a:lnTo>
                  <a:pt x="232410" y="339090"/>
                </a:lnTo>
                <a:lnTo>
                  <a:pt x="241300" y="367030"/>
                </a:lnTo>
                <a:lnTo>
                  <a:pt x="241300" y="402590"/>
                </a:lnTo>
                <a:lnTo>
                  <a:pt x="241300" y="438150"/>
                </a:lnTo>
                <a:lnTo>
                  <a:pt x="241300" y="473710"/>
                </a:lnTo>
                <a:lnTo>
                  <a:pt x="241300" y="509270"/>
                </a:lnTo>
                <a:lnTo>
                  <a:pt x="241300" y="544830"/>
                </a:lnTo>
                <a:lnTo>
                  <a:pt x="232410" y="580390"/>
                </a:lnTo>
                <a:lnTo>
                  <a:pt x="223520" y="615950"/>
                </a:lnTo>
                <a:lnTo>
                  <a:pt x="214630" y="661670"/>
                </a:lnTo>
                <a:lnTo>
                  <a:pt x="196850" y="697230"/>
                </a:lnTo>
                <a:lnTo>
                  <a:pt x="179070" y="741680"/>
                </a:lnTo>
                <a:lnTo>
                  <a:pt x="170180" y="777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2152650" y="2188210"/>
            <a:ext cx="1043941" cy="857251"/>
          </a:xfrm>
          <a:custGeom>
            <a:avLst/>
            <a:gdLst/>
            <a:ahLst/>
            <a:cxnLst/>
            <a:rect l="0" t="0" r="0" b="0"/>
            <a:pathLst>
              <a:path w="1043941" h="857251">
                <a:moveTo>
                  <a:pt x="0" y="44450"/>
                </a:moveTo>
                <a:lnTo>
                  <a:pt x="8890" y="80010"/>
                </a:lnTo>
                <a:lnTo>
                  <a:pt x="17780" y="115570"/>
                </a:lnTo>
                <a:lnTo>
                  <a:pt x="17780" y="160020"/>
                </a:lnTo>
                <a:lnTo>
                  <a:pt x="35560" y="195580"/>
                </a:lnTo>
                <a:lnTo>
                  <a:pt x="44450" y="240030"/>
                </a:lnTo>
                <a:lnTo>
                  <a:pt x="44450" y="276860"/>
                </a:lnTo>
                <a:lnTo>
                  <a:pt x="53340" y="321310"/>
                </a:lnTo>
                <a:lnTo>
                  <a:pt x="62230" y="356870"/>
                </a:lnTo>
                <a:lnTo>
                  <a:pt x="62230" y="401320"/>
                </a:lnTo>
                <a:lnTo>
                  <a:pt x="71120" y="436880"/>
                </a:lnTo>
                <a:lnTo>
                  <a:pt x="71120" y="472440"/>
                </a:lnTo>
                <a:lnTo>
                  <a:pt x="80010" y="499110"/>
                </a:lnTo>
                <a:lnTo>
                  <a:pt x="80010" y="527050"/>
                </a:lnTo>
                <a:lnTo>
                  <a:pt x="80010" y="562610"/>
                </a:lnTo>
                <a:lnTo>
                  <a:pt x="88900" y="589280"/>
                </a:lnTo>
                <a:lnTo>
                  <a:pt x="88900" y="615950"/>
                </a:lnTo>
                <a:lnTo>
                  <a:pt x="97790" y="651510"/>
                </a:lnTo>
                <a:lnTo>
                  <a:pt x="97790" y="695960"/>
                </a:lnTo>
                <a:lnTo>
                  <a:pt x="106680" y="731520"/>
                </a:lnTo>
                <a:lnTo>
                  <a:pt x="106680" y="767080"/>
                </a:lnTo>
                <a:lnTo>
                  <a:pt x="115570" y="802640"/>
                </a:lnTo>
                <a:lnTo>
                  <a:pt x="124460" y="830580"/>
                </a:lnTo>
                <a:lnTo>
                  <a:pt x="133350" y="857250"/>
                </a:lnTo>
                <a:lnTo>
                  <a:pt x="151130" y="857250"/>
                </a:lnTo>
                <a:lnTo>
                  <a:pt x="160020" y="839470"/>
                </a:lnTo>
                <a:lnTo>
                  <a:pt x="168910" y="811530"/>
                </a:lnTo>
                <a:lnTo>
                  <a:pt x="177800" y="767080"/>
                </a:lnTo>
                <a:lnTo>
                  <a:pt x="186690" y="731520"/>
                </a:lnTo>
                <a:lnTo>
                  <a:pt x="195580" y="687070"/>
                </a:lnTo>
                <a:lnTo>
                  <a:pt x="195580" y="642620"/>
                </a:lnTo>
                <a:lnTo>
                  <a:pt x="204470" y="598170"/>
                </a:lnTo>
                <a:lnTo>
                  <a:pt x="213360" y="553720"/>
                </a:lnTo>
                <a:lnTo>
                  <a:pt x="213360" y="527050"/>
                </a:lnTo>
                <a:lnTo>
                  <a:pt x="222250" y="490220"/>
                </a:lnTo>
                <a:lnTo>
                  <a:pt x="231140" y="463550"/>
                </a:lnTo>
                <a:lnTo>
                  <a:pt x="240030" y="419100"/>
                </a:lnTo>
                <a:lnTo>
                  <a:pt x="248920" y="374650"/>
                </a:lnTo>
                <a:lnTo>
                  <a:pt x="257810" y="330200"/>
                </a:lnTo>
                <a:lnTo>
                  <a:pt x="266700" y="294640"/>
                </a:lnTo>
                <a:lnTo>
                  <a:pt x="275590" y="259080"/>
                </a:lnTo>
                <a:lnTo>
                  <a:pt x="285750" y="222250"/>
                </a:lnTo>
                <a:lnTo>
                  <a:pt x="294640" y="177800"/>
                </a:lnTo>
                <a:lnTo>
                  <a:pt x="312420" y="133350"/>
                </a:lnTo>
                <a:lnTo>
                  <a:pt x="321310" y="115570"/>
                </a:lnTo>
                <a:lnTo>
                  <a:pt x="339090" y="115570"/>
                </a:lnTo>
                <a:lnTo>
                  <a:pt x="356870" y="133350"/>
                </a:lnTo>
                <a:lnTo>
                  <a:pt x="365760" y="177800"/>
                </a:lnTo>
                <a:lnTo>
                  <a:pt x="365760" y="213360"/>
                </a:lnTo>
                <a:lnTo>
                  <a:pt x="374650" y="250190"/>
                </a:lnTo>
                <a:lnTo>
                  <a:pt x="374650" y="294640"/>
                </a:lnTo>
                <a:lnTo>
                  <a:pt x="374650" y="339090"/>
                </a:lnTo>
                <a:lnTo>
                  <a:pt x="383540" y="374650"/>
                </a:lnTo>
                <a:lnTo>
                  <a:pt x="383540" y="410210"/>
                </a:lnTo>
                <a:lnTo>
                  <a:pt x="383540" y="436880"/>
                </a:lnTo>
                <a:lnTo>
                  <a:pt x="392430" y="472440"/>
                </a:lnTo>
                <a:lnTo>
                  <a:pt x="392430" y="499110"/>
                </a:lnTo>
                <a:lnTo>
                  <a:pt x="401320" y="535940"/>
                </a:lnTo>
                <a:lnTo>
                  <a:pt x="401320" y="571500"/>
                </a:lnTo>
                <a:lnTo>
                  <a:pt x="401320" y="598170"/>
                </a:lnTo>
                <a:lnTo>
                  <a:pt x="401320" y="633730"/>
                </a:lnTo>
                <a:lnTo>
                  <a:pt x="410210" y="660400"/>
                </a:lnTo>
                <a:lnTo>
                  <a:pt x="419100" y="704850"/>
                </a:lnTo>
                <a:lnTo>
                  <a:pt x="427990" y="740410"/>
                </a:lnTo>
                <a:lnTo>
                  <a:pt x="427990" y="784860"/>
                </a:lnTo>
                <a:lnTo>
                  <a:pt x="445770" y="821690"/>
                </a:lnTo>
                <a:lnTo>
                  <a:pt x="445770" y="839470"/>
                </a:lnTo>
                <a:lnTo>
                  <a:pt x="463550" y="848360"/>
                </a:lnTo>
                <a:lnTo>
                  <a:pt x="481330" y="839470"/>
                </a:lnTo>
                <a:lnTo>
                  <a:pt x="499110" y="802640"/>
                </a:lnTo>
                <a:lnTo>
                  <a:pt x="516890" y="758190"/>
                </a:lnTo>
                <a:lnTo>
                  <a:pt x="525780" y="731520"/>
                </a:lnTo>
                <a:lnTo>
                  <a:pt x="543560" y="687070"/>
                </a:lnTo>
                <a:lnTo>
                  <a:pt x="552450" y="642620"/>
                </a:lnTo>
                <a:lnTo>
                  <a:pt x="562610" y="598170"/>
                </a:lnTo>
                <a:lnTo>
                  <a:pt x="571500" y="571500"/>
                </a:lnTo>
                <a:lnTo>
                  <a:pt x="571500" y="535940"/>
                </a:lnTo>
                <a:lnTo>
                  <a:pt x="580390" y="499110"/>
                </a:lnTo>
                <a:lnTo>
                  <a:pt x="589280" y="472440"/>
                </a:lnTo>
                <a:lnTo>
                  <a:pt x="589280" y="445770"/>
                </a:lnTo>
                <a:lnTo>
                  <a:pt x="598170" y="410210"/>
                </a:lnTo>
                <a:lnTo>
                  <a:pt x="607060" y="383540"/>
                </a:lnTo>
                <a:lnTo>
                  <a:pt x="607060" y="347980"/>
                </a:lnTo>
                <a:lnTo>
                  <a:pt x="615950" y="312420"/>
                </a:lnTo>
                <a:lnTo>
                  <a:pt x="624840" y="285750"/>
                </a:lnTo>
                <a:lnTo>
                  <a:pt x="633730" y="259080"/>
                </a:lnTo>
                <a:lnTo>
                  <a:pt x="642620" y="213360"/>
                </a:lnTo>
                <a:lnTo>
                  <a:pt x="651510" y="177800"/>
                </a:lnTo>
                <a:lnTo>
                  <a:pt x="660400" y="142240"/>
                </a:lnTo>
                <a:lnTo>
                  <a:pt x="678180" y="97790"/>
                </a:lnTo>
                <a:lnTo>
                  <a:pt x="695960" y="53340"/>
                </a:lnTo>
                <a:lnTo>
                  <a:pt x="713740" y="53340"/>
                </a:lnTo>
                <a:lnTo>
                  <a:pt x="722630" y="71120"/>
                </a:lnTo>
                <a:lnTo>
                  <a:pt x="731520" y="97790"/>
                </a:lnTo>
                <a:lnTo>
                  <a:pt x="740410" y="142240"/>
                </a:lnTo>
                <a:lnTo>
                  <a:pt x="740410" y="177800"/>
                </a:lnTo>
                <a:lnTo>
                  <a:pt x="749300" y="213360"/>
                </a:lnTo>
                <a:lnTo>
                  <a:pt x="749300" y="259080"/>
                </a:lnTo>
                <a:lnTo>
                  <a:pt x="749300" y="285750"/>
                </a:lnTo>
                <a:lnTo>
                  <a:pt x="749300" y="321310"/>
                </a:lnTo>
                <a:lnTo>
                  <a:pt x="758190" y="347980"/>
                </a:lnTo>
                <a:lnTo>
                  <a:pt x="758190" y="383540"/>
                </a:lnTo>
                <a:lnTo>
                  <a:pt x="758190" y="419100"/>
                </a:lnTo>
                <a:lnTo>
                  <a:pt x="767080" y="445770"/>
                </a:lnTo>
                <a:lnTo>
                  <a:pt x="767080" y="481330"/>
                </a:lnTo>
                <a:lnTo>
                  <a:pt x="767080" y="516890"/>
                </a:lnTo>
                <a:lnTo>
                  <a:pt x="775970" y="544830"/>
                </a:lnTo>
                <a:lnTo>
                  <a:pt x="775970" y="580390"/>
                </a:lnTo>
                <a:lnTo>
                  <a:pt x="775970" y="624840"/>
                </a:lnTo>
                <a:lnTo>
                  <a:pt x="784860" y="660400"/>
                </a:lnTo>
                <a:lnTo>
                  <a:pt x="784860" y="704850"/>
                </a:lnTo>
                <a:lnTo>
                  <a:pt x="793750" y="740410"/>
                </a:lnTo>
                <a:lnTo>
                  <a:pt x="793750" y="775970"/>
                </a:lnTo>
                <a:lnTo>
                  <a:pt x="802640" y="802640"/>
                </a:lnTo>
                <a:lnTo>
                  <a:pt x="820420" y="802640"/>
                </a:lnTo>
                <a:lnTo>
                  <a:pt x="838200" y="767080"/>
                </a:lnTo>
                <a:lnTo>
                  <a:pt x="847090" y="722630"/>
                </a:lnTo>
                <a:lnTo>
                  <a:pt x="847090" y="687070"/>
                </a:lnTo>
                <a:lnTo>
                  <a:pt x="857250" y="651510"/>
                </a:lnTo>
                <a:lnTo>
                  <a:pt x="857250" y="607060"/>
                </a:lnTo>
                <a:lnTo>
                  <a:pt x="866140" y="562610"/>
                </a:lnTo>
                <a:lnTo>
                  <a:pt x="866140" y="516890"/>
                </a:lnTo>
                <a:lnTo>
                  <a:pt x="875030" y="490220"/>
                </a:lnTo>
                <a:lnTo>
                  <a:pt x="875030" y="454660"/>
                </a:lnTo>
                <a:lnTo>
                  <a:pt x="875030" y="427990"/>
                </a:lnTo>
                <a:lnTo>
                  <a:pt x="883920" y="392430"/>
                </a:lnTo>
                <a:lnTo>
                  <a:pt x="883920" y="365760"/>
                </a:lnTo>
                <a:lnTo>
                  <a:pt x="892810" y="339090"/>
                </a:lnTo>
                <a:lnTo>
                  <a:pt x="892810" y="303530"/>
                </a:lnTo>
                <a:lnTo>
                  <a:pt x="892810" y="267970"/>
                </a:lnTo>
                <a:lnTo>
                  <a:pt x="901700" y="231140"/>
                </a:lnTo>
                <a:lnTo>
                  <a:pt x="910590" y="186690"/>
                </a:lnTo>
                <a:lnTo>
                  <a:pt x="919480" y="142240"/>
                </a:lnTo>
                <a:lnTo>
                  <a:pt x="919480" y="106680"/>
                </a:lnTo>
                <a:lnTo>
                  <a:pt x="928370" y="71120"/>
                </a:lnTo>
                <a:lnTo>
                  <a:pt x="937260" y="35560"/>
                </a:lnTo>
                <a:lnTo>
                  <a:pt x="946150" y="0"/>
                </a:lnTo>
                <a:lnTo>
                  <a:pt x="963930" y="35560"/>
                </a:lnTo>
                <a:lnTo>
                  <a:pt x="963930" y="80010"/>
                </a:lnTo>
                <a:lnTo>
                  <a:pt x="972820" y="115570"/>
                </a:lnTo>
                <a:lnTo>
                  <a:pt x="972820" y="151130"/>
                </a:lnTo>
                <a:lnTo>
                  <a:pt x="972820" y="186690"/>
                </a:lnTo>
                <a:lnTo>
                  <a:pt x="972820" y="231140"/>
                </a:lnTo>
                <a:lnTo>
                  <a:pt x="981710" y="276860"/>
                </a:lnTo>
                <a:lnTo>
                  <a:pt x="981710" y="321310"/>
                </a:lnTo>
                <a:lnTo>
                  <a:pt x="990600" y="365760"/>
                </a:lnTo>
                <a:lnTo>
                  <a:pt x="990600" y="410210"/>
                </a:lnTo>
                <a:lnTo>
                  <a:pt x="990600" y="454660"/>
                </a:lnTo>
                <a:lnTo>
                  <a:pt x="999490" y="499110"/>
                </a:lnTo>
                <a:lnTo>
                  <a:pt x="1008380" y="544830"/>
                </a:lnTo>
                <a:lnTo>
                  <a:pt x="1008380" y="580390"/>
                </a:lnTo>
                <a:lnTo>
                  <a:pt x="1017270" y="615950"/>
                </a:lnTo>
                <a:lnTo>
                  <a:pt x="1017270" y="651510"/>
                </a:lnTo>
                <a:lnTo>
                  <a:pt x="1026160" y="687070"/>
                </a:lnTo>
                <a:lnTo>
                  <a:pt x="1026160" y="731520"/>
                </a:lnTo>
                <a:lnTo>
                  <a:pt x="1035050" y="767080"/>
                </a:lnTo>
                <a:lnTo>
                  <a:pt x="1043940" y="811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3893820" y="2035810"/>
            <a:ext cx="1615441" cy="821691"/>
          </a:xfrm>
          <a:custGeom>
            <a:avLst/>
            <a:gdLst/>
            <a:ahLst/>
            <a:cxnLst/>
            <a:rect l="0" t="0" r="0" b="0"/>
            <a:pathLst>
              <a:path w="1615441" h="821691">
                <a:moveTo>
                  <a:pt x="17780" y="0"/>
                </a:moveTo>
                <a:lnTo>
                  <a:pt x="35560" y="26670"/>
                </a:lnTo>
                <a:lnTo>
                  <a:pt x="44450" y="53340"/>
                </a:lnTo>
                <a:lnTo>
                  <a:pt x="44450" y="97790"/>
                </a:lnTo>
                <a:lnTo>
                  <a:pt x="44450" y="143510"/>
                </a:lnTo>
                <a:lnTo>
                  <a:pt x="44450" y="179070"/>
                </a:lnTo>
                <a:lnTo>
                  <a:pt x="35560" y="214630"/>
                </a:lnTo>
                <a:lnTo>
                  <a:pt x="35560" y="259080"/>
                </a:lnTo>
                <a:lnTo>
                  <a:pt x="26670" y="294640"/>
                </a:lnTo>
                <a:lnTo>
                  <a:pt x="26670" y="339090"/>
                </a:lnTo>
                <a:lnTo>
                  <a:pt x="17780" y="383540"/>
                </a:lnTo>
                <a:lnTo>
                  <a:pt x="8890" y="429260"/>
                </a:lnTo>
                <a:lnTo>
                  <a:pt x="8890" y="473710"/>
                </a:lnTo>
                <a:lnTo>
                  <a:pt x="8890" y="518160"/>
                </a:lnTo>
                <a:lnTo>
                  <a:pt x="8890" y="553720"/>
                </a:lnTo>
                <a:lnTo>
                  <a:pt x="8890" y="598170"/>
                </a:lnTo>
                <a:lnTo>
                  <a:pt x="0" y="633730"/>
                </a:lnTo>
                <a:lnTo>
                  <a:pt x="0" y="669290"/>
                </a:lnTo>
                <a:lnTo>
                  <a:pt x="0" y="706120"/>
                </a:lnTo>
                <a:lnTo>
                  <a:pt x="0" y="741680"/>
                </a:lnTo>
                <a:lnTo>
                  <a:pt x="8890" y="768350"/>
                </a:lnTo>
                <a:lnTo>
                  <a:pt x="17780" y="803910"/>
                </a:lnTo>
                <a:lnTo>
                  <a:pt x="35560" y="821690"/>
                </a:lnTo>
                <a:lnTo>
                  <a:pt x="53340" y="812800"/>
                </a:lnTo>
                <a:lnTo>
                  <a:pt x="80010" y="759460"/>
                </a:lnTo>
                <a:lnTo>
                  <a:pt x="97790" y="723900"/>
                </a:lnTo>
                <a:lnTo>
                  <a:pt x="106680" y="688340"/>
                </a:lnTo>
                <a:lnTo>
                  <a:pt x="115570" y="651510"/>
                </a:lnTo>
                <a:lnTo>
                  <a:pt x="124460" y="615950"/>
                </a:lnTo>
                <a:lnTo>
                  <a:pt x="133350" y="580390"/>
                </a:lnTo>
                <a:lnTo>
                  <a:pt x="142240" y="553720"/>
                </a:lnTo>
                <a:lnTo>
                  <a:pt x="142240" y="527050"/>
                </a:lnTo>
                <a:lnTo>
                  <a:pt x="151130" y="491490"/>
                </a:lnTo>
                <a:lnTo>
                  <a:pt x="160020" y="464820"/>
                </a:lnTo>
                <a:lnTo>
                  <a:pt x="160020" y="438150"/>
                </a:lnTo>
                <a:lnTo>
                  <a:pt x="168910" y="402590"/>
                </a:lnTo>
                <a:lnTo>
                  <a:pt x="177800" y="374650"/>
                </a:lnTo>
                <a:lnTo>
                  <a:pt x="177800" y="347980"/>
                </a:lnTo>
                <a:lnTo>
                  <a:pt x="186690" y="303530"/>
                </a:lnTo>
                <a:lnTo>
                  <a:pt x="195580" y="267970"/>
                </a:lnTo>
                <a:lnTo>
                  <a:pt x="204470" y="232410"/>
                </a:lnTo>
                <a:lnTo>
                  <a:pt x="213360" y="196850"/>
                </a:lnTo>
                <a:lnTo>
                  <a:pt x="222250" y="152400"/>
                </a:lnTo>
                <a:lnTo>
                  <a:pt x="240030" y="107950"/>
                </a:lnTo>
                <a:lnTo>
                  <a:pt x="259080" y="62230"/>
                </a:lnTo>
                <a:lnTo>
                  <a:pt x="276860" y="107950"/>
                </a:lnTo>
                <a:lnTo>
                  <a:pt x="276860" y="143510"/>
                </a:lnTo>
                <a:lnTo>
                  <a:pt x="276860" y="179070"/>
                </a:lnTo>
                <a:lnTo>
                  <a:pt x="276860" y="214630"/>
                </a:lnTo>
                <a:lnTo>
                  <a:pt x="276860" y="259080"/>
                </a:lnTo>
                <a:lnTo>
                  <a:pt x="276860" y="303530"/>
                </a:lnTo>
                <a:lnTo>
                  <a:pt x="267970" y="339090"/>
                </a:lnTo>
                <a:lnTo>
                  <a:pt x="267970" y="383540"/>
                </a:lnTo>
                <a:lnTo>
                  <a:pt x="267970" y="429260"/>
                </a:lnTo>
                <a:lnTo>
                  <a:pt x="267970" y="464820"/>
                </a:lnTo>
                <a:lnTo>
                  <a:pt x="267970" y="509270"/>
                </a:lnTo>
                <a:lnTo>
                  <a:pt x="276860" y="544830"/>
                </a:lnTo>
                <a:lnTo>
                  <a:pt x="276860" y="589280"/>
                </a:lnTo>
                <a:lnTo>
                  <a:pt x="294640" y="633730"/>
                </a:lnTo>
                <a:lnTo>
                  <a:pt x="312420" y="679450"/>
                </a:lnTo>
                <a:lnTo>
                  <a:pt x="321310" y="697230"/>
                </a:lnTo>
                <a:lnTo>
                  <a:pt x="339090" y="697230"/>
                </a:lnTo>
                <a:lnTo>
                  <a:pt x="356870" y="697230"/>
                </a:lnTo>
                <a:lnTo>
                  <a:pt x="392430" y="679450"/>
                </a:lnTo>
                <a:lnTo>
                  <a:pt x="436880" y="633730"/>
                </a:lnTo>
                <a:lnTo>
                  <a:pt x="472440" y="589280"/>
                </a:lnTo>
                <a:lnTo>
                  <a:pt x="508000" y="553720"/>
                </a:lnTo>
                <a:lnTo>
                  <a:pt x="535940" y="518160"/>
                </a:lnTo>
                <a:lnTo>
                  <a:pt x="562610" y="473710"/>
                </a:lnTo>
                <a:lnTo>
                  <a:pt x="589280" y="438150"/>
                </a:lnTo>
                <a:lnTo>
                  <a:pt x="615950" y="402590"/>
                </a:lnTo>
                <a:lnTo>
                  <a:pt x="651510" y="365760"/>
                </a:lnTo>
                <a:lnTo>
                  <a:pt x="678180" y="321310"/>
                </a:lnTo>
                <a:lnTo>
                  <a:pt x="722630" y="285750"/>
                </a:lnTo>
                <a:lnTo>
                  <a:pt x="767080" y="250190"/>
                </a:lnTo>
                <a:lnTo>
                  <a:pt x="784860" y="241300"/>
                </a:lnTo>
                <a:lnTo>
                  <a:pt x="802640" y="241300"/>
                </a:lnTo>
                <a:lnTo>
                  <a:pt x="820420" y="241300"/>
                </a:lnTo>
                <a:lnTo>
                  <a:pt x="857250" y="276860"/>
                </a:lnTo>
                <a:lnTo>
                  <a:pt x="866140" y="321310"/>
                </a:lnTo>
                <a:lnTo>
                  <a:pt x="866140" y="365760"/>
                </a:lnTo>
                <a:lnTo>
                  <a:pt x="866140" y="411480"/>
                </a:lnTo>
                <a:lnTo>
                  <a:pt x="866140" y="447040"/>
                </a:lnTo>
                <a:lnTo>
                  <a:pt x="875030" y="491490"/>
                </a:lnTo>
                <a:lnTo>
                  <a:pt x="875030" y="527050"/>
                </a:lnTo>
                <a:lnTo>
                  <a:pt x="892810" y="571500"/>
                </a:lnTo>
                <a:lnTo>
                  <a:pt x="901700" y="598170"/>
                </a:lnTo>
                <a:lnTo>
                  <a:pt x="937260" y="624840"/>
                </a:lnTo>
                <a:lnTo>
                  <a:pt x="955040" y="633730"/>
                </a:lnTo>
                <a:lnTo>
                  <a:pt x="972820" y="633730"/>
                </a:lnTo>
                <a:lnTo>
                  <a:pt x="999490" y="633730"/>
                </a:lnTo>
                <a:lnTo>
                  <a:pt x="1026160" y="615950"/>
                </a:lnTo>
                <a:lnTo>
                  <a:pt x="1043940" y="607060"/>
                </a:lnTo>
                <a:lnTo>
                  <a:pt x="1079500" y="562610"/>
                </a:lnTo>
                <a:lnTo>
                  <a:pt x="1107440" y="518160"/>
                </a:lnTo>
                <a:lnTo>
                  <a:pt x="1134110" y="482600"/>
                </a:lnTo>
                <a:lnTo>
                  <a:pt x="1160780" y="447040"/>
                </a:lnTo>
                <a:lnTo>
                  <a:pt x="1187450" y="411480"/>
                </a:lnTo>
                <a:lnTo>
                  <a:pt x="1205230" y="365760"/>
                </a:lnTo>
                <a:lnTo>
                  <a:pt x="1231900" y="330200"/>
                </a:lnTo>
                <a:lnTo>
                  <a:pt x="1249680" y="285750"/>
                </a:lnTo>
                <a:lnTo>
                  <a:pt x="1276350" y="250190"/>
                </a:lnTo>
                <a:lnTo>
                  <a:pt x="1320800" y="214630"/>
                </a:lnTo>
                <a:lnTo>
                  <a:pt x="1347470" y="196850"/>
                </a:lnTo>
                <a:lnTo>
                  <a:pt x="1365250" y="196850"/>
                </a:lnTo>
                <a:lnTo>
                  <a:pt x="1383030" y="205740"/>
                </a:lnTo>
                <a:lnTo>
                  <a:pt x="1402080" y="214630"/>
                </a:lnTo>
                <a:lnTo>
                  <a:pt x="1437640" y="250190"/>
                </a:lnTo>
                <a:lnTo>
                  <a:pt x="1455420" y="276860"/>
                </a:lnTo>
                <a:lnTo>
                  <a:pt x="1464310" y="312420"/>
                </a:lnTo>
                <a:lnTo>
                  <a:pt x="1482090" y="356870"/>
                </a:lnTo>
                <a:lnTo>
                  <a:pt x="1499870" y="392430"/>
                </a:lnTo>
                <a:lnTo>
                  <a:pt x="1517650" y="438150"/>
                </a:lnTo>
                <a:lnTo>
                  <a:pt x="1535430" y="482600"/>
                </a:lnTo>
                <a:lnTo>
                  <a:pt x="1544320" y="527050"/>
                </a:lnTo>
                <a:lnTo>
                  <a:pt x="1562100" y="562610"/>
                </a:lnTo>
                <a:lnTo>
                  <a:pt x="1570990" y="598170"/>
                </a:lnTo>
                <a:lnTo>
                  <a:pt x="1579880" y="633730"/>
                </a:lnTo>
                <a:lnTo>
                  <a:pt x="1597660" y="669290"/>
                </a:lnTo>
                <a:lnTo>
                  <a:pt x="1606550" y="715010"/>
                </a:lnTo>
                <a:lnTo>
                  <a:pt x="1615440" y="723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3526790" y="3205480"/>
            <a:ext cx="143511" cy="500381"/>
          </a:xfrm>
          <a:custGeom>
            <a:avLst/>
            <a:gdLst/>
            <a:ahLst/>
            <a:cxnLst/>
            <a:rect l="0" t="0" r="0" b="0"/>
            <a:pathLst>
              <a:path w="143511" h="500381">
                <a:moveTo>
                  <a:pt x="0" y="0"/>
                </a:moveTo>
                <a:lnTo>
                  <a:pt x="8890" y="17780"/>
                </a:lnTo>
                <a:lnTo>
                  <a:pt x="35560" y="62230"/>
                </a:lnTo>
                <a:lnTo>
                  <a:pt x="44450" y="99060"/>
                </a:lnTo>
                <a:lnTo>
                  <a:pt x="54610" y="143510"/>
                </a:lnTo>
                <a:lnTo>
                  <a:pt x="54610" y="179070"/>
                </a:lnTo>
                <a:lnTo>
                  <a:pt x="63500" y="214630"/>
                </a:lnTo>
                <a:lnTo>
                  <a:pt x="72390" y="259080"/>
                </a:lnTo>
                <a:lnTo>
                  <a:pt x="81280" y="303530"/>
                </a:lnTo>
                <a:lnTo>
                  <a:pt x="90170" y="347980"/>
                </a:lnTo>
                <a:lnTo>
                  <a:pt x="99060" y="384810"/>
                </a:lnTo>
                <a:lnTo>
                  <a:pt x="107950" y="420370"/>
                </a:lnTo>
                <a:lnTo>
                  <a:pt x="125730" y="464820"/>
                </a:lnTo>
                <a:lnTo>
                  <a:pt x="134620" y="482600"/>
                </a:lnTo>
                <a:lnTo>
                  <a:pt x="14351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3776980" y="3402330"/>
            <a:ext cx="205741" cy="250191"/>
          </a:xfrm>
          <a:custGeom>
            <a:avLst/>
            <a:gdLst/>
            <a:ahLst/>
            <a:cxnLst/>
            <a:rect l="0" t="0" r="0" b="0"/>
            <a:pathLst>
              <a:path w="205741" h="250191">
                <a:moveTo>
                  <a:pt x="143510" y="26670"/>
                </a:moveTo>
                <a:lnTo>
                  <a:pt x="134620" y="8890"/>
                </a:lnTo>
                <a:lnTo>
                  <a:pt x="107950" y="0"/>
                </a:lnTo>
                <a:lnTo>
                  <a:pt x="81280" y="8890"/>
                </a:lnTo>
                <a:lnTo>
                  <a:pt x="53340" y="35560"/>
                </a:lnTo>
                <a:lnTo>
                  <a:pt x="26670" y="80010"/>
                </a:lnTo>
                <a:lnTo>
                  <a:pt x="889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8890" y="205740"/>
                </a:lnTo>
                <a:lnTo>
                  <a:pt x="17780" y="223520"/>
                </a:lnTo>
                <a:lnTo>
                  <a:pt x="71120" y="250190"/>
                </a:lnTo>
                <a:lnTo>
                  <a:pt x="99060" y="250190"/>
                </a:lnTo>
                <a:lnTo>
                  <a:pt x="125730" y="250190"/>
                </a:lnTo>
                <a:lnTo>
                  <a:pt x="161290" y="232410"/>
                </a:lnTo>
                <a:lnTo>
                  <a:pt x="187960" y="214630"/>
                </a:lnTo>
                <a:lnTo>
                  <a:pt x="205740" y="187960"/>
                </a:lnTo>
                <a:lnTo>
                  <a:pt x="205740" y="160020"/>
                </a:lnTo>
                <a:lnTo>
                  <a:pt x="205740" y="124460"/>
                </a:lnTo>
                <a:lnTo>
                  <a:pt x="196850" y="88900"/>
                </a:lnTo>
                <a:lnTo>
                  <a:pt x="187960" y="62230"/>
                </a:lnTo>
                <a:lnTo>
                  <a:pt x="170180" y="35560"/>
                </a:lnTo>
                <a:lnTo>
                  <a:pt x="14351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4018280" y="3437890"/>
            <a:ext cx="187961" cy="401321"/>
          </a:xfrm>
          <a:custGeom>
            <a:avLst/>
            <a:gdLst/>
            <a:ahLst/>
            <a:cxnLst/>
            <a:rect l="0" t="0" r="0" b="0"/>
            <a:pathLst>
              <a:path w="187961" h="401321">
                <a:moveTo>
                  <a:pt x="143510" y="53340"/>
                </a:moveTo>
                <a:lnTo>
                  <a:pt x="143510" y="35560"/>
                </a:lnTo>
                <a:lnTo>
                  <a:pt x="124460" y="17780"/>
                </a:lnTo>
                <a:lnTo>
                  <a:pt x="97790" y="17780"/>
                </a:lnTo>
                <a:lnTo>
                  <a:pt x="80010" y="17780"/>
                </a:lnTo>
                <a:lnTo>
                  <a:pt x="62230" y="26670"/>
                </a:lnTo>
                <a:lnTo>
                  <a:pt x="35560" y="71120"/>
                </a:lnTo>
                <a:lnTo>
                  <a:pt x="26670" y="88900"/>
                </a:lnTo>
                <a:lnTo>
                  <a:pt x="26670" y="106680"/>
                </a:lnTo>
                <a:lnTo>
                  <a:pt x="26670" y="124460"/>
                </a:lnTo>
                <a:lnTo>
                  <a:pt x="53340" y="143510"/>
                </a:lnTo>
                <a:lnTo>
                  <a:pt x="80010" y="152400"/>
                </a:lnTo>
                <a:lnTo>
                  <a:pt x="106680" y="152400"/>
                </a:lnTo>
                <a:lnTo>
                  <a:pt x="134620" y="143510"/>
                </a:lnTo>
                <a:lnTo>
                  <a:pt x="152400" y="115570"/>
                </a:lnTo>
                <a:lnTo>
                  <a:pt x="179070" y="71120"/>
                </a:lnTo>
                <a:lnTo>
                  <a:pt x="187960" y="44450"/>
                </a:lnTo>
                <a:lnTo>
                  <a:pt x="187960" y="17780"/>
                </a:lnTo>
                <a:lnTo>
                  <a:pt x="179070" y="0"/>
                </a:lnTo>
                <a:lnTo>
                  <a:pt x="179070" y="44450"/>
                </a:lnTo>
                <a:lnTo>
                  <a:pt x="179070" y="71120"/>
                </a:lnTo>
                <a:lnTo>
                  <a:pt x="170180" y="115570"/>
                </a:lnTo>
                <a:lnTo>
                  <a:pt x="170180" y="161290"/>
                </a:lnTo>
                <a:lnTo>
                  <a:pt x="161290" y="196850"/>
                </a:lnTo>
                <a:lnTo>
                  <a:pt x="152400" y="241300"/>
                </a:lnTo>
                <a:lnTo>
                  <a:pt x="134620" y="285750"/>
                </a:lnTo>
                <a:lnTo>
                  <a:pt x="106680" y="330200"/>
                </a:lnTo>
                <a:lnTo>
                  <a:pt x="97790" y="347980"/>
                </a:lnTo>
                <a:lnTo>
                  <a:pt x="62230" y="383540"/>
                </a:lnTo>
                <a:lnTo>
                  <a:pt x="35560" y="392430"/>
                </a:lnTo>
                <a:lnTo>
                  <a:pt x="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4232910" y="3608070"/>
            <a:ext cx="160021" cy="267971"/>
          </a:xfrm>
          <a:custGeom>
            <a:avLst/>
            <a:gdLst/>
            <a:ahLst/>
            <a:cxnLst/>
            <a:rect l="0" t="0" r="0" b="0"/>
            <a:pathLst>
              <a:path w="160021" h="267971">
                <a:moveTo>
                  <a:pt x="26670" y="35560"/>
                </a:moveTo>
                <a:lnTo>
                  <a:pt x="26670" y="17780"/>
                </a:lnTo>
                <a:lnTo>
                  <a:pt x="35560" y="0"/>
                </a:lnTo>
                <a:lnTo>
                  <a:pt x="53340" y="0"/>
                </a:lnTo>
                <a:lnTo>
                  <a:pt x="71120" y="0"/>
                </a:lnTo>
                <a:lnTo>
                  <a:pt x="88900" y="0"/>
                </a:lnTo>
                <a:lnTo>
                  <a:pt x="106680" y="26670"/>
                </a:lnTo>
                <a:lnTo>
                  <a:pt x="106680" y="44450"/>
                </a:lnTo>
                <a:lnTo>
                  <a:pt x="106680" y="71120"/>
                </a:lnTo>
                <a:lnTo>
                  <a:pt x="88900" y="88900"/>
                </a:lnTo>
                <a:lnTo>
                  <a:pt x="62230" y="124460"/>
                </a:lnTo>
                <a:lnTo>
                  <a:pt x="26670" y="168910"/>
                </a:lnTo>
                <a:lnTo>
                  <a:pt x="8890" y="204470"/>
                </a:lnTo>
                <a:lnTo>
                  <a:pt x="0" y="222250"/>
                </a:lnTo>
                <a:lnTo>
                  <a:pt x="0" y="240030"/>
                </a:lnTo>
                <a:lnTo>
                  <a:pt x="26670" y="267970"/>
                </a:lnTo>
                <a:lnTo>
                  <a:pt x="53340" y="267970"/>
                </a:lnTo>
                <a:lnTo>
                  <a:pt x="88900" y="267970"/>
                </a:lnTo>
                <a:lnTo>
                  <a:pt x="124460" y="259080"/>
                </a:lnTo>
                <a:lnTo>
                  <a:pt x="16002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4491990" y="3331210"/>
            <a:ext cx="177801" cy="195581"/>
          </a:xfrm>
          <a:custGeom>
            <a:avLst/>
            <a:gdLst/>
            <a:ahLst/>
            <a:cxnLst/>
            <a:rect l="0" t="0" r="0" b="0"/>
            <a:pathLst>
              <a:path w="177801" h="195581">
                <a:moveTo>
                  <a:pt x="26670" y="0"/>
                </a:moveTo>
                <a:lnTo>
                  <a:pt x="26670" y="26670"/>
                </a:lnTo>
                <a:lnTo>
                  <a:pt x="26670" y="44450"/>
                </a:lnTo>
                <a:lnTo>
                  <a:pt x="8890" y="88900"/>
                </a:lnTo>
                <a:lnTo>
                  <a:pt x="0" y="124460"/>
                </a:lnTo>
                <a:lnTo>
                  <a:pt x="0" y="151130"/>
                </a:lnTo>
                <a:lnTo>
                  <a:pt x="8890" y="168910"/>
                </a:lnTo>
                <a:lnTo>
                  <a:pt x="35560" y="186690"/>
                </a:lnTo>
                <a:lnTo>
                  <a:pt x="80010" y="186690"/>
                </a:lnTo>
                <a:lnTo>
                  <a:pt x="115570" y="186690"/>
                </a:lnTo>
                <a:lnTo>
                  <a:pt x="160020" y="186690"/>
                </a:lnTo>
                <a:lnTo>
                  <a:pt x="17780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4634230" y="3340100"/>
            <a:ext cx="35561" cy="383541"/>
          </a:xfrm>
          <a:custGeom>
            <a:avLst/>
            <a:gdLst/>
            <a:ahLst/>
            <a:cxnLst/>
            <a:rect l="0" t="0" r="0" b="0"/>
            <a:pathLst>
              <a:path w="35561" h="383541">
                <a:moveTo>
                  <a:pt x="35560" y="0"/>
                </a:moveTo>
                <a:lnTo>
                  <a:pt x="35560" y="35560"/>
                </a:lnTo>
                <a:lnTo>
                  <a:pt x="26670" y="71120"/>
                </a:lnTo>
                <a:lnTo>
                  <a:pt x="17780" y="106680"/>
                </a:lnTo>
                <a:lnTo>
                  <a:pt x="17780" y="133350"/>
                </a:lnTo>
                <a:lnTo>
                  <a:pt x="8890" y="168910"/>
                </a:lnTo>
                <a:lnTo>
                  <a:pt x="8890" y="204470"/>
                </a:lnTo>
                <a:lnTo>
                  <a:pt x="0" y="24130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3295650" y="3464560"/>
            <a:ext cx="177801" cy="17781"/>
          </a:xfrm>
          <a:custGeom>
            <a:avLst/>
            <a:gdLst/>
            <a:ahLst/>
            <a:cxnLst/>
            <a:rect l="0" t="0" r="0" b="0"/>
            <a:pathLst>
              <a:path w="177801" h="17781">
                <a:moveTo>
                  <a:pt x="0" y="17780"/>
                </a:moveTo>
                <a:lnTo>
                  <a:pt x="0" y="0"/>
                </a:lnTo>
                <a:lnTo>
                  <a:pt x="44450" y="0"/>
                </a:lnTo>
                <a:lnTo>
                  <a:pt x="80010" y="0"/>
                </a:lnTo>
                <a:lnTo>
                  <a:pt x="115570" y="0"/>
                </a:lnTo>
                <a:lnTo>
                  <a:pt x="16002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3366770" y="3608070"/>
            <a:ext cx="151131" cy="26671"/>
          </a:xfrm>
          <a:custGeom>
            <a:avLst/>
            <a:gdLst/>
            <a:ahLst/>
            <a:cxnLst/>
            <a:rect l="0" t="0" r="0" b="0"/>
            <a:pathLst>
              <a:path w="151131" h="26671">
                <a:moveTo>
                  <a:pt x="0" y="0"/>
                </a:moveTo>
                <a:lnTo>
                  <a:pt x="44450" y="8890"/>
                </a:lnTo>
                <a:lnTo>
                  <a:pt x="88900" y="8890"/>
                </a:lnTo>
                <a:lnTo>
                  <a:pt x="124460" y="17780"/>
                </a:lnTo>
                <a:lnTo>
                  <a:pt x="15113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3920490" y="4197350"/>
            <a:ext cx="142241" cy="330201"/>
          </a:xfrm>
          <a:custGeom>
            <a:avLst/>
            <a:gdLst/>
            <a:ahLst/>
            <a:cxnLst/>
            <a:rect l="0" t="0" r="0" b="0"/>
            <a:pathLst>
              <a:path w="142241" h="330201">
                <a:moveTo>
                  <a:pt x="8890" y="80010"/>
                </a:moveTo>
                <a:lnTo>
                  <a:pt x="0" y="62230"/>
                </a:lnTo>
                <a:lnTo>
                  <a:pt x="0" y="44450"/>
                </a:lnTo>
                <a:lnTo>
                  <a:pt x="17780" y="17780"/>
                </a:lnTo>
                <a:lnTo>
                  <a:pt x="35560" y="8890"/>
                </a:lnTo>
                <a:lnTo>
                  <a:pt x="53340" y="0"/>
                </a:lnTo>
                <a:lnTo>
                  <a:pt x="8001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15570" y="35560"/>
                </a:lnTo>
                <a:lnTo>
                  <a:pt x="97790" y="71120"/>
                </a:lnTo>
                <a:lnTo>
                  <a:pt x="80010" y="115570"/>
                </a:lnTo>
                <a:lnTo>
                  <a:pt x="44450" y="160020"/>
                </a:lnTo>
                <a:lnTo>
                  <a:pt x="17780" y="204470"/>
                </a:lnTo>
                <a:lnTo>
                  <a:pt x="0" y="232410"/>
                </a:lnTo>
                <a:lnTo>
                  <a:pt x="0" y="259080"/>
                </a:lnTo>
                <a:lnTo>
                  <a:pt x="0" y="285750"/>
                </a:lnTo>
                <a:lnTo>
                  <a:pt x="8890" y="303530"/>
                </a:lnTo>
                <a:lnTo>
                  <a:pt x="26670" y="321310"/>
                </a:lnTo>
                <a:lnTo>
                  <a:pt x="53340" y="330200"/>
                </a:lnTo>
                <a:lnTo>
                  <a:pt x="71120" y="330200"/>
                </a:lnTo>
                <a:lnTo>
                  <a:pt x="115570" y="321310"/>
                </a:lnTo>
                <a:lnTo>
                  <a:pt x="14224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4107180" y="4124960"/>
            <a:ext cx="152401" cy="99061"/>
          </a:xfrm>
          <a:custGeom>
            <a:avLst/>
            <a:gdLst/>
            <a:ahLst/>
            <a:cxnLst/>
            <a:rect l="0" t="0" r="0" b="0"/>
            <a:pathLst>
              <a:path w="152401" h="99061">
                <a:moveTo>
                  <a:pt x="0" y="0"/>
                </a:moveTo>
                <a:lnTo>
                  <a:pt x="17780" y="8890"/>
                </a:lnTo>
                <a:lnTo>
                  <a:pt x="45720" y="27940"/>
                </a:lnTo>
                <a:lnTo>
                  <a:pt x="90170" y="54610"/>
                </a:lnTo>
                <a:lnTo>
                  <a:pt x="125730" y="81280"/>
                </a:lnTo>
                <a:lnTo>
                  <a:pt x="152400" y="99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4152900" y="4116070"/>
            <a:ext cx="106681" cy="161291"/>
          </a:xfrm>
          <a:custGeom>
            <a:avLst/>
            <a:gdLst/>
            <a:ahLst/>
            <a:cxnLst/>
            <a:rect l="0" t="0" r="0" b="0"/>
            <a:pathLst>
              <a:path w="106681" h="161291">
                <a:moveTo>
                  <a:pt x="106680" y="0"/>
                </a:moveTo>
                <a:lnTo>
                  <a:pt x="88900" y="17780"/>
                </a:lnTo>
                <a:lnTo>
                  <a:pt x="71120" y="45720"/>
                </a:lnTo>
                <a:lnTo>
                  <a:pt x="53340" y="72390"/>
                </a:lnTo>
                <a:lnTo>
                  <a:pt x="17780" y="116840"/>
                </a:lnTo>
                <a:lnTo>
                  <a:pt x="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4348480" y="4295140"/>
            <a:ext cx="187961" cy="44451"/>
          </a:xfrm>
          <a:custGeom>
            <a:avLst/>
            <a:gdLst/>
            <a:ahLst/>
            <a:cxnLst/>
            <a:rect l="0" t="0" r="0" b="0"/>
            <a:pathLst>
              <a:path w="187961" h="44451">
                <a:moveTo>
                  <a:pt x="0" y="44450"/>
                </a:moveTo>
                <a:lnTo>
                  <a:pt x="35560" y="17780"/>
                </a:lnTo>
                <a:lnTo>
                  <a:pt x="53340" y="17780"/>
                </a:lnTo>
                <a:lnTo>
                  <a:pt x="99060" y="8890"/>
                </a:lnTo>
                <a:lnTo>
                  <a:pt x="134620" y="0"/>
                </a:lnTo>
                <a:lnTo>
                  <a:pt x="17907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4339590" y="4419600"/>
            <a:ext cx="241301" cy="27941"/>
          </a:xfrm>
          <a:custGeom>
            <a:avLst/>
            <a:gdLst/>
            <a:ahLst/>
            <a:cxnLst/>
            <a:rect l="0" t="0" r="0" b="0"/>
            <a:pathLst>
              <a:path w="241301" h="27941">
                <a:moveTo>
                  <a:pt x="0" y="27940"/>
                </a:moveTo>
                <a:lnTo>
                  <a:pt x="26670" y="27940"/>
                </a:lnTo>
                <a:lnTo>
                  <a:pt x="62230" y="27940"/>
                </a:lnTo>
                <a:lnTo>
                  <a:pt x="99060" y="27940"/>
                </a:lnTo>
                <a:lnTo>
                  <a:pt x="125730" y="19050"/>
                </a:lnTo>
                <a:lnTo>
                  <a:pt x="161290" y="10160"/>
                </a:lnTo>
                <a:lnTo>
                  <a:pt x="20574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4634230" y="4197350"/>
            <a:ext cx="196851" cy="106681"/>
          </a:xfrm>
          <a:custGeom>
            <a:avLst/>
            <a:gdLst/>
            <a:ahLst/>
            <a:cxnLst/>
            <a:rect l="0" t="0" r="0" b="0"/>
            <a:pathLst>
              <a:path w="196851" h="106681">
                <a:moveTo>
                  <a:pt x="17780" y="0"/>
                </a:moveTo>
                <a:lnTo>
                  <a:pt x="8890" y="17780"/>
                </a:lnTo>
                <a:lnTo>
                  <a:pt x="0" y="53340"/>
                </a:lnTo>
                <a:lnTo>
                  <a:pt x="0" y="80010"/>
                </a:lnTo>
                <a:lnTo>
                  <a:pt x="8890" y="97790"/>
                </a:lnTo>
                <a:lnTo>
                  <a:pt x="26670" y="106680"/>
                </a:lnTo>
                <a:lnTo>
                  <a:pt x="71120" y="106680"/>
                </a:lnTo>
                <a:lnTo>
                  <a:pt x="116840" y="106680"/>
                </a:lnTo>
                <a:lnTo>
                  <a:pt x="161290" y="97790"/>
                </a:lnTo>
                <a:lnTo>
                  <a:pt x="19685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4804410" y="4197350"/>
            <a:ext cx="17781" cy="294641"/>
          </a:xfrm>
          <a:custGeom>
            <a:avLst/>
            <a:gdLst/>
            <a:ahLst/>
            <a:cxnLst/>
            <a:rect l="0" t="0" r="0" b="0"/>
            <a:pathLst>
              <a:path w="17781" h="294641">
                <a:moveTo>
                  <a:pt x="17780" y="0"/>
                </a:moveTo>
                <a:lnTo>
                  <a:pt x="1778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0" y="133350"/>
                </a:lnTo>
                <a:lnTo>
                  <a:pt x="0" y="160020"/>
                </a:lnTo>
                <a:lnTo>
                  <a:pt x="0" y="204470"/>
                </a:lnTo>
                <a:lnTo>
                  <a:pt x="0" y="241300"/>
                </a:lnTo>
                <a:lnTo>
                  <a:pt x="0" y="285750"/>
                </a:lnTo>
                <a:lnTo>
                  <a:pt x="889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5259070" y="4133850"/>
            <a:ext cx="232411" cy="161291"/>
          </a:xfrm>
          <a:custGeom>
            <a:avLst/>
            <a:gdLst/>
            <a:ahLst/>
            <a:cxnLst/>
            <a:rect l="0" t="0" r="0" b="0"/>
            <a:pathLst>
              <a:path w="232411" h="161291">
                <a:moveTo>
                  <a:pt x="0" y="0"/>
                </a:moveTo>
                <a:lnTo>
                  <a:pt x="17780" y="19050"/>
                </a:lnTo>
                <a:lnTo>
                  <a:pt x="36830" y="45720"/>
                </a:lnTo>
                <a:lnTo>
                  <a:pt x="72390" y="72390"/>
                </a:lnTo>
                <a:lnTo>
                  <a:pt x="116840" y="99060"/>
                </a:lnTo>
                <a:lnTo>
                  <a:pt x="152400" y="125730"/>
                </a:lnTo>
                <a:lnTo>
                  <a:pt x="187960" y="143510"/>
                </a:lnTo>
                <a:lnTo>
                  <a:pt x="23241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5295900" y="4107180"/>
            <a:ext cx="204471" cy="196851"/>
          </a:xfrm>
          <a:custGeom>
            <a:avLst/>
            <a:gdLst/>
            <a:ahLst/>
            <a:cxnLst/>
            <a:rect l="0" t="0" r="0" b="0"/>
            <a:pathLst>
              <a:path w="204471" h="196851">
                <a:moveTo>
                  <a:pt x="204470" y="17780"/>
                </a:moveTo>
                <a:lnTo>
                  <a:pt x="195580" y="0"/>
                </a:lnTo>
                <a:lnTo>
                  <a:pt x="142240" y="26670"/>
                </a:lnTo>
                <a:lnTo>
                  <a:pt x="106680" y="72390"/>
                </a:lnTo>
                <a:lnTo>
                  <a:pt x="62230" y="116840"/>
                </a:lnTo>
                <a:lnTo>
                  <a:pt x="44450" y="125730"/>
                </a:lnTo>
                <a:lnTo>
                  <a:pt x="26670" y="14351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5562600" y="4142740"/>
            <a:ext cx="125731" cy="19051"/>
          </a:xfrm>
          <a:custGeom>
            <a:avLst/>
            <a:gdLst/>
            <a:ahLst/>
            <a:cxnLst/>
            <a:rect l="0" t="0" r="0" b="0"/>
            <a:pathLst>
              <a:path w="125731" h="19051">
                <a:moveTo>
                  <a:pt x="0" y="19050"/>
                </a:moveTo>
                <a:lnTo>
                  <a:pt x="45720" y="10160"/>
                </a:lnTo>
                <a:lnTo>
                  <a:pt x="8128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5572760" y="4250690"/>
            <a:ext cx="142241" cy="1"/>
          </a:xfrm>
          <a:custGeom>
            <a:avLst/>
            <a:gdLst/>
            <a:ahLst/>
            <a:cxnLst/>
            <a:rect l="0" t="0" r="0" b="0"/>
            <a:pathLst>
              <a:path w="142241" h="1">
                <a:moveTo>
                  <a:pt x="0" y="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5750560" y="4036060"/>
            <a:ext cx="170181" cy="276861"/>
          </a:xfrm>
          <a:custGeom>
            <a:avLst/>
            <a:gdLst/>
            <a:ahLst/>
            <a:cxnLst/>
            <a:rect l="0" t="0" r="0" b="0"/>
            <a:pathLst>
              <a:path w="170181" h="276861">
                <a:moveTo>
                  <a:pt x="26670" y="35560"/>
                </a:moveTo>
                <a:lnTo>
                  <a:pt x="44450" y="17780"/>
                </a:lnTo>
                <a:lnTo>
                  <a:pt x="62230" y="0"/>
                </a:lnTo>
                <a:lnTo>
                  <a:pt x="97790" y="0"/>
                </a:lnTo>
                <a:lnTo>
                  <a:pt x="116840" y="0"/>
                </a:lnTo>
                <a:lnTo>
                  <a:pt x="134620" y="0"/>
                </a:lnTo>
                <a:lnTo>
                  <a:pt x="143510" y="17780"/>
                </a:lnTo>
                <a:lnTo>
                  <a:pt x="134620" y="35560"/>
                </a:lnTo>
                <a:lnTo>
                  <a:pt x="97790" y="80010"/>
                </a:lnTo>
                <a:lnTo>
                  <a:pt x="53340" y="116840"/>
                </a:lnTo>
                <a:lnTo>
                  <a:pt x="17780" y="152400"/>
                </a:lnTo>
                <a:lnTo>
                  <a:pt x="8890" y="170180"/>
                </a:lnTo>
                <a:lnTo>
                  <a:pt x="0" y="187960"/>
                </a:lnTo>
                <a:lnTo>
                  <a:pt x="17780" y="214630"/>
                </a:lnTo>
                <a:lnTo>
                  <a:pt x="44450" y="232410"/>
                </a:lnTo>
                <a:lnTo>
                  <a:pt x="80010" y="241300"/>
                </a:lnTo>
                <a:lnTo>
                  <a:pt x="116840" y="250190"/>
                </a:lnTo>
                <a:lnTo>
                  <a:pt x="161290" y="267970"/>
                </a:lnTo>
                <a:lnTo>
                  <a:pt x="17018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5072380" y="3812540"/>
            <a:ext cx="928371" cy="635001"/>
          </a:xfrm>
          <a:custGeom>
            <a:avLst/>
            <a:gdLst/>
            <a:ahLst/>
            <a:cxnLst/>
            <a:rect l="0" t="0" r="0" b="0"/>
            <a:pathLst>
              <a:path w="928371" h="635001">
                <a:moveTo>
                  <a:pt x="26670" y="0"/>
                </a:moveTo>
                <a:lnTo>
                  <a:pt x="26670" y="17780"/>
                </a:lnTo>
                <a:lnTo>
                  <a:pt x="26670" y="63500"/>
                </a:lnTo>
                <a:lnTo>
                  <a:pt x="26670" y="99060"/>
                </a:lnTo>
                <a:lnTo>
                  <a:pt x="26670" y="134620"/>
                </a:lnTo>
                <a:lnTo>
                  <a:pt x="26670" y="170180"/>
                </a:lnTo>
                <a:lnTo>
                  <a:pt x="26670" y="205740"/>
                </a:lnTo>
                <a:lnTo>
                  <a:pt x="17780" y="250190"/>
                </a:lnTo>
                <a:lnTo>
                  <a:pt x="8890" y="294640"/>
                </a:lnTo>
                <a:lnTo>
                  <a:pt x="8890" y="330200"/>
                </a:lnTo>
                <a:lnTo>
                  <a:pt x="0" y="367030"/>
                </a:lnTo>
                <a:lnTo>
                  <a:pt x="0" y="411480"/>
                </a:lnTo>
                <a:lnTo>
                  <a:pt x="0" y="447040"/>
                </a:lnTo>
                <a:lnTo>
                  <a:pt x="0" y="482600"/>
                </a:lnTo>
                <a:lnTo>
                  <a:pt x="0" y="527050"/>
                </a:lnTo>
                <a:lnTo>
                  <a:pt x="0" y="562610"/>
                </a:lnTo>
                <a:lnTo>
                  <a:pt x="8890" y="598170"/>
                </a:lnTo>
                <a:lnTo>
                  <a:pt x="17780" y="617220"/>
                </a:lnTo>
                <a:lnTo>
                  <a:pt x="35560" y="635000"/>
                </a:lnTo>
                <a:lnTo>
                  <a:pt x="53340" y="635000"/>
                </a:lnTo>
                <a:lnTo>
                  <a:pt x="88900" y="626110"/>
                </a:lnTo>
                <a:lnTo>
                  <a:pt x="124460" y="607060"/>
                </a:lnTo>
                <a:lnTo>
                  <a:pt x="168910" y="589280"/>
                </a:lnTo>
                <a:lnTo>
                  <a:pt x="213360" y="580390"/>
                </a:lnTo>
                <a:lnTo>
                  <a:pt x="259080" y="562610"/>
                </a:lnTo>
                <a:lnTo>
                  <a:pt x="294640" y="553720"/>
                </a:lnTo>
                <a:lnTo>
                  <a:pt x="339090" y="544830"/>
                </a:lnTo>
                <a:lnTo>
                  <a:pt x="374650" y="535940"/>
                </a:lnTo>
                <a:lnTo>
                  <a:pt x="410210" y="527050"/>
                </a:lnTo>
                <a:lnTo>
                  <a:pt x="445770" y="518160"/>
                </a:lnTo>
                <a:lnTo>
                  <a:pt x="481330" y="509270"/>
                </a:lnTo>
                <a:lnTo>
                  <a:pt x="518160" y="500380"/>
                </a:lnTo>
                <a:lnTo>
                  <a:pt x="562610" y="491490"/>
                </a:lnTo>
                <a:lnTo>
                  <a:pt x="598170" y="482600"/>
                </a:lnTo>
                <a:lnTo>
                  <a:pt x="642620" y="473710"/>
                </a:lnTo>
                <a:lnTo>
                  <a:pt x="687070" y="473710"/>
                </a:lnTo>
                <a:lnTo>
                  <a:pt x="722630" y="473710"/>
                </a:lnTo>
                <a:lnTo>
                  <a:pt x="758190" y="464820"/>
                </a:lnTo>
                <a:lnTo>
                  <a:pt x="803910" y="464820"/>
                </a:lnTo>
                <a:lnTo>
                  <a:pt x="839470" y="455930"/>
                </a:lnTo>
                <a:lnTo>
                  <a:pt x="875030" y="455930"/>
                </a:lnTo>
                <a:lnTo>
                  <a:pt x="919480" y="447040"/>
                </a:lnTo>
                <a:lnTo>
                  <a:pt x="928370" y="4470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5125720" y="3803650"/>
            <a:ext cx="963931" cy="518161"/>
          </a:xfrm>
          <a:custGeom>
            <a:avLst/>
            <a:gdLst/>
            <a:ahLst/>
            <a:cxnLst/>
            <a:rect l="0" t="0" r="0" b="0"/>
            <a:pathLst>
              <a:path w="963931" h="518161">
                <a:moveTo>
                  <a:pt x="0" y="17780"/>
                </a:moveTo>
                <a:lnTo>
                  <a:pt x="35560" y="17780"/>
                </a:lnTo>
                <a:lnTo>
                  <a:pt x="80010" y="8890"/>
                </a:lnTo>
                <a:lnTo>
                  <a:pt x="124460" y="8890"/>
                </a:lnTo>
                <a:lnTo>
                  <a:pt x="170180" y="8890"/>
                </a:lnTo>
                <a:lnTo>
                  <a:pt x="205740" y="0"/>
                </a:lnTo>
                <a:lnTo>
                  <a:pt x="250190" y="0"/>
                </a:lnTo>
                <a:lnTo>
                  <a:pt x="294640" y="0"/>
                </a:lnTo>
                <a:lnTo>
                  <a:pt x="339090" y="0"/>
                </a:lnTo>
                <a:lnTo>
                  <a:pt x="365760" y="0"/>
                </a:lnTo>
                <a:lnTo>
                  <a:pt x="401320" y="0"/>
                </a:lnTo>
                <a:lnTo>
                  <a:pt x="436880" y="0"/>
                </a:lnTo>
                <a:lnTo>
                  <a:pt x="473710" y="0"/>
                </a:lnTo>
                <a:lnTo>
                  <a:pt x="509270" y="0"/>
                </a:lnTo>
                <a:lnTo>
                  <a:pt x="544830" y="0"/>
                </a:lnTo>
                <a:lnTo>
                  <a:pt x="580390" y="0"/>
                </a:lnTo>
                <a:lnTo>
                  <a:pt x="615950" y="0"/>
                </a:lnTo>
                <a:lnTo>
                  <a:pt x="651510" y="0"/>
                </a:lnTo>
                <a:lnTo>
                  <a:pt x="687070" y="0"/>
                </a:lnTo>
                <a:lnTo>
                  <a:pt x="731520" y="0"/>
                </a:lnTo>
                <a:lnTo>
                  <a:pt x="768350" y="0"/>
                </a:lnTo>
                <a:lnTo>
                  <a:pt x="812800" y="8890"/>
                </a:lnTo>
                <a:lnTo>
                  <a:pt x="857250" y="17780"/>
                </a:lnTo>
                <a:lnTo>
                  <a:pt x="892810" y="26670"/>
                </a:lnTo>
                <a:lnTo>
                  <a:pt x="919480" y="35560"/>
                </a:lnTo>
                <a:lnTo>
                  <a:pt x="937260" y="54610"/>
                </a:lnTo>
                <a:lnTo>
                  <a:pt x="946150" y="72390"/>
                </a:lnTo>
                <a:lnTo>
                  <a:pt x="963930" y="116840"/>
                </a:lnTo>
                <a:lnTo>
                  <a:pt x="963930" y="143510"/>
                </a:lnTo>
                <a:lnTo>
                  <a:pt x="963930" y="179070"/>
                </a:lnTo>
                <a:lnTo>
                  <a:pt x="955040" y="214630"/>
                </a:lnTo>
                <a:lnTo>
                  <a:pt x="955040" y="259080"/>
                </a:lnTo>
                <a:lnTo>
                  <a:pt x="946150" y="294640"/>
                </a:lnTo>
                <a:lnTo>
                  <a:pt x="937260" y="339090"/>
                </a:lnTo>
                <a:lnTo>
                  <a:pt x="937260" y="384810"/>
                </a:lnTo>
                <a:lnTo>
                  <a:pt x="928370" y="420370"/>
                </a:lnTo>
                <a:lnTo>
                  <a:pt x="919480" y="455930"/>
                </a:lnTo>
                <a:lnTo>
                  <a:pt x="919480" y="500380"/>
                </a:lnTo>
                <a:lnTo>
                  <a:pt x="91948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1652270" y="4384040"/>
            <a:ext cx="26671" cy="500381"/>
          </a:xfrm>
          <a:custGeom>
            <a:avLst/>
            <a:gdLst/>
            <a:ahLst/>
            <a:cxnLst/>
            <a:rect l="0" t="0" r="0" b="0"/>
            <a:pathLst>
              <a:path w="26671" h="500381">
                <a:moveTo>
                  <a:pt x="0" y="0"/>
                </a:moveTo>
                <a:lnTo>
                  <a:pt x="0" y="35560"/>
                </a:lnTo>
                <a:lnTo>
                  <a:pt x="0" y="72390"/>
                </a:lnTo>
                <a:lnTo>
                  <a:pt x="0" y="116840"/>
                </a:lnTo>
                <a:lnTo>
                  <a:pt x="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49250"/>
                </a:lnTo>
                <a:lnTo>
                  <a:pt x="0" y="384810"/>
                </a:lnTo>
                <a:lnTo>
                  <a:pt x="0" y="420370"/>
                </a:lnTo>
                <a:lnTo>
                  <a:pt x="0" y="455930"/>
                </a:lnTo>
                <a:lnTo>
                  <a:pt x="8890" y="473710"/>
                </a:lnTo>
                <a:lnTo>
                  <a:pt x="2667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1767840" y="4687570"/>
            <a:ext cx="179071" cy="223521"/>
          </a:xfrm>
          <a:custGeom>
            <a:avLst/>
            <a:gdLst/>
            <a:ahLst/>
            <a:cxnLst/>
            <a:rect l="0" t="0" r="0" b="0"/>
            <a:pathLst>
              <a:path w="179071" h="223521">
                <a:moveTo>
                  <a:pt x="161290" y="26670"/>
                </a:moveTo>
                <a:lnTo>
                  <a:pt x="152400" y="8890"/>
                </a:lnTo>
                <a:lnTo>
                  <a:pt x="116840" y="0"/>
                </a:lnTo>
                <a:lnTo>
                  <a:pt x="88900" y="0"/>
                </a:lnTo>
                <a:lnTo>
                  <a:pt x="53340" y="8890"/>
                </a:lnTo>
                <a:lnTo>
                  <a:pt x="35560" y="26670"/>
                </a:lnTo>
                <a:lnTo>
                  <a:pt x="8890" y="54610"/>
                </a:lnTo>
                <a:lnTo>
                  <a:pt x="0" y="72390"/>
                </a:lnTo>
                <a:lnTo>
                  <a:pt x="0" y="99060"/>
                </a:lnTo>
                <a:lnTo>
                  <a:pt x="0" y="125730"/>
                </a:lnTo>
                <a:lnTo>
                  <a:pt x="8890" y="161290"/>
                </a:lnTo>
                <a:lnTo>
                  <a:pt x="26670" y="179070"/>
                </a:lnTo>
                <a:lnTo>
                  <a:pt x="62230" y="214630"/>
                </a:lnTo>
                <a:lnTo>
                  <a:pt x="80010" y="223520"/>
                </a:lnTo>
                <a:lnTo>
                  <a:pt x="99060" y="223520"/>
                </a:lnTo>
                <a:lnTo>
                  <a:pt x="116840" y="223520"/>
                </a:lnTo>
                <a:lnTo>
                  <a:pt x="152400" y="196850"/>
                </a:lnTo>
                <a:lnTo>
                  <a:pt x="170180" y="170180"/>
                </a:lnTo>
                <a:lnTo>
                  <a:pt x="170180" y="134620"/>
                </a:lnTo>
                <a:lnTo>
                  <a:pt x="170180" y="90170"/>
                </a:lnTo>
                <a:lnTo>
                  <a:pt x="170180" y="63500"/>
                </a:lnTo>
                <a:lnTo>
                  <a:pt x="170180" y="45720"/>
                </a:lnTo>
                <a:lnTo>
                  <a:pt x="179070" y="457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1830070" y="4714240"/>
            <a:ext cx="358141" cy="527051"/>
          </a:xfrm>
          <a:custGeom>
            <a:avLst/>
            <a:gdLst/>
            <a:ahLst/>
            <a:cxnLst/>
            <a:rect l="0" t="0" r="0" b="0"/>
            <a:pathLst>
              <a:path w="358141" h="527051">
                <a:moveTo>
                  <a:pt x="331470" y="72390"/>
                </a:moveTo>
                <a:lnTo>
                  <a:pt x="331470" y="27940"/>
                </a:lnTo>
                <a:lnTo>
                  <a:pt x="313690" y="10160"/>
                </a:lnTo>
                <a:lnTo>
                  <a:pt x="294640" y="0"/>
                </a:lnTo>
                <a:lnTo>
                  <a:pt x="267970" y="10160"/>
                </a:lnTo>
                <a:lnTo>
                  <a:pt x="250190" y="19050"/>
                </a:lnTo>
                <a:lnTo>
                  <a:pt x="214630" y="63500"/>
                </a:lnTo>
                <a:lnTo>
                  <a:pt x="196850" y="81280"/>
                </a:lnTo>
                <a:lnTo>
                  <a:pt x="187960" y="116840"/>
                </a:lnTo>
                <a:lnTo>
                  <a:pt x="187960" y="143510"/>
                </a:lnTo>
                <a:lnTo>
                  <a:pt x="196850" y="179070"/>
                </a:lnTo>
                <a:lnTo>
                  <a:pt x="205740" y="196850"/>
                </a:lnTo>
                <a:lnTo>
                  <a:pt x="223520" y="205740"/>
                </a:lnTo>
                <a:lnTo>
                  <a:pt x="259080" y="205740"/>
                </a:lnTo>
                <a:lnTo>
                  <a:pt x="276860" y="205740"/>
                </a:lnTo>
                <a:lnTo>
                  <a:pt x="303530" y="187960"/>
                </a:lnTo>
                <a:lnTo>
                  <a:pt x="322580" y="170180"/>
                </a:lnTo>
                <a:lnTo>
                  <a:pt x="349250" y="125730"/>
                </a:lnTo>
                <a:lnTo>
                  <a:pt x="358140" y="99060"/>
                </a:lnTo>
                <a:lnTo>
                  <a:pt x="358140" y="63500"/>
                </a:lnTo>
                <a:lnTo>
                  <a:pt x="349250" y="27940"/>
                </a:lnTo>
                <a:lnTo>
                  <a:pt x="349250" y="72390"/>
                </a:lnTo>
                <a:lnTo>
                  <a:pt x="349250" y="116840"/>
                </a:lnTo>
                <a:lnTo>
                  <a:pt x="358140" y="152400"/>
                </a:lnTo>
                <a:lnTo>
                  <a:pt x="358140" y="196850"/>
                </a:lnTo>
                <a:lnTo>
                  <a:pt x="349250" y="232410"/>
                </a:lnTo>
                <a:lnTo>
                  <a:pt x="349250" y="259080"/>
                </a:lnTo>
                <a:lnTo>
                  <a:pt x="340360" y="276860"/>
                </a:lnTo>
                <a:lnTo>
                  <a:pt x="331470" y="322580"/>
                </a:lnTo>
                <a:lnTo>
                  <a:pt x="313690" y="358140"/>
                </a:lnTo>
                <a:lnTo>
                  <a:pt x="303530" y="384810"/>
                </a:lnTo>
                <a:lnTo>
                  <a:pt x="267970" y="429260"/>
                </a:lnTo>
                <a:lnTo>
                  <a:pt x="241300" y="464820"/>
                </a:lnTo>
                <a:lnTo>
                  <a:pt x="205740" y="491490"/>
                </a:lnTo>
                <a:lnTo>
                  <a:pt x="170180" y="518160"/>
                </a:lnTo>
                <a:lnTo>
                  <a:pt x="125730" y="527050"/>
                </a:lnTo>
                <a:lnTo>
                  <a:pt x="99060" y="527050"/>
                </a:lnTo>
                <a:lnTo>
                  <a:pt x="72390" y="527050"/>
                </a:lnTo>
                <a:lnTo>
                  <a:pt x="54610" y="518160"/>
                </a:lnTo>
                <a:lnTo>
                  <a:pt x="17780" y="482600"/>
                </a:lnTo>
                <a:lnTo>
                  <a:pt x="0" y="438150"/>
                </a:lnTo>
                <a:lnTo>
                  <a:pt x="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2277110" y="4973320"/>
            <a:ext cx="161291" cy="187961"/>
          </a:xfrm>
          <a:custGeom>
            <a:avLst/>
            <a:gdLst/>
            <a:ahLst/>
            <a:cxnLst/>
            <a:rect l="0" t="0" r="0" b="0"/>
            <a:pathLst>
              <a:path w="161291" h="187961">
                <a:moveTo>
                  <a:pt x="0" y="0"/>
                </a:moveTo>
                <a:lnTo>
                  <a:pt x="26670" y="0"/>
                </a:lnTo>
                <a:lnTo>
                  <a:pt x="53340" y="8890"/>
                </a:lnTo>
                <a:lnTo>
                  <a:pt x="71120" y="17780"/>
                </a:lnTo>
                <a:lnTo>
                  <a:pt x="106680" y="63500"/>
                </a:lnTo>
                <a:lnTo>
                  <a:pt x="115570" y="90170"/>
                </a:lnTo>
                <a:lnTo>
                  <a:pt x="115570" y="134620"/>
                </a:lnTo>
                <a:lnTo>
                  <a:pt x="106680" y="152400"/>
                </a:lnTo>
                <a:lnTo>
                  <a:pt x="88900" y="161290"/>
                </a:lnTo>
                <a:lnTo>
                  <a:pt x="62230" y="161290"/>
                </a:lnTo>
                <a:lnTo>
                  <a:pt x="17780" y="143510"/>
                </a:lnTo>
                <a:lnTo>
                  <a:pt x="8890" y="116840"/>
                </a:lnTo>
                <a:lnTo>
                  <a:pt x="17780" y="90170"/>
                </a:lnTo>
                <a:lnTo>
                  <a:pt x="35560" y="90170"/>
                </a:lnTo>
                <a:lnTo>
                  <a:pt x="80010" y="107950"/>
                </a:lnTo>
                <a:lnTo>
                  <a:pt x="115570" y="143510"/>
                </a:lnTo>
                <a:lnTo>
                  <a:pt x="133350" y="161290"/>
                </a:lnTo>
                <a:lnTo>
                  <a:pt x="16129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2447290" y="4634230"/>
            <a:ext cx="222251" cy="339091"/>
          </a:xfrm>
          <a:custGeom>
            <a:avLst/>
            <a:gdLst/>
            <a:ahLst/>
            <a:cxnLst/>
            <a:rect l="0" t="0" r="0" b="0"/>
            <a:pathLst>
              <a:path w="222251" h="339091">
                <a:moveTo>
                  <a:pt x="17780" y="8890"/>
                </a:moveTo>
                <a:lnTo>
                  <a:pt x="62230" y="0"/>
                </a:lnTo>
                <a:lnTo>
                  <a:pt x="88900" y="0"/>
                </a:lnTo>
                <a:lnTo>
                  <a:pt x="124460" y="17780"/>
                </a:lnTo>
                <a:lnTo>
                  <a:pt x="151130" y="26670"/>
                </a:lnTo>
                <a:lnTo>
                  <a:pt x="168910" y="53340"/>
                </a:lnTo>
                <a:lnTo>
                  <a:pt x="186690" y="99060"/>
                </a:lnTo>
                <a:lnTo>
                  <a:pt x="186690" y="143510"/>
                </a:lnTo>
                <a:lnTo>
                  <a:pt x="186690" y="179070"/>
                </a:lnTo>
                <a:lnTo>
                  <a:pt x="177800" y="214630"/>
                </a:lnTo>
                <a:lnTo>
                  <a:pt x="168910" y="250190"/>
                </a:lnTo>
                <a:lnTo>
                  <a:pt x="151130" y="294640"/>
                </a:lnTo>
                <a:lnTo>
                  <a:pt x="115570" y="321310"/>
                </a:lnTo>
                <a:lnTo>
                  <a:pt x="88900" y="339090"/>
                </a:lnTo>
                <a:lnTo>
                  <a:pt x="62230" y="339090"/>
                </a:lnTo>
                <a:lnTo>
                  <a:pt x="44450" y="339090"/>
                </a:lnTo>
                <a:lnTo>
                  <a:pt x="26670" y="330200"/>
                </a:lnTo>
                <a:lnTo>
                  <a:pt x="0" y="294640"/>
                </a:lnTo>
                <a:lnTo>
                  <a:pt x="8890" y="259080"/>
                </a:lnTo>
                <a:lnTo>
                  <a:pt x="17780" y="241300"/>
                </a:lnTo>
                <a:lnTo>
                  <a:pt x="35560" y="241300"/>
                </a:lnTo>
                <a:lnTo>
                  <a:pt x="53340" y="241300"/>
                </a:lnTo>
                <a:lnTo>
                  <a:pt x="88900" y="250190"/>
                </a:lnTo>
                <a:lnTo>
                  <a:pt x="124460" y="259080"/>
                </a:lnTo>
                <a:lnTo>
                  <a:pt x="160020" y="303530"/>
                </a:lnTo>
                <a:lnTo>
                  <a:pt x="195580" y="330200"/>
                </a:lnTo>
                <a:lnTo>
                  <a:pt x="22225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2669540" y="4456430"/>
            <a:ext cx="241301" cy="213361"/>
          </a:xfrm>
          <a:custGeom>
            <a:avLst/>
            <a:gdLst/>
            <a:ahLst/>
            <a:cxnLst/>
            <a:rect l="0" t="0" r="0" b="0"/>
            <a:pathLst>
              <a:path w="241301" h="213361">
                <a:moveTo>
                  <a:pt x="0" y="26670"/>
                </a:moveTo>
                <a:lnTo>
                  <a:pt x="17780" y="8890"/>
                </a:lnTo>
                <a:lnTo>
                  <a:pt x="45720" y="0"/>
                </a:lnTo>
                <a:lnTo>
                  <a:pt x="99060" y="26670"/>
                </a:lnTo>
                <a:lnTo>
                  <a:pt x="125730" y="62230"/>
                </a:lnTo>
                <a:lnTo>
                  <a:pt x="134620" y="88900"/>
                </a:lnTo>
                <a:lnTo>
                  <a:pt x="134620" y="133350"/>
                </a:lnTo>
                <a:lnTo>
                  <a:pt x="134620" y="151130"/>
                </a:lnTo>
                <a:lnTo>
                  <a:pt x="116840" y="186690"/>
                </a:lnTo>
                <a:lnTo>
                  <a:pt x="99060" y="195580"/>
                </a:lnTo>
                <a:lnTo>
                  <a:pt x="72390" y="195580"/>
                </a:lnTo>
                <a:lnTo>
                  <a:pt x="45720" y="177800"/>
                </a:lnTo>
                <a:lnTo>
                  <a:pt x="35560" y="160020"/>
                </a:lnTo>
                <a:lnTo>
                  <a:pt x="35560" y="142240"/>
                </a:lnTo>
                <a:lnTo>
                  <a:pt x="54610" y="133350"/>
                </a:lnTo>
                <a:lnTo>
                  <a:pt x="72390" y="133350"/>
                </a:lnTo>
                <a:lnTo>
                  <a:pt x="116840" y="142240"/>
                </a:lnTo>
                <a:lnTo>
                  <a:pt x="161290" y="160020"/>
                </a:lnTo>
                <a:lnTo>
                  <a:pt x="187960" y="177800"/>
                </a:lnTo>
                <a:lnTo>
                  <a:pt x="232410" y="204470"/>
                </a:lnTo>
                <a:lnTo>
                  <a:pt x="241300" y="213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2598420" y="4321810"/>
            <a:ext cx="401321" cy="402591"/>
          </a:xfrm>
          <a:custGeom>
            <a:avLst/>
            <a:gdLst/>
            <a:ahLst/>
            <a:cxnLst/>
            <a:rect l="0" t="0" r="0" b="0"/>
            <a:pathLst>
              <a:path w="401321" h="402591">
                <a:moveTo>
                  <a:pt x="276860" y="44450"/>
                </a:moveTo>
                <a:lnTo>
                  <a:pt x="285750" y="26670"/>
                </a:lnTo>
                <a:lnTo>
                  <a:pt x="232410" y="17780"/>
                </a:lnTo>
                <a:lnTo>
                  <a:pt x="187960" y="8890"/>
                </a:lnTo>
                <a:lnTo>
                  <a:pt x="143510" y="8890"/>
                </a:lnTo>
                <a:lnTo>
                  <a:pt x="106680" y="8890"/>
                </a:lnTo>
                <a:lnTo>
                  <a:pt x="71120" y="8890"/>
                </a:lnTo>
                <a:lnTo>
                  <a:pt x="26670" y="8890"/>
                </a:lnTo>
                <a:lnTo>
                  <a:pt x="8890" y="17780"/>
                </a:lnTo>
                <a:lnTo>
                  <a:pt x="0" y="35560"/>
                </a:lnTo>
                <a:lnTo>
                  <a:pt x="0" y="71120"/>
                </a:lnTo>
                <a:lnTo>
                  <a:pt x="0" y="10795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17780" y="303530"/>
                </a:lnTo>
                <a:lnTo>
                  <a:pt x="35560" y="339090"/>
                </a:lnTo>
                <a:lnTo>
                  <a:pt x="44450" y="365760"/>
                </a:lnTo>
                <a:lnTo>
                  <a:pt x="71120" y="383540"/>
                </a:lnTo>
                <a:lnTo>
                  <a:pt x="88900" y="392430"/>
                </a:lnTo>
                <a:lnTo>
                  <a:pt x="134620" y="392430"/>
                </a:lnTo>
                <a:lnTo>
                  <a:pt x="179070" y="392430"/>
                </a:lnTo>
                <a:lnTo>
                  <a:pt x="214630" y="392430"/>
                </a:lnTo>
                <a:lnTo>
                  <a:pt x="250190" y="392430"/>
                </a:lnTo>
                <a:lnTo>
                  <a:pt x="285750" y="392430"/>
                </a:lnTo>
                <a:lnTo>
                  <a:pt x="321310" y="402590"/>
                </a:lnTo>
                <a:lnTo>
                  <a:pt x="365760" y="392430"/>
                </a:lnTo>
                <a:lnTo>
                  <a:pt x="392430" y="383540"/>
                </a:lnTo>
                <a:lnTo>
                  <a:pt x="401320" y="365760"/>
                </a:lnTo>
                <a:lnTo>
                  <a:pt x="401320" y="312420"/>
                </a:lnTo>
                <a:lnTo>
                  <a:pt x="392430" y="285750"/>
                </a:lnTo>
                <a:lnTo>
                  <a:pt x="383540" y="241300"/>
                </a:lnTo>
                <a:lnTo>
                  <a:pt x="374650" y="205740"/>
                </a:lnTo>
                <a:lnTo>
                  <a:pt x="365760" y="187960"/>
                </a:lnTo>
                <a:lnTo>
                  <a:pt x="347980" y="143510"/>
                </a:lnTo>
                <a:lnTo>
                  <a:pt x="330200" y="97790"/>
                </a:lnTo>
                <a:lnTo>
                  <a:pt x="303530" y="62230"/>
                </a:lnTo>
                <a:lnTo>
                  <a:pt x="285750" y="17780"/>
                </a:lnTo>
                <a:lnTo>
                  <a:pt x="276860" y="0"/>
                </a:lnTo>
                <a:lnTo>
                  <a:pt x="2768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7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198029"/>
              </p:ext>
            </p:extLst>
          </p:nvPr>
        </p:nvGraphicFramePr>
        <p:xfrm>
          <a:off x="715484" y="216488"/>
          <a:ext cx="24701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952500" imgH="228600" progId="Equation.3">
                  <p:embed/>
                </p:oleObj>
              </mc:Choice>
              <mc:Fallback>
                <p:oleObj name="Equation" r:id="rId3" imgW="9525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5484" y="216488"/>
                        <a:ext cx="2470150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100" y="2648516"/>
            <a:ext cx="4275732" cy="40351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5649" y="2627692"/>
            <a:ext cx="4364973" cy="4119325"/>
          </a:xfrm>
          <a:prstGeom prst="rect">
            <a:avLst/>
          </a:prstGeom>
        </p:spPr>
      </p:pic>
      <p:sp>
        <p:nvSpPr>
          <p:cNvPr id="31" name="SMARTINK"/>
          <p:cNvSpPr/>
          <p:nvPr/>
        </p:nvSpPr>
        <p:spPr>
          <a:xfrm>
            <a:off x="2026920" y="450088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889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2018030" y="4572000"/>
            <a:ext cx="26671" cy="26671"/>
          </a:xfrm>
          <a:custGeom>
            <a:avLst/>
            <a:gdLst/>
            <a:ahLst/>
            <a:cxnLst/>
            <a:rect l="0" t="0" r="0" b="0"/>
            <a:pathLst>
              <a:path w="26671" h="26671">
                <a:moveTo>
                  <a:pt x="26670" y="26670"/>
                </a:moveTo>
                <a:lnTo>
                  <a:pt x="26670" y="8890"/>
                </a:lnTo>
                <a:lnTo>
                  <a:pt x="8890" y="0"/>
                </a:lnTo>
                <a:lnTo>
                  <a:pt x="0" y="17780"/>
                </a:ln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2277110" y="4401820"/>
            <a:ext cx="35561" cy="17781"/>
          </a:xfrm>
          <a:custGeom>
            <a:avLst/>
            <a:gdLst/>
            <a:ahLst/>
            <a:cxnLst/>
            <a:rect l="0" t="0" r="0" b="0"/>
            <a:pathLst>
              <a:path w="35561" h="17781">
                <a:moveTo>
                  <a:pt x="35560" y="8890"/>
                </a:moveTo>
                <a:lnTo>
                  <a:pt x="17780" y="0"/>
                </a:lnTo>
                <a:lnTo>
                  <a:pt x="0" y="0"/>
                </a:lnTo>
                <a:lnTo>
                  <a:pt x="8890" y="17780"/>
                </a:lnTo>
                <a:lnTo>
                  <a:pt x="26670" y="1778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shade val="40000"/>
                        <a:alpha val="100000"/>
                        <a:satMod val="150000"/>
                        <a:lumMod val="100000"/>
                      </a:schemeClr>
                    </a:gs>
                    <a:gs pos="100000">
                      <a:schemeClr val="accent1">
                        <a:tint val="70000"/>
                        <a:shade val="100000"/>
                        <a:alpha val="100000"/>
                        <a:satMod val="200000"/>
                        <a:lumMod val="100000"/>
                      </a:schemeClr>
                    </a:gs>
                  </a:gsLst>
                  <a:lin ang="5400000" scaled="1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1911350" y="4777740"/>
            <a:ext cx="62231" cy="1"/>
          </a:xfrm>
          <a:custGeom>
            <a:avLst/>
            <a:gdLst/>
            <a:ahLst/>
            <a:cxnLst/>
            <a:rect l="0" t="0" r="0" b="0"/>
            <a:pathLst>
              <a:path w="62231" h="1">
                <a:moveTo>
                  <a:pt x="0" y="0"/>
                </a:moveTo>
                <a:lnTo>
                  <a:pt x="35560" y="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1991360" y="4705350"/>
            <a:ext cx="17781" cy="143511"/>
          </a:xfrm>
          <a:custGeom>
            <a:avLst/>
            <a:gdLst/>
            <a:ahLst/>
            <a:cxnLst/>
            <a:rect l="0" t="0" r="0" b="0"/>
            <a:pathLst>
              <a:path w="17781" h="143511">
                <a:moveTo>
                  <a:pt x="17780" y="143510"/>
                </a:moveTo>
                <a:lnTo>
                  <a:pt x="17780" y="99060"/>
                </a:lnTo>
                <a:lnTo>
                  <a:pt x="17780" y="5461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2018030" y="4804410"/>
            <a:ext cx="44451" cy="88901"/>
          </a:xfrm>
          <a:custGeom>
            <a:avLst/>
            <a:gdLst/>
            <a:ahLst/>
            <a:cxnLst/>
            <a:rect l="0" t="0" r="0" b="0"/>
            <a:pathLst>
              <a:path w="44451" h="88901">
                <a:moveTo>
                  <a:pt x="44450" y="0"/>
                </a:moveTo>
                <a:lnTo>
                  <a:pt x="44450" y="35560"/>
                </a:lnTo>
                <a:lnTo>
                  <a:pt x="35560" y="53340"/>
                </a:lnTo>
                <a:lnTo>
                  <a:pt x="26670" y="71120"/>
                </a:lnTo>
                <a:lnTo>
                  <a:pt x="8890" y="88900"/>
                </a:lnTo>
                <a:lnTo>
                  <a:pt x="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2106930" y="4705350"/>
            <a:ext cx="26671" cy="81281"/>
          </a:xfrm>
          <a:custGeom>
            <a:avLst/>
            <a:gdLst/>
            <a:ahLst/>
            <a:cxnLst/>
            <a:rect l="0" t="0" r="0" b="0"/>
            <a:pathLst>
              <a:path w="26671" h="81281">
                <a:moveTo>
                  <a:pt x="26670" y="81280"/>
                </a:moveTo>
                <a:lnTo>
                  <a:pt x="17780" y="45720"/>
                </a:lnTo>
                <a:lnTo>
                  <a:pt x="8890" y="27940"/>
                </a:lnTo>
                <a:lnTo>
                  <a:pt x="0" y="889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2106930" y="4786630"/>
            <a:ext cx="81281" cy="35561"/>
          </a:xfrm>
          <a:custGeom>
            <a:avLst/>
            <a:gdLst/>
            <a:ahLst/>
            <a:cxnLst/>
            <a:rect l="0" t="0" r="0" b="0"/>
            <a:pathLst>
              <a:path w="81281" h="35561">
                <a:moveTo>
                  <a:pt x="0" y="35560"/>
                </a:moveTo>
                <a:lnTo>
                  <a:pt x="36830" y="8890"/>
                </a:lnTo>
                <a:lnTo>
                  <a:pt x="54610" y="0"/>
                </a:lnTo>
                <a:lnTo>
                  <a:pt x="8128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2133600" y="4839970"/>
            <a:ext cx="72391" cy="88901"/>
          </a:xfrm>
          <a:custGeom>
            <a:avLst/>
            <a:gdLst/>
            <a:ahLst/>
            <a:cxnLst/>
            <a:rect l="0" t="0" r="0" b="0"/>
            <a:pathLst>
              <a:path w="72391" h="88901">
                <a:moveTo>
                  <a:pt x="0" y="0"/>
                </a:moveTo>
                <a:lnTo>
                  <a:pt x="36830" y="0"/>
                </a:lnTo>
                <a:lnTo>
                  <a:pt x="54610" y="26670"/>
                </a:lnTo>
                <a:lnTo>
                  <a:pt x="72390" y="35560"/>
                </a:lnTo>
                <a:lnTo>
                  <a:pt x="72390" y="53340"/>
                </a:lnTo>
                <a:lnTo>
                  <a:pt x="3683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2223770" y="4696460"/>
            <a:ext cx="53341" cy="241301"/>
          </a:xfrm>
          <a:custGeom>
            <a:avLst/>
            <a:gdLst/>
            <a:ahLst/>
            <a:cxnLst/>
            <a:rect l="0" t="0" r="0" b="0"/>
            <a:pathLst>
              <a:path w="53341" h="241301">
                <a:moveTo>
                  <a:pt x="0" y="0"/>
                </a:moveTo>
                <a:lnTo>
                  <a:pt x="8890" y="17780"/>
                </a:lnTo>
                <a:lnTo>
                  <a:pt x="35560" y="54610"/>
                </a:lnTo>
                <a:lnTo>
                  <a:pt x="44450" y="72390"/>
                </a:lnTo>
                <a:lnTo>
                  <a:pt x="53340" y="107950"/>
                </a:lnTo>
                <a:lnTo>
                  <a:pt x="53340" y="143510"/>
                </a:lnTo>
                <a:lnTo>
                  <a:pt x="53340" y="179070"/>
                </a:lnTo>
                <a:lnTo>
                  <a:pt x="44450" y="223520"/>
                </a:lnTo>
                <a:lnTo>
                  <a:pt x="4445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1830070" y="4742180"/>
            <a:ext cx="45721" cy="186691"/>
          </a:xfrm>
          <a:custGeom>
            <a:avLst/>
            <a:gdLst/>
            <a:ahLst/>
            <a:cxnLst/>
            <a:rect l="0" t="0" r="0" b="0"/>
            <a:pathLst>
              <a:path w="45721" h="186691">
                <a:moveTo>
                  <a:pt x="1778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88900"/>
                </a:lnTo>
                <a:lnTo>
                  <a:pt x="8890" y="124460"/>
                </a:lnTo>
                <a:lnTo>
                  <a:pt x="17780" y="160020"/>
                </a:lnTo>
                <a:lnTo>
                  <a:pt x="4572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2330450" y="4500880"/>
            <a:ext cx="88901" cy="71121"/>
          </a:xfrm>
          <a:custGeom>
            <a:avLst/>
            <a:gdLst/>
            <a:ahLst/>
            <a:cxnLst/>
            <a:rect l="0" t="0" r="0" b="0"/>
            <a:pathLst>
              <a:path w="88901" h="71121">
                <a:moveTo>
                  <a:pt x="80010" y="0"/>
                </a:moveTo>
                <a:lnTo>
                  <a:pt x="44450" y="0"/>
                </a:lnTo>
                <a:lnTo>
                  <a:pt x="17780" y="8890"/>
                </a:lnTo>
                <a:lnTo>
                  <a:pt x="0" y="17780"/>
                </a:lnTo>
                <a:lnTo>
                  <a:pt x="0" y="44450"/>
                </a:lnTo>
                <a:lnTo>
                  <a:pt x="17780" y="62230"/>
                </a:lnTo>
                <a:lnTo>
                  <a:pt x="35560" y="71120"/>
                </a:lnTo>
                <a:lnTo>
                  <a:pt x="71120" y="62230"/>
                </a:lnTo>
                <a:lnTo>
                  <a:pt x="88900" y="53340"/>
                </a:lnTo>
                <a:lnTo>
                  <a:pt x="88900" y="35560"/>
                </a:lnTo>
                <a:lnTo>
                  <a:pt x="80010" y="17780"/>
                </a:lnTo>
                <a:lnTo>
                  <a:pt x="711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2438400" y="4572000"/>
            <a:ext cx="26671" cy="71121"/>
          </a:xfrm>
          <a:custGeom>
            <a:avLst/>
            <a:gdLst/>
            <a:ahLst/>
            <a:cxnLst/>
            <a:rect l="0" t="0" r="0" b="0"/>
            <a:pathLst>
              <a:path w="26671" h="71121">
                <a:moveTo>
                  <a:pt x="26670" y="0"/>
                </a:moveTo>
                <a:lnTo>
                  <a:pt x="26670" y="26670"/>
                </a:lnTo>
                <a:lnTo>
                  <a:pt x="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2571750" y="4491990"/>
            <a:ext cx="8891" cy="115571"/>
          </a:xfrm>
          <a:custGeom>
            <a:avLst/>
            <a:gdLst/>
            <a:ahLst/>
            <a:cxnLst/>
            <a:rect l="0" t="0" r="0" b="0"/>
            <a:pathLst>
              <a:path w="8891" h="115571">
                <a:moveTo>
                  <a:pt x="8890" y="115570"/>
                </a:moveTo>
                <a:lnTo>
                  <a:pt x="8890" y="71120"/>
                </a:lnTo>
                <a:lnTo>
                  <a:pt x="8890" y="2667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2259330" y="4465320"/>
            <a:ext cx="53341" cy="186691"/>
          </a:xfrm>
          <a:custGeom>
            <a:avLst/>
            <a:gdLst/>
            <a:ahLst/>
            <a:cxnLst/>
            <a:rect l="0" t="0" r="0" b="0"/>
            <a:pathLst>
              <a:path w="53341" h="186691">
                <a:moveTo>
                  <a:pt x="53340" y="0"/>
                </a:moveTo>
                <a:lnTo>
                  <a:pt x="35560" y="0"/>
                </a:lnTo>
                <a:lnTo>
                  <a:pt x="8890" y="26670"/>
                </a:lnTo>
                <a:lnTo>
                  <a:pt x="0" y="62230"/>
                </a:lnTo>
                <a:lnTo>
                  <a:pt x="0" y="106680"/>
                </a:lnTo>
                <a:lnTo>
                  <a:pt x="0" y="133350"/>
                </a:lnTo>
                <a:lnTo>
                  <a:pt x="0" y="151130"/>
                </a:lnTo>
                <a:lnTo>
                  <a:pt x="17780" y="168910"/>
                </a:lnTo>
                <a:lnTo>
                  <a:pt x="4445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2616200" y="4500880"/>
            <a:ext cx="62231" cy="124461"/>
          </a:xfrm>
          <a:custGeom>
            <a:avLst/>
            <a:gdLst/>
            <a:ahLst/>
            <a:cxnLst/>
            <a:rect l="0" t="0" r="0" b="0"/>
            <a:pathLst>
              <a:path w="62231" h="124461">
                <a:moveTo>
                  <a:pt x="0" y="0"/>
                </a:moveTo>
                <a:lnTo>
                  <a:pt x="35560" y="17780"/>
                </a:lnTo>
                <a:lnTo>
                  <a:pt x="53340" y="62230"/>
                </a:lnTo>
                <a:lnTo>
                  <a:pt x="62230" y="97790"/>
                </a:lnTo>
                <a:lnTo>
                  <a:pt x="62230" y="115570"/>
                </a:lnTo>
                <a:lnTo>
                  <a:pt x="6223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2536190" y="3893820"/>
            <a:ext cx="26671" cy="35561"/>
          </a:xfrm>
          <a:custGeom>
            <a:avLst/>
            <a:gdLst/>
            <a:ahLst/>
            <a:cxnLst/>
            <a:rect l="0" t="0" r="0" b="0"/>
            <a:pathLst>
              <a:path w="26671" h="35561">
                <a:moveTo>
                  <a:pt x="17780" y="35560"/>
                </a:moveTo>
                <a:lnTo>
                  <a:pt x="0" y="26670"/>
                </a:lnTo>
                <a:lnTo>
                  <a:pt x="17780" y="8890"/>
                </a:lnTo>
                <a:lnTo>
                  <a:pt x="17780" y="26670"/>
                </a:lnTo>
                <a:lnTo>
                  <a:pt x="26670" y="8890"/>
                </a:lnTo>
                <a:lnTo>
                  <a:pt x="8890" y="0"/>
                </a:lnTo>
                <a:lnTo>
                  <a:pt x="0" y="17780"/>
                </a:lnTo>
                <a:lnTo>
                  <a:pt x="88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2651760" y="3964940"/>
            <a:ext cx="8891" cy="97791"/>
          </a:xfrm>
          <a:custGeom>
            <a:avLst/>
            <a:gdLst/>
            <a:ahLst/>
            <a:cxnLst/>
            <a:rect l="0" t="0" r="0" b="0"/>
            <a:pathLst>
              <a:path w="8891" h="97791">
                <a:moveTo>
                  <a:pt x="8890" y="97790"/>
                </a:moveTo>
                <a:lnTo>
                  <a:pt x="8890" y="80010"/>
                </a:lnTo>
                <a:lnTo>
                  <a:pt x="0" y="3556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2705100" y="4027170"/>
            <a:ext cx="10161" cy="80011"/>
          </a:xfrm>
          <a:custGeom>
            <a:avLst/>
            <a:gdLst/>
            <a:ahLst/>
            <a:cxnLst/>
            <a:rect l="0" t="0" r="0" b="0"/>
            <a:pathLst>
              <a:path w="10161" h="80011">
                <a:moveTo>
                  <a:pt x="0" y="0"/>
                </a:moveTo>
                <a:lnTo>
                  <a:pt x="10160" y="26670"/>
                </a:lnTo>
                <a:lnTo>
                  <a:pt x="10160" y="44450"/>
                </a:lnTo>
                <a:lnTo>
                  <a:pt x="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2777490" y="3956050"/>
            <a:ext cx="71121" cy="106681"/>
          </a:xfrm>
          <a:custGeom>
            <a:avLst/>
            <a:gdLst/>
            <a:ahLst/>
            <a:cxnLst/>
            <a:rect l="0" t="0" r="0" b="0"/>
            <a:pathLst>
              <a:path w="71121" h="106681">
                <a:moveTo>
                  <a:pt x="0" y="0"/>
                </a:moveTo>
                <a:lnTo>
                  <a:pt x="17780" y="8890"/>
                </a:lnTo>
                <a:lnTo>
                  <a:pt x="44450" y="35560"/>
                </a:lnTo>
                <a:lnTo>
                  <a:pt x="35560" y="53340"/>
                </a:lnTo>
                <a:lnTo>
                  <a:pt x="44450" y="71120"/>
                </a:lnTo>
                <a:lnTo>
                  <a:pt x="71120" y="80010"/>
                </a:lnTo>
                <a:lnTo>
                  <a:pt x="71120" y="97790"/>
                </a:lnTo>
                <a:lnTo>
                  <a:pt x="35560" y="106680"/>
                </a:lnTo>
                <a:lnTo>
                  <a:pt x="2667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2580640" y="3982720"/>
            <a:ext cx="62231" cy="142241"/>
          </a:xfrm>
          <a:custGeom>
            <a:avLst/>
            <a:gdLst/>
            <a:ahLst/>
            <a:cxnLst/>
            <a:rect l="0" t="0" r="0" b="0"/>
            <a:pathLst>
              <a:path w="62231" h="142241">
                <a:moveTo>
                  <a:pt x="44450" y="0"/>
                </a:moveTo>
                <a:lnTo>
                  <a:pt x="17780" y="8890"/>
                </a:lnTo>
                <a:lnTo>
                  <a:pt x="0" y="17780"/>
                </a:lnTo>
                <a:lnTo>
                  <a:pt x="0" y="35560"/>
                </a:lnTo>
                <a:lnTo>
                  <a:pt x="0" y="53340"/>
                </a:lnTo>
                <a:lnTo>
                  <a:pt x="8890" y="97790"/>
                </a:lnTo>
                <a:lnTo>
                  <a:pt x="17780" y="115570"/>
                </a:lnTo>
                <a:lnTo>
                  <a:pt x="35560" y="133350"/>
                </a:lnTo>
                <a:lnTo>
                  <a:pt x="6223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2866390" y="3973830"/>
            <a:ext cx="80011" cy="187961"/>
          </a:xfrm>
          <a:custGeom>
            <a:avLst/>
            <a:gdLst/>
            <a:ahLst/>
            <a:cxnLst/>
            <a:rect l="0" t="0" r="0" b="0"/>
            <a:pathLst>
              <a:path w="80011" h="187961">
                <a:moveTo>
                  <a:pt x="0" y="0"/>
                </a:moveTo>
                <a:lnTo>
                  <a:pt x="35560" y="17780"/>
                </a:lnTo>
                <a:lnTo>
                  <a:pt x="53340" y="17780"/>
                </a:lnTo>
                <a:lnTo>
                  <a:pt x="62230" y="44450"/>
                </a:lnTo>
                <a:lnTo>
                  <a:pt x="80010" y="62230"/>
                </a:lnTo>
                <a:lnTo>
                  <a:pt x="80010" y="97790"/>
                </a:lnTo>
                <a:lnTo>
                  <a:pt x="80010" y="115570"/>
                </a:lnTo>
                <a:lnTo>
                  <a:pt x="71120" y="160020"/>
                </a:lnTo>
                <a:lnTo>
                  <a:pt x="6223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2026920" y="4133850"/>
            <a:ext cx="429261" cy="447041"/>
          </a:xfrm>
          <a:custGeom>
            <a:avLst/>
            <a:gdLst/>
            <a:ahLst/>
            <a:cxnLst/>
            <a:rect l="0" t="0" r="0" b="0"/>
            <a:pathLst>
              <a:path w="429261" h="447041">
                <a:moveTo>
                  <a:pt x="0" y="447040"/>
                </a:moveTo>
                <a:lnTo>
                  <a:pt x="17780" y="438150"/>
                </a:lnTo>
                <a:lnTo>
                  <a:pt x="53340" y="420370"/>
                </a:lnTo>
                <a:lnTo>
                  <a:pt x="88900" y="402590"/>
                </a:lnTo>
                <a:lnTo>
                  <a:pt x="125730" y="375920"/>
                </a:lnTo>
                <a:lnTo>
                  <a:pt x="152400" y="349250"/>
                </a:lnTo>
                <a:lnTo>
                  <a:pt x="170180" y="340360"/>
                </a:lnTo>
                <a:lnTo>
                  <a:pt x="187960" y="322580"/>
                </a:lnTo>
                <a:lnTo>
                  <a:pt x="223520" y="267970"/>
                </a:lnTo>
                <a:lnTo>
                  <a:pt x="259080" y="232410"/>
                </a:lnTo>
                <a:lnTo>
                  <a:pt x="294640" y="187960"/>
                </a:lnTo>
                <a:lnTo>
                  <a:pt x="330200" y="152400"/>
                </a:lnTo>
                <a:lnTo>
                  <a:pt x="365760" y="107950"/>
                </a:lnTo>
                <a:lnTo>
                  <a:pt x="392430" y="63500"/>
                </a:lnTo>
                <a:lnTo>
                  <a:pt x="420370" y="19050"/>
                </a:lnTo>
                <a:lnTo>
                  <a:pt x="4292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2401570" y="3509010"/>
            <a:ext cx="170181" cy="741681"/>
          </a:xfrm>
          <a:custGeom>
            <a:avLst/>
            <a:gdLst/>
            <a:ahLst/>
            <a:cxnLst/>
            <a:rect l="0" t="0" r="0" b="0"/>
            <a:pathLst>
              <a:path w="170181" h="741681">
                <a:moveTo>
                  <a:pt x="0" y="741680"/>
                </a:moveTo>
                <a:lnTo>
                  <a:pt x="8890" y="715010"/>
                </a:lnTo>
                <a:lnTo>
                  <a:pt x="26670" y="679450"/>
                </a:lnTo>
                <a:lnTo>
                  <a:pt x="45720" y="643890"/>
                </a:lnTo>
                <a:lnTo>
                  <a:pt x="63500" y="598170"/>
                </a:lnTo>
                <a:lnTo>
                  <a:pt x="72390" y="571500"/>
                </a:lnTo>
                <a:lnTo>
                  <a:pt x="81280" y="553720"/>
                </a:lnTo>
                <a:lnTo>
                  <a:pt x="99060" y="509270"/>
                </a:lnTo>
                <a:lnTo>
                  <a:pt x="116840" y="464820"/>
                </a:lnTo>
                <a:lnTo>
                  <a:pt x="125730" y="420370"/>
                </a:lnTo>
                <a:lnTo>
                  <a:pt x="134620" y="384810"/>
                </a:lnTo>
                <a:lnTo>
                  <a:pt x="143510" y="349250"/>
                </a:lnTo>
                <a:lnTo>
                  <a:pt x="143510" y="303530"/>
                </a:lnTo>
                <a:lnTo>
                  <a:pt x="152400" y="267970"/>
                </a:lnTo>
                <a:lnTo>
                  <a:pt x="152400" y="223520"/>
                </a:lnTo>
                <a:lnTo>
                  <a:pt x="152400" y="187960"/>
                </a:lnTo>
                <a:lnTo>
                  <a:pt x="152400" y="152400"/>
                </a:lnTo>
                <a:lnTo>
                  <a:pt x="161290" y="116840"/>
                </a:lnTo>
                <a:lnTo>
                  <a:pt x="161290" y="90170"/>
                </a:lnTo>
                <a:lnTo>
                  <a:pt x="161290" y="53340"/>
                </a:lnTo>
                <a:lnTo>
                  <a:pt x="161290" y="889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473710" y="4563110"/>
            <a:ext cx="1499871" cy="44451"/>
          </a:xfrm>
          <a:custGeom>
            <a:avLst/>
            <a:gdLst/>
            <a:ahLst/>
            <a:cxnLst/>
            <a:rect l="0" t="0" r="0" b="0"/>
            <a:pathLst>
              <a:path w="1499871" h="44451">
                <a:moveTo>
                  <a:pt x="1499870" y="17780"/>
                </a:moveTo>
                <a:lnTo>
                  <a:pt x="1464310" y="0"/>
                </a:lnTo>
                <a:lnTo>
                  <a:pt x="1428750" y="0"/>
                </a:lnTo>
                <a:lnTo>
                  <a:pt x="1383030" y="0"/>
                </a:lnTo>
                <a:lnTo>
                  <a:pt x="1347470" y="0"/>
                </a:lnTo>
                <a:lnTo>
                  <a:pt x="1311910" y="0"/>
                </a:lnTo>
                <a:lnTo>
                  <a:pt x="1267460" y="0"/>
                </a:lnTo>
                <a:lnTo>
                  <a:pt x="1231900" y="0"/>
                </a:lnTo>
                <a:lnTo>
                  <a:pt x="1196340" y="0"/>
                </a:lnTo>
                <a:lnTo>
                  <a:pt x="1160780" y="8890"/>
                </a:lnTo>
                <a:lnTo>
                  <a:pt x="1116330" y="8890"/>
                </a:lnTo>
                <a:lnTo>
                  <a:pt x="1079500" y="17780"/>
                </a:lnTo>
                <a:lnTo>
                  <a:pt x="1035050" y="17780"/>
                </a:lnTo>
                <a:lnTo>
                  <a:pt x="999490" y="26670"/>
                </a:lnTo>
                <a:lnTo>
                  <a:pt x="963930" y="26670"/>
                </a:lnTo>
                <a:lnTo>
                  <a:pt x="919480" y="26670"/>
                </a:lnTo>
                <a:lnTo>
                  <a:pt x="883920" y="35560"/>
                </a:lnTo>
                <a:lnTo>
                  <a:pt x="848360" y="35560"/>
                </a:lnTo>
                <a:lnTo>
                  <a:pt x="811530" y="35560"/>
                </a:lnTo>
                <a:lnTo>
                  <a:pt x="775970" y="35560"/>
                </a:lnTo>
                <a:lnTo>
                  <a:pt x="740410" y="44450"/>
                </a:lnTo>
                <a:lnTo>
                  <a:pt x="704850" y="44450"/>
                </a:lnTo>
                <a:lnTo>
                  <a:pt x="669290" y="44450"/>
                </a:lnTo>
                <a:lnTo>
                  <a:pt x="633730" y="44450"/>
                </a:lnTo>
                <a:lnTo>
                  <a:pt x="598170" y="44450"/>
                </a:lnTo>
                <a:lnTo>
                  <a:pt x="562610" y="44450"/>
                </a:lnTo>
                <a:lnTo>
                  <a:pt x="527050" y="44450"/>
                </a:lnTo>
                <a:lnTo>
                  <a:pt x="481330" y="44450"/>
                </a:lnTo>
                <a:lnTo>
                  <a:pt x="445770" y="44450"/>
                </a:lnTo>
                <a:lnTo>
                  <a:pt x="401320" y="44450"/>
                </a:lnTo>
                <a:lnTo>
                  <a:pt x="365760" y="44450"/>
                </a:lnTo>
                <a:lnTo>
                  <a:pt x="321310" y="44450"/>
                </a:lnTo>
                <a:lnTo>
                  <a:pt x="276860" y="35560"/>
                </a:lnTo>
                <a:lnTo>
                  <a:pt x="240030" y="35560"/>
                </a:lnTo>
                <a:lnTo>
                  <a:pt x="204470" y="35560"/>
                </a:lnTo>
                <a:lnTo>
                  <a:pt x="168910" y="26670"/>
                </a:lnTo>
                <a:lnTo>
                  <a:pt x="133350" y="26670"/>
                </a:lnTo>
                <a:lnTo>
                  <a:pt x="97790" y="26670"/>
                </a:lnTo>
                <a:lnTo>
                  <a:pt x="53340" y="17780"/>
                </a:lnTo>
                <a:lnTo>
                  <a:pt x="8890" y="17780"/>
                </a:lnTo>
                <a:lnTo>
                  <a:pt x="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464820" y="4518660"/>
            <a:ext cx="142241" cy="97791"/>
          </a:xfrm>
          <a:custGeom>
            <a:avLst/>
            <a:gdLst/>
            <a:ahLst/>
            <a:cxnLst/>
            <a:rect l="0" t="0" r="0" b="0"/>
            <a:pathLst>
              <a:path w="142241" h="97791">
                <a:moveTo>
                  <a:pt x="142240" y="0"/>
                </a:moveTo>
                <a:lnTo>
                  <a:pt x="97790" y="17780"/>
                </a:lnTo>
                <a:lnTo>
                  <a:pt x="53340" y="35560"/>
                </a:lnTo>
                <a:lnTo>
                  <a:pt x="17780" y="44450"/>
                </a:lnTo>
                <a:lnTo>
                  <a:pt x="0" y="53340"/>
                </a:lnTo>
                <a:lnTo>
                  <a:pt x="0" y="71120"/>
                </a:lnTo>
                <a:lnTo>
                  <a:pt x="44450" y="977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285750" y="4714240"/>
            <a:ext cx="115571" cy="19051"/>
          </a:xfrm>
          <a:custGeom>
            <a:avLst/>
            <a:gdLst/>
            <a:ahLst/>
            <a:cxnLst/>
            <a:rect l="0" t="0" r="0" b="0"/>
            <a:pathLst>
              <a:path w="115571" h="19051">
                <a:moveTo>
                  <a:pt x="0" y="0"/>
                </a:moveTo>
                <a:lnTo>
                  <a:pt x="44450" y="10160"/>
                </a:lnTo>
                <a:lnTo>
                  <a:pt x="80010" y="10160"/>
                </a:lnTo>
                <a:lnTo>
                  <a:pt x="11557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678180" y="4705350"/>
            <a:ext cx="90171" cy="8891"/>
          </a:xfrm>
          <a:custGeom>
            <a:avLst/>
            <a:gdLst/>
            <a:ahLst/>
            <a:cxnLst/>
            <a:rect l="0" t="0" r="0" b="0"/>
            <a:pathLst>
              <a:path w="90171" h="8891">
                <a:moveTo>
                  <a:pt x="0" y="8890"/>
                </a:moveTo>
                <a:lnTo>
                  <a:pt x="17780" y="0"/>
                </a:lnTo>
                <a:lnTo>
                  <a:pt x="63500" y="0"/>
                </a:lnTo>
                <a:lnTo>
                  <a:pt x="901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1080770" y="4687570"/>
            <a:ext cx="142241" cy="1"/>
          </a:xfrm>
          <a:custGeom>
            <a:avLst/>
            <a:gdLst/>
            <a:ahLst/>
            <a:cxnLst/>
            <a:rect l="0" t="0" r="0" b="0"/>
            <a:pathLst>
              <a:path w="14224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1535430" y="4687570"/>
            <a:ext cx="107951" cy="1"/>
          </a:xfrm>
          <a:custGeom>
            <a:avLst/>
            <a:gdLst/>
            <a:ahLst/>
            <a:cxnLst/>
            <a:rect l="0" t="0" r="0" b="0"/>
            <a:pathLst>
              <a:path w="107951" h="1">
                <a:moveTo>
                  <a:pt x="0" y="0"/>
                </a:moveTo>
                <a:lnTo>
                  <a:pt x="36830" y="0"/>
                </a:lnTo>
                <a:lnTo>
                  <a:pt x="81280" y="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1955800" y="4652010"/>
            <a:ext cx="133351" cy="17781"/>
          </a:xfrm>
          <a:custGeom>
            <a:avLst/>
            <a:gdLst/>
            <a:ahLst/>
            <a:cxnLst/>
            <a:rect l="0" t="0" r="0" b="0"/>
            <a:pathLst>
              <a:path w="133351" h="17781">
                <a:moveTo>
                  <a:pt x="0" y="1778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2705100" y="4660900"/>
            <a:ext cx="99061" cy="1"/>
          </a:xfrm>
          <a:custGeom>
            <a:avLst/>
            <a:gdLst/>
            <a:ahLst/>
            <a:cxnLst/>
            <a:rect l="0" t="0" r="0" b="0"/>
            <a:pathLst>
              <a:path w="99061" h="1">
                <a:moveTo>
                  <a:pt x="0" y="0"/>
                </a:moveTo>
                <a:lnTo>
                  <a:pt x="36830" y="0"/>
                </a:lnTo>
                <a:lnTo>
                  <a:pt x="72390" y="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3116580" y="4669790"/>
            <a:ext cx="115571" cy="1"/>
          </a:xfrm>
          <a:custGeom>
            <a:avLst/>
            <a:gdLst/>
            <a:ahLst/>
            <a:cxnLst/>
            <a:rect l="0" t="0" r="0" b="0"/>
            <a:pathLst>
              <a:path w="11557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3509010" y="4660900"/>
            <a:ext cx="125731" cy="17781"/>
          </a:xfrm>
          <a:custGeom>
            <a:avLst/>
            <a:gdLst/>
            <a:ahLst/>
            <a:cxnLst/>
            <a:rect l="0" t="0" r="0" b="0"/>
            <a:pathLst>
              <a:path w="125731" h="17781">
                <a:moveTo>
                  <a:pt x="0" y="17780"/>
                </a:moveTo>
                <a:lnTo>
                  <a:pt x="26670" y="0"/>
                </a:lnTo>
                <a:lnTo>
                  <a:pt x="72390" y="0"/>
                </a:lnTo>
                <a:lnTo>
                  <a:pt x="11684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3893820" y="4660900"/>
            <a:ext cx="142241" cy="1"/>
          </a:xfrm>
          <a:custGeom>
            <a:avLst/>
            <a:gdLst/>
            <a:ahLst/>
            <a:cxnLst/>
            <a:rect l="0" t="0" r="0" b="0"/>
            <a:pathLst>
              <a:path w="14224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4206240" y="4669790"/>
            <a:ext cx="71121" cy="8891"/>
          </a:xfrm>
          <a:custGeom>
            <a:avLst/>
            <a:gdLst/>
            <a:ahLst/>
            <a:cxnLst/>
            <a:rect l="0" t="0" r="0" b="0"/>
            <a:pathLst>
              <a:path w="71121" h="8891">
                <a:moveTo>
                  <a:pt x="0" y="0"/>
                </a:moveTo>
                <a:lnTo>
                  <a:pt x="35560" y="0"/>
                </a:lnTo>
                <a:lnTo>
                  <a:pt x="7112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2527300" y="2866390"/>
            <a:ext cx="168911" cy="687071"/>
          </a:xfrm>
          <a:custGeom>
            <a:avLst/>
            <a:gdLst/>
            <a:ahLst/>
            <a:cxnLst/>
            <a:rect l="0" t="0" r="0" b="0"/>
            <a:pathLst>
              <a:path w="168911" h="687071">
                <a:moveTo>
                  <a:pt x="17780" y="687070"/>
                </a:moveTo>
                <a:lnTo>
                  <a:pt x="17780" y="642620"/>
                </a:lnTo>
                <a:lnTo>
                  <a:pt x="17780" y="598170"/>
                </a:lnTo>
                <a:lnTo>
                  <a:pt x="35560" y="562610"/>
                </a:lnTo>
                <a:lnTo>
                  <a:pt x="44450" y="527050"/>
                </a:lnTo>
                <a:lnTo>
                  <a:pt x="44450" y="491490"/>
                </a:lnTo>
                <a:lnTo>
                  <a:pt x="53340" y="455930"/>
                </a:lnTo>
                <a:lnTo>
                  <a:pt x="53340" y="420370"/>
                </a:lnTo>
                <a:lnTo>
                  <a:pt x="62230" y="383540"/>
                </a:lnTo>
                <a:lnTo>
                  <a:pt x="62230" y="339090"/>
                </a:lnTo>
                <a:lnTo>
                  <a:pt x="62230" y="303530"/>
                </a:lnTo>
                <a:lnTo>
                  <a:pt x="71120" y="267970"/>
                </a:lnTo>
                <a:lnTo>
                  <a:pt x="71120" y="232410"/>
                </a:lnTo>
                <a:lnTo>
                  <a:pt x="80010" y="196850"/>
                </a:lnTo>
                <a:lnTo>
                  <a:pt x="80010" y="161290"/>
                </a:lnTo>
                <a:lnTo>
                  <a:pt x="88900" y="133350"/>
                </a:lnTo>
                <a:lnTo>
                  <a:pt x="88900" y="106680"/>
                </a:lnTo>
                <a:lnTo>
                  <a:pt x="88900" y="71120"/>
                </a:lnTo>
                <a:lnTo>
                  <a:pt x="88900" y="26670"/>
                </a:lnTo>
                <a:lnTo>
                  <a:pt x="80010" y="0"/>
                </a:lnTo>
                <a:lnTo>
                  <a:pt x="62230" y="8890"/>
                </a:lnTo>
                <a:lnTo>
                  <a:pt x="35560" y="53340"/>
                </a:lnTo>
                <a:lnTo>
                  <a:pt x="17780" y="88900"/>
                </a:lnTo>
                <a:lnTo>
                  <a:pt x="0" y="106680"/>
                </a:lnTo>
                <a:lnTo>
                  <a:pt x="35560" y="62230"/>
                </a:lnTo>
                <a:lnTo>
                  <a:pt x="53340" y="17780"/>
                </a:lnTo>
                <a:lnTo>
                  <a:pt x="71120" y="17780"/>
                </a:lnTo>
                <a:lnTo>
                  <a:pt x="106680" y="53340"/>
                </a:lnTo>
                <a:lnTo>
                  <a:pt x="142240" y="97790"/>
                </a:lnTo>
                <a:lnTo>
                  <a:pt x="168910" y="1244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196850" y="4224020"/>
            <a:ext cx="17781" cy="241301"/>
          </a:xfrm>
          <a:custGeom>
            <a:avLst/>
            <a:gdLst/>
            <a:ahLst/>
            <a:cxnLst/>
            <a:rect l="0" t="0" r="0" b="0"/>
            <a:pathLst>
              <a:path w="17781" h="241301">
                <a:moveTo>
                  <a:pt x="17780" y="0"/>
                </a:moveTo>
                <a:lnTo>
                  <a:pt x="8890" y="17780"/>
                </a:lnTo>
                <a:lnTo>
                  <a:pt x="8890" y="62230"/>
                </a:lnTo>
                <a:lnTo>
                  <a:pt x="0" y="106680"/>
                </a:lnTo>
                <a:lnTo>
                  <a:pt x="0" y="151130"/>
                </a:lnTo>
                <a:lnTo>
                  <a:pt x="0" y="186690"/>
                </a:lnTo>
                <a:lnTo>
                  <a:pt x="0" y="22352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294640" y="4215130"/>
            <a:ext cx="8891" cy="250191"/>
          </a:xfrm>
          <a:custGeom>
            <a:avLst/>
            <a:gdLst/>
            <a:ahLst/>
            <a:cxnLst/>
            <a:rect l="0" t="0" r="0" b="0"/>
            <a:pathLst>
              <a:path w="8891" h="250191">
                <a:moveTo>
                  <a:pt x="0" y="0"/>
                </a:moveTo>
                <a:lnTo>
                  <a:pt x="0" y="17780"/>
                </a:lnTo>
                <a:lnTo>
                  <a:pt x="0" y="35560"/>
                </a:lnTo>
                <a:lnTo>
                  <a:pt x="0" y="80010"/>
                </a:lnTo>
                <a:lnTo>
                  <a:pt x="0" y="124460"/>
                </a:lnTo>
                <a:lnTo>
                  <a:pt x="0" y="168910"/>
                </a:lnTo>
                <a:lnTo>
                  <a:pt x="0" y="204470"/>
                </a:lnTo>
                <a:lnTo>
                  <a:pt x="8890" y="2501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179070" y="4330700"/>
            <a:ext cx="124461" cy="8891"/>
          </a:xfrm>
          <a:custGeom>
            <a:avLst/>
            <a:gdLst/>
            <a:ahLst/>
            <a:cxnLst/>
            <a:rect l="0" t="0" r="0" b="0"/>
            <a:pathLst>
              <a:path w="124461" h="8891">
                <a:moveTo>
                  <a:pt x="0" y="0"/>
                </a:moveTo>
                <a:lnTo>
                  <a:pt x="44450" y="8890"/>
                </a:lnTo>
                <a:lnTo>
                  <a:pt x="80010" y="8890"/>
                </a:lnTo>
                <a:lnTo>
                  <a:pt x="12446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383540" y="4241800"/>
            <a:ext cx="54611" cy="196851"/>
          </a:xfrm>
          <a:custGeom>
            <a:avLst/>
            <a:gdLst/>
            <a:ahLst/>
            <a:cxnLst/>
            <a:rect l="0" t="0" r="0" b="0"/>
            <a:pathLst>
              <a:path w="54611" h="196851">
                <a:moveTo>
                  <a:pt x="54610" y="0"/>
                </a:moveTo>
                <a:lnTo>
                  <a:pt x="35560" y="26670"/>
                </a:lnTo>
                <a:lnTo>
                  <a:pt x="26670" y="71120"/>
                </a:lnTo>
                <a:lnTo>
                  <a:pt x="8890" y="115570"/>
                </a:lnTo>
                <a:lnTo>
                  <a:pt x="0" y="15113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429260" y="4232910"/>
            <a:ext cx="88901" cy="205741"/>
          </a:xfrm>
          <a:custGeom>
            <a:avLst/>
            <a:gdLst/>
            <a:ahLst/>
            <a:cxnLst/>
            <a:rect l="0" t="0" r="0" b="0"/>
            <a:pathLst>
              <a:path w="88901" h="205741">
                <a:moveTo>
                  <a:pt x="0" y="0"/>
                </a:moveTo>
                <a:lnTo>
                  <a:pt x="8890" y="17780"/>
                </a:lnTo>
                <a:lnTo>
                  <a:pt x="26670" y="35560"/>
                </a:lnTo>
                <a:lnTo>
                  <a:pt x="44450" y="80010"/>
                </a:lnTo>
                <a:lnTo>
                  <a:pt x="62230" y="124460"/>
                </a:lnTo>
                <a:lnTo>
                  <a:pt x="71120" y="168910"/>
                </a:lnTo>
                <a:lnTo>
                  <a:pt x="88900" y="2057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401320" y="4348480"/>
            <a:ext cx="125731" cy="8891"/>
          </a:xfrm>
          <a:custGeom>
            <a:avLst/>
            <a:gdLst/>
            <a:ahLst/>
            <a:cxnLst/>
            <a:rect l="0" t="0" r="0" b="0"/>
            <a:pathLst>
              <a:path w="125731" h="8891">
                <a:moveTo>
                  <a:pt x="0" y="0"/>
                </a:moveTo>
                <a:lnTo>
                  <a:pt x="27940" y="0"/>
                </a:lnTo>
                <a:lnTo>
                  <a:pt x="72390" y="0"/>
                </a:lnTo>
                <a:lnTo>
                  <a:pt x="116840" y="0"/>
                </a:lnTo>
                <a:lnTo>
                  <a:pt x="12573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598170" y="4197350"/>
            <a:ext cx="232411" cy="204471"/>
          </a:xfrm>
          <a:custGeom>
            <a:avLst/>
            <a:gdLst/>
            <a:ahLst/>
            <a:cxnLst/>
            <a:rect l="0" t="0" r="0" b="0"/>
            <a:pathLst>
              <a:path w="232411" h="204471">
                <a:moveTo>
                  <a:pt x="125730" y="88900"/>
                </a:moveTo>
                <a:lnTo>
                  <a:pt x="97790" y="88900"/>
                </a:lnTo>
                <a:lnTo>
                  <a:pt x="71120" y="115570"/>
                </a:lnTo>
                <a:lnTo>
                  <a:pt x="71120" y="133350"/>
                </a:lnTo>
                <a:lnTo>
                  <a:pt x="97790" y="124460"/>
                </a:lnTo>
                <a:lnTo>
                  <a:pt x="125730" y="88900"/>
                </a:lnTo>
                <a:lnTo>
                  <a:pt x="134620" y="106680"/>
                </a:lnTo>
                <a:lnTo>
                  <a:pt x="134620" y="133350"/>
                </a:lnTo>
                <a:lnTo>
                  <a:pt x="143510" y="151130"/>
                </a:lnTo>
                <a:lnTo>
                  <a:pt x="161290" y="160020"/>
                </a:lnTo>
                <a:lnTo>
                  <a:pt x="187960" y="160020"/>
                </a:lnTo>
                <a:lnTo>
                  <a:pt x="223520" y="115570"/>
                </a:lnTo>
                <a:lnTo>
                  <a:pt x="232410" y="97790"/>
                </a:lnTo>
                <a:lnTo>
                  <a:pt x="223520" y="71120"/>
                </a:lnTo>
                <a:lnTo>
                  <a:pt x="214630" y="44450"/>
                </a:lnTo>
                <a:lnTo>
                  <a:pt x="187960" y="17780"/>
                </a:lnTo>
                <a:lnTo>
                  <a:pt x="143510" y="0"/>
                </a:lnTo>
                <a:lnTo>
                  <a:pt x="115570" y="0"/>
                </a:lnTo>
                <a:lnTo>
                  <a:pt x="71120" y="0"/>
                </a:lnTo>
                <a:lnTo>
                  <a:pt x="26670" y="26670"/>
                </a:lnTo>
                <a:lnTo>
                  <a:pt x="0" y="62230"/>
                </a:lnTo>
                <a:lnTo>
                  <a:pt x="0" y="88900"/>
                </a:lnTo>
                <a:lnTo>
                  <a:pt x="0" y="115570"/>
                </a:lnTo>
                <a:lnTo>
                  <a:pt x="8890" y="142240"/>
                </a:lnTo>
                <a:lnTo>
                  <a:pt x="26670" y="160020"/>
                </a:lnTo>
                <a:lnTo>
                  <a:pt x="62230" y="186690"/>
                </a:lnTo>
                <a:lnTo>
                  <a:pt x="97790" y="204470"/>
                </a:lnTo>
                <a:lnTo>
                  <a:pt x="125730" y="204470"/>
                </a:lnTo>
                <a:lnTo>
                  <a:pt x="170180" y="195580"/>
                </a:lnTo>
                <a:lnTo>
                  <a:pt x="187960" y="195580"/>
                </a:lnTo>
                <a:lnTo>
                  <a:pt x="22352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955040" y="4241800"/>
            <a:ext cx="125731" cy="196851"/>
          </a:xfrm>
          <a:custGeom>
            <a:avLst/>
            <a:gdLst/>
            <a:ahLst/>
            <a:cxnLst/>
            <a:rect l="0" t="0" r="0" b="0"/>
            <a:pathLst>
              <a:path w="125731" h="196851">
                <a:moveTo>
                  <a:pt x="125730" y="0"/>
                </a:moveTo>
                <a:lnTo>
                  <a:pt x="99060" y="35560"/>
                </a:lnTo>
                <a:lnTo>
                  <a:pt x="72390" y="71120"/>
                </a:lnTo>
                <a:lnTo>
                  <a:pt x="54610" y="115570"/>
                </a:lnTo>
                <a:lnTo>
                  <a:pt x="45720" y="133350"/>
                </a:lnTo>
                <a:lnTo>
                  <a:pt x="26670" y="151130"/>
                </a:lnTo>
                <a:lnTo>
                  <a:pt x="0" y="19685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937260" y="4224020"/>
            <a:ext cx="17781" cy="26671"/>
          </a:xfrm>
          <a:custGeom>
            <a:avLst/>
            <a:gdLst/>
            <a:ahLst/>
            <a:cxnLst/>
            <a:rect l="0" t="0" r="0" b="0"/>
            <a:pathLst>
              <a:path w="17781" h="26671">
                <a:moveTo>
                  <a:pt x="0" y="0"/>
                </a:moveTo>
                <a:lnTo>
                  <a:pt x="17780" y="17780"/>
                </a:lnTo>
                <a:lnTo>
                  <a:pt x="17780" y="26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928370" y="4232910"/>
            <a:ext cx="125731" cy="285751"/>
          </a:xfrm>
          <a:custGeom>
            <a:avLst/>
            <a:gdLst/>
            <a:ahLst/>
            <a:cxnLst/>
            <a:rect l="0" t="0" r="0" b="0"/>
            <a:pathLst>
              <a:path w="125731" h="285751">
                <a:moveTo>
                  <a:pt x="889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97790"/>
                </a:lnTo>
                <a:lnTo>
                  <a:pt x="8890" y="142240"/>
                </a:lnTo>
                <a:lnTo>
                  <a:pt x="26670" y="160020"/>
                </a:lnTo>
                <a:lnTo>
                  <a:pt x="44450" y="168910"/>
                </a:lnTo>
                <a:lnTo>
                  <a:pt x="62230" y="168910"/>
                </a:lnTo>
                <a:lnTo>
                  <a:pt x="81280" y="160020"/>
                </a:lnTo>
                <a:lnTo>
                  <a:pt x="99060" y="160020"/>
                </a:lnTo>
                <a:lnTo>
                  <a:pt x="125730" y="124460"/>
                </a:lnTo>
                <a:lnTo>
                  <a:pt x="125730" y="88900"/>
                </a:lnTo>
                <a:lnTo>
                  <a:pt x="125730" y="53340"/>
                </a:lnTo>
                <a:lnTo>
                  <a:pt x="125730" y="35560"/>
                </a:lnTo>
                <a:lnTo>
                  <a:pt x="107950" y="80010"/>
                </a:lnTo>
                <a:lnTo>
                  <a:pt x="107950" y="106680"/>
                </a:lnTo>
                <a:lnTo>
                  <a:pt x="107950" y="142240"/>
                </a:lnTo>
                <a:lnTo>
                  <a:pt x="99060" y="177800"/>
                </a:lnTo>
                <a:lnTo>
                  <a:pt x="99060" y="214630"/>
                </a:lnTo>
                <a:lnTo>
                  <a:pt x="90170" y="250190"/>
                </a:lnTo>
                <a:lnTo>
                  <a:pt x="81280" y="267970"/>
                </a:lnTo>
                <a:lnTo>
                  <a:pt x="72390" y="285750"/>
                </a:lnTo>
                <a:lnTo>
                  <a:pt x="53340" y="285750"/>
                </a:lnTo>
                <a:lnTo>
                  <a:pt x="35560" y="285750"/>
                </a:lnTo>
                <a:lnTo>
                  <a:pt x="17780" y="276860"/>
                </a:lnTo>
                <a:lnTo>
                  <a:pt x="17780" y="232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1178560" y="4295140"/>
            <a:ext cx="134621" cy="17781"/>
          </a:xfrm>
          <a:custGeom>
            <a:avLst/>
            <a:gdLst/>
            <a:ahLst/>
            <a:cxnLst/>
            <a:rect l="0" t="0" r="0" b="0"/>
            <a:pathLst>
              <a:path w="134621" h="1778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25730" y="8890"/>
                </a:lnTo>
                <a:lnTo>
                  <a:pt x="13462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1160780" y="4366260"/>
            <a:ext cx="152401" cy="8891"/>
          </a:xfrm>
          <a:custGeom>
            <a:avLst/>
            <a:gdLst/>
            <a:ahLst/>
            <a:cxnLst/>
            <a:rect l="0" t="0" r="0" b="0"/>
            <a:pathLst>
              <a:path w="15240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4351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1402080" y="4259580"/>
            <a:ext cx="196851" cy="142241"/>
          </a:xfrm>
          <a:custGeom>
            <a:avLst/>
            <a:gdLst/>
            <a:ahLst/>
            <a:cxnLst/>
            <a:rect l="0" t="0" r="0" b="0"/>
            <a:pathLst>
              <a:path w="196851" h="142241">
                <a:moveTo>
                  <a:pt x="53340" y="0"/>
                </a:moveTo>
                <a:lnTo>
                  <a:pt x="26670" y="8890"/>
                </a:lnTo>
                <a:lnTo>
                  <a:pt x="8890" y="35560"/>
                </a:lnTo>
                <a:lnTo>
                  <a:pt x="0" y="53340"/>
                </a:lnTo>
                <a:lnTo>
                  <a:pt x="0" y="88900"/>
                </a:lnTo>
                <a:lnTo>
                  <a:pt x="8890" y="115570"/>
                </a:lnTo>
                <a:lnTo>
                  <a:pt x="26670" y="124460"/>
                </a:lnTo>
                <a:lnTo>
                  <a:pt x="53340" y="142240"/>
                </a:lnTo>
                <a:lnTo>
                  <a:pt x="88900" y="142240"/>
                </a:lnTo>
                <a:lnTo>
                  <a:pt x="124460" y="142240"/>
                </a:lnTo>
                <a:lnTo>
                  <a:pt x="160020" y="133350"/>
                </a:lnTo>
                <a:lnTo>
                  <a:pt x="179070" y="124460"/>
                </a:lnTo>
                <a:lnTo>
                  <a:pt x="196850" y="115570"/>
                </a:lnTo>
                <a:lnTo>
                  <a:pt x="196850" y="97790"/>
                </a:lnTo>
                <a:lnTo>
                  <a:pt x="196850" y="80010"/>
                </a:lnTo>
                <a:lnTo>
                  <a:pt x="151130" y="44450"/>
                </a:lnTo>
                <a:lnTo>
                  <a:pt x="133350" y="26670"/>
                </a:lnTo>
                <a:lnTo>
                  <a:pt x="97790" y="26670"/>
                </a:lnTo>
                <a:lnTo>
                  <a:pt x="62230" y="26670"/>
                </a:lnTo>
                <a:lnTo>
                  <a:pt x="26670" y="355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2018030" y="759460"/>
            <a:ext cx="179071" cy="285751"/>
          </a:xfrm>
          <a:custGeom>
            <a:avLst/>
            <a:gdLst/>
            <a:ahLst/>
            <a:cxnLst/>
            <a:rect l="0" t="0" r="0" b="0"/>
            <a:pathLst>
              <a:path w="179071" h="285751">
                <a:moveTo>
                  <a:pt x="80010" y="285750"/>
                </a:moveTo>
                <a:lnTo>
                  <a:pt x="71120" y="259080"/>
                </a:lnTo>
                <a:lnTo>
                  <a:pt x="71120" y="222250"/>
                </a:lnTo>
                <a:lnTo>
                  <a:pt x="71120" y="177800"/>
                </a:lnTo>
                <a:lnTo>
                  <a:pt x="71120" y="133350"/>
                </a:lnTo>
                <a:lnTo>
                  <a:pt x="71120" y="88900"/>
                </a:lnTo>
                <a:lnTo>
                  <a:pt x="71120" y="62230"/>
                </a:lnTo>
                <a:lnTo>
                  <a:pt x="71120" y="26670"/>
                </a:lnTo>
                <a:lnTo>
                  <a:pt x="71120" y="0"/>
                </a:lnTo>
                <a:lnTo>
                  <a:pt x="53340" y="8890"/>
                </a:lnTo>
                <a:lnTo>
                  <a:pt x="26670" y="53340"/>
                </a:lnTo>
                <a:lnTo>
                  <a:pt x="0" y="88900"/>
                </a:lnTo>
                <a:lnTo>
                  <a:pt x="17780" y="80010"/>
                </a:lnTo>
                <a:lnTo>
                  <a:pt x="35560" y="44450"/>
                </a:lnTo>
                <a:lnTo>
                  <a:pt x="53340" y="26670"/>
                </a:lnTo>
                <a:lnTo>
                  <a:pt x="80010" y="17780"/>
                </a:lnTo>
                <a:lnTo>
                  <a:pt x="134620" y="62230"/>
                </a:lnTo>
                <a:lnTo>
                  <a:pt x="179070" y="88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821690" y="875030"/>
            <a:ext cx="687071" cy="115571"/>
          </a:xfrm>
          <a:custGeom>
            <a:avLst/>
            <a:gdLst/>
            <a:ahLst/>
            <a:cxnLst/>
            <a:rect l="0" t="0" r="0" b="0"/>
            <a:pathLst>
              <a:path w="687071" h="115571">
                <a:moveTo>
                  <a:pt x="0" y="62230"/>
                </a:moveTo>
                <a:lnTo>
                  <a:pt x="0" y="80010"/>
                </a:lnTo>
                <a:lnTo>
                  <a:pt x="17780" y="97790"/>
                </a:lnTo>
                <a:lnTo>
                  <a:pt x="53340" y="115570"/>
                </a:lnTo>
                <a:lnTo>
                  <a:pt x="88900" y="115570"/>
                </a:lnTo>
                <a:lnTo>
                  <a:pt x="115570" y="115570"/>
                </a:lnTo>
                <a:lnTo>
                  <a:pt x="160020" y="115570"/>
                </a:lnTo>
                <a:lnTo>
                  <a:pt x="196850" y="88900"/>
                </a:lnTo>
                <a:lnTo>
                  <a:pt x="241300" y="62230"/>
                </a:lnTo>
                <a:lnTo>
                  <a:pt x="276860" y="26670"/>
                </a:lnTo>
                <a:lnTo>
                  <a:pt x="312420" y="0"/>
                </a:lnTo>
                <a:lnTo>
                  <a:pt x="339090" y="0"/>
                </a:lnTo>
                <a:lnTo>
                  <a:pt x="356870" y="8890"/>
                </a:lnTo>
                <a:lnTo>
                  <a:pt x="392430" y="53340"/>
                </a:lnTo>
                <a:lnTo>
                  <a:pt x="410210" y="71120"/>
                </a:lnTo>
                <a:lnTo>
                  <a:pt x="427990" y="80010"/>
                </a:lnTo>
                <a:lnTo>
                  <a:pt x="445770" y="80010"/>
                </a:lnTo>
                <a:lnTo>
                  <a:pt x="500380" y="44450"/>
                </a:lnTo>
                <a:lnTo>
                  <a:pt x="535940" y="17780"/>
                </a:lnTo>
                <a:lnTo>
                  <a:pt x="553720" y="8890"/>
                </a:lnTo>
                <a:lnTo>
                  <a:pt x="571500" y="8890"/>
                </a:lnTo>
                <a:lnTo>
                  <a:pt x="598170" y="8890"/>
                </a:lnTo>
                <a:lnTo>
                  <a:pt x="642620" y="44450"/>
                </a:lnTo>
                <a:lnTo>
                  <a:pt x="687070" y="533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3581400" y="80010"/>
            <a:ext cx="168911" cy="464821"/>
          </a:xfrm>
          <a:custGeom>
            <a:avLst/>
            <a:gdLst/>
            <a:ahLst/>
            <a:cxnLst/>
            <a:rect l="0" t="0" r="0" b="0"/>
            <a:pathLst>
              <a:path w="168911" h="464821">
                <a:moveTo>
                  <a:pt x="71120" y="0"/>
                </a:moveTo>
                <a:lnTo>
                  <a:pt x="53340" y="17780"/>
                </a:lnTo>
                <a:lnTo>
                  <a:pt x="35560" y="44450"/>
                </a:lnTo>
                <a:lnTo>
                  <a:pt x="17780" y="90170"/>
                </a:lnTo>
                <a:lnTo>
                  <a:pt x="8890" y="107950"/>
                </a:lnTo>
                <a:lnTo>
                  <a:pt x="0" y="152400"/>
                </a:lnTo>
                <a:lnTo>
                  <a:pt x="0" y="18796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8890" y="384810"/>
                </a:lnTo>
                <a:lnTo>
                  <a:pt x="26670" y="411480"/>
                </a:lnTo>
                <a:lnTo>
                  <a:pt x="71120" y="447040"/>
                </a:lnTo>
                <a:lnTo>
                  <a:pt x="97790" y="464820"/>
                </a:lnTo>
                <a:lnTo>
                  <a:pt x="115570" y="464820"/>
                </a:lnTo>
                <a:lnTo>
                  <a:pt x="142240" y="455930"/>
                </a:lnTo>
                <a:lnTo>
                  <a:pt x="16891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3759200" y="303530"/>
            <a:ext cx="71121" cy="8891"/>
          </a:xfrm>
          <a:custGeom>
            <a:avLst/>
            <a:gdLst/>
            <a:ahLst/>
            <a:cxnLst/>
            <a:rect l="0" t="0" r="0" b="0"/>
            <a:pathLst>
              <a:path w="71121" h="8891">
                <a:moveTo>
                  <a:pt x="0" y="0"/>
                </a:moveTo>
                <a:lnTo>
                  <a:pt x="44450" y="0"/>
                </a:lnTo>
                <a:lnTo>
                  <a:pt x="711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3938270" y="80010"/>
            <a:ext cx="35561" cy="384811"/>
          </a:xfrm>
          <a:custGeom>
            <a:avLst/>
            <a:gdLst/>
            <a:ahLst/>
            <a:cxnLst/>
            <a:rect l="0" t="0" r="0" b="0"/>
            <a:pathLst>
              <a:path w="35561" h="384811">
                <a:moveTo>
                  <a:pt x="35560" y="0"/>
                </a:moveTo>
                <a:lnTo>
                  <a:pt x="17780" y="26670"/>
                </a:lnTo>
                <a:lnTo>
                  <a:pt x="17780" y="62230"/>
                </a:lnTo>
                <a:lnTo>
                  <a:pt x="17780" y="99060"/>
                </a:lnTo>
                <a:lnTo>
                  <a:pt x="17780" y="143510"/>
                </a:lnTo>
                <a:lnTo>
                  <a:pt x="8890" y="179070"/>
                </a:lnTo>
                <a:lnTo>
                  <a:pt x="8890" y="214630"/>
                </a:lnTo>
                <a:lnTo>
                  <a:pt x="8890" y="250190"/>
                </a:lnTo>
                <a:lnTo>
                  <a:pt x="0" y="294640"/>
                </a:lnTo>
                <a:lnTo>
                  <a:pt x="0" y="330200"/>
                </a:lnTo>
                <a:lnTo>
                  <a:pt x="0" y="358140"/>
                </a:lnTo>
                <a:lnTo>
                  <a:pt x="17780" y="384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4107180" y="401320"/>
            <a:ext cx="17781" cy="179071"/>
          </a:xfrm>
          <a:custGeom>
            <a:avLst/>
            <a:gdLst/>
            <a:ahLst/>
            <a:cxnLst/>
            <a:rect l="0" t="0" r="0" b="0"/>
            <a:pathLst>
              <a:path w="17781" h="179071">
                <a:moveTo>
                  <a:pt x="17780" y="0"/>
                </a:moveTo>
                <a:lnTo>
                  <a:pt x="17780" y="17780"/>
                </a:lnTo>
                <a:lnTo>
                  <a:pt x="8890" y="54610"/>
                </a:lnTo>
                <a:lnTo>
                  <a:pt x="0" y="99060"/>
                </a:lnTo>
                <a:lnTo>
                  <a:pt x="0" y="134620"/>
                </a:lnTo>
                <a:lnTo>
                  <a:pt x="0" y="161290"/>
                </a:lnTo>
                <a:lnTo>
                  <a:pt x="889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4401820" y="26670"/>
            <a:ext cx="17781" cy="161291"/>
          </a:xfrm>
          <a:custGeom>
            <a:avLst/>
            <a:gdLst/>
            <a:ahLst/>
            <a:cxnLst/>
            <a:rect l="0" t="0" r="0" b="0"/>
            <a:pathLst>
              <a:path w="17781" h="161291">
                <a:moveTo>
                  <a:pt x="17780" y="0"/>
                </a:moveTo>
                <a:lnTo>
                  <a:pt x="8890" y="17780"/>
                </a:lnTo>
                <a:lnTo>
                  <a:pt x="0" y="62230"/>
                </a:lnTo>
                <a:lnTo>
                  <a:pt x="0" y="97790"/>
                </a:lnTo>
                <a:lnTo>
                  <a:pt x="0" y="143510"/>
                </a:lnTo>
                <a:lnTo>
                  <a:pt x="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4259580" y="232410"/>
            <a:ext cx="187961" cy="17781"/>
          </a:xfrm>
          <a:custGeom>
            <a:avLst/>
            <a:gdLst/>
            <a:ahLst/>
            <a:cxnLst/>
            <a:rect l="0" t="0" r="0" b="0"/>
            <a:pathLst>
              <a:path w="187961" h="17781">
                <a:moveTo>
                  <a:pt x="0" y="17780"/>
                </a:moveTo>
                <a:lnTo>
                  <a:pt x="26670" y="8890"/>
                </a:lnTo>
                <a:lnTo>
                  <a:pt x="62230" y="0"/>
                </a:lnTo>
                <a:lnTo>
                  <a:pt x="97790" y="0"/>
                </a:lnTo>
                <a:lnTo>
                  <a:pt x="133350" y="0"/>
                </a:lnTo>
                <a:lnTo>
                  <a:pt x="179070" y="8890"/>
                </a:lnTo>
                <a:lnTo>
                  <a:pt x="18796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4312920" y="330200"/>
            <a:ext cx="152401" cy="232411"/>
          </a:xfrm>
          <a:custGeom>
            <a:avLst/>
            <a:gdLst/>
            <a:ahLst/>
            <a:cxnLst/>
            <a:rect l="0" t="0" r="0" b="0"/>
            <a:pathLst>
              <a:path w="152401" h="232411">
                <a:moveTo>
                  <a:pt x="0" y="62230"/>
                </a:moveTo>
                <a:lnTo>
                  <a:pt x="8890" y="35560"/>
                </a:lnTo>
                <a:lnTo>
                  <a:pt x="35560" y="8890"/>
                </a:lnTo>
                <a:lnTo>
                  <a:pt x="53340" y="0"/>
                </a:lnTo>
                <a:lnTo>
                  <a:pt x="80010" y="0"/>
                </a:lnTo>
                <a:lnTo>
                  <a:pt x="97790" y="0"/>
                </a:lnTo>
                <a:lnTo>
                  <a:pt x="116840" y="26670"/>
                </a:lnTo>
                <a:lnTo>
                  <a:pt x="116840" y="44450"/>
                </a:lnTo>
                <a:lnTo>
                  <a:pt x="106680" y="62230"/>
                </a:lnTo>
                <a:lnTo>
                  <a:pt x="97790" y="80010"/>
                </a:lnTo>
                <a:lnTo>
                  <a:pt x="71120" y="107950"/>
                </a:lnTo>
                <a:lnTo>
                  <a:pt x="106680" y="88900"/>
                </a:lnTo>
                <a:lnTo>
                  <a:pt x="125730" y="99060"/>
                </a:lnTo>
                <a:lnTo>
                  <a:pt x="152400" y="125730"/>
                </a:lnTo>
                <a:lnTo>
                  <a:pt x="152400" y="143510"/>
                </a:lnTo>
                <a:lnTo>
                  <a:pt x="143510" y="161290"/>
                </a:lnTo>
                <a:lnTo>
                  <a:pt x="125730" y="196850"/>
                </a:lnTo>
                <a:lnTo>
                  <a:pt x="88900" y="223520"/>
                </a:lnTo>
                <a:lnTo>
                  <a:pt x="71120" y="232410"/>
                </a:lnTo>
                <a:lnTo>
                  <a:pt x="53340" y="232410"/>
                </a:lnTo>
                <a:lnTo>
                  <a:pt x="3556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4580890" y="62230"/>
            <a:ext cx="97791" cy="491491"/>
          </a:xfrm>
          <a:custGeom>
            <a:avLst/>
            <a:gdLst/>
            <a:ahLst/>
            <a:cxnLst/>
            <a:rect l="0" t="0" r="0" b="0"/>
            <a:pathLst>
              <a:path w="97791" h="491491">
                <a:moveTo>
                  <a:pt x="0" y="0"/>
                </a:moveTo>
                <a:lnTo>
                  <a:pt x="26670" y="8890"/>
                </a:lnTo>
                <a:lnTo>
                  <a:pt x="71120" y="53340"/>
                </a:lnTo>
                <a:lnTo>
                  <a:pt x="88900" y="90170"/>
                </a:lnTo>
                <a:lnTo>
                  <a:pt x="97790" y="116840"/>
                </a:lnTo>
                <a:lnTo>
                  <a:pt x="97790" y="152400"/>
                </a:lnTo>
                <a:lnTo>
                  <a:pt x="97790" y="196850"/>
                </a:lnTo>
                <a:lnTo>
                  <a:pt x="97790" y="232410"/>
                </a:lnTo>
                <a:lnTo>
                  <a:pt x="88900" y="276860"/>
                </a:lnTo>
                <a:lnTo>
                  <a:pt x="80010" y="321310"/>
                </a:lnTo>
                <a:lnTo>
                  <a:pt x="62230" y="356870"/>
                </a:lnTo>
                <a:lnTo>
                  <a:pt x="44450" y="402590"/>
                </a:lnTo>
                <a:lnTo>
                  <a:pt x="17780" y="438150"/>
                </a:lnTo>
                <a:lnTo>
                  <a:pt x="0" y="455930"/>
                </a:lnTo>
                <a:lnTo>
                  <a:pt x="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4839970" y="464820"/>
            <a:ext cx="17781" cy="106681"/>
          </a:xfrm>
          <a:custGeom>
            <a:avLst/>
            <a:gdLst/>
            <a:ahLst/>
            <a:cxnLst/>
            <a:rect l="0" t="0" r="0" b="0"/>
            <a:pathLst>
              <a:path w="17781" h="106681">
                <a:moveTo>
                  <a:pt x="17780" y="0"/>
                </a:moveTo>
                <a:lnTo>
                  <a:pt x="8890" y="26670"/>
                </a:lnTo>
                <a:lnTo>
                  <a:pt x="0" y="71120"/>
                </a:lnTo>
                <a:lnTo>
                  <a:pt x="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4964430" y="97790"/>
            <a:ext cx="116841" cy="420371"/>
          </a:xfrm>
          <a:custGeom>
            <a:avLst/>
            <a:gdLst/>
            <a:ahLst/>
            <a:cxnLst/>
            <a:rect l="0" t="0" r="0" b="0"/>
            <a:pathLst>
              <a:path w="116841" h="420371">
                <a:moveTo>
                  <a:pt x="81280" y="0"/>
                </a:moveTo>
                <a:lnTo>
                  <a:pt x="63500" y="17780"/>
                </a:lnTo>
                <a:lnTo>
                  <a:pt x="36830" y="54610"/>
                </a:lnTo>
                <a:lnTo>
                  <a:pt x="17780" y="90170"/>
                </a:lnTo>
                <a:lnTo>
                  <a:pt x="8890" y="12573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8890" y="276860"/>
                </a:lnTo>
                <a:lnTo>
                  <a:pt x="17780" y="312420"/>
                </a:lnTo>
                <a:lnTo>
                  <a:pt x="36830" y="349250"/>
                </a:lnTo>
                <a:lnTo>
                  <a:pt x="72390" y="393700"/>
                </a:lnTo>
                <a:lnTo>
                  <a:pt x="116840" y="4203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5143500" y="161290"/>
            <a:ext cx="187961" cy="248921"/>
          </a:xfrm>
          <a:custGeom>
            <a:avLst/>
            <a:gdLst/>
            <a:ahLst/>
            <a:cxnLst/>
            <a:rect l="0" t="0" r="0" b="0"/>
            <a:pathLst>
              <a:path w="187961" h="248921">
                <a:moveTo>
                  <a:pt x="44450" y="0"/>
                </a:moveTo>
                <a:lnTo>
                  <a:pt x="17780" y="35560"/>
                </a:lnTo>
                <a:lnTo>
                  <a:pt x="8890" y="62230"/>
                </a:lnTo>
                <a:lnTo>
                  <a:pt x="0" y="106680"/>
                </a:lnTo>
                <a:lnTo>
                  <a:pt x="0" y="133350"/>
                </a:lnTo>
                <a:lnTo>
                  <a:pt x="8890" y="168910"/>
                </a:lnTo>
                <a:lnTo>
                  <a:pt x="26670" y="213360"/>
                </a:lnTo>
                <a:lnTo>
                  <a:pt x="62230" y="240030"/>
                </a:lnTo>
                <a:lnTo>
                  <a:pt x="80010" y="248920"/>
                </a:lnTo>
                <a:lnTo>
                  <a:pt x="106680" y="240030"/>
                </a:lnTo>
                <a:lnTo>
                  <a:pt x="133350" y="231140"/>
                </a:lnTo>
                <a:lnTo>
                  <a:pt x="152400" y="213360"/>
                </a:lnTo>
                <a:lnTo>
                  <a:pt x="179070" y="168910"/>
                </a:lnTo>
                <a:lnTo>
                  <a:pt x="187960" y="151130"/>
                </a:lnTo>
                <a:lnTo>
                  <a:pt x="187960" y="115570"/>
                </a:lnTo>
                <a:lnTo>
                  <a:pt x="187960" y="71120"/>
                </a:lnTo>
                <a:lnTo>
                  <a:pt x="179070" y="53340"/>
                </a:lnTo>
                <a:lnTo>
                  <a:pt x="161290" y="26670"/>
                </a:lnTo>
                <a:lnTo>
                  <a:pt x="133350" y="8890"/>
                </a:lnTo>
                <a:lnTo>
                  <a:pt x="115570" y="0"/>
                </a:lnTo>
                <a:lnTo>
                  <a:pt x="88900" y="0"/>
                </a:lnTo>
                <a:lnTo>
                  <a:pt x="62230" y="8890"/>
                </a:lnTo>
                <a:lnTo>
                  <a:pt x="53340" y="26670"/>
                </a:lnTo>
                <a:lnTo>
                  <a:pt x="35560" y="44450"/>
                </a:lnTo>
                <a:lnTo>
                  <a:pt x="3556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5464810" y="339090"/>
            <a:ext cx="35561" cy="170181"/>
          </a:xfrm>
          <a:custGeom>
            <a:avLst/>
            <a:gdLst/>
            <a:ahLst/>
            <a:cxnLst/>
            <a:rect l="0" t="0" r="0" b="0"/>
            <a:pathLst>
              <a:path w="35561" h="170181">
                <a:moveTo>
                  <a:pt x="17780" y="0"/>
                </a:moveTo>
                <a:lnTo>
                  <a:pt x="8890" y="17780"/>
                </a:lnTo>
                <a:lnTo>
                  <a:pt x="0" y="62230"/>
                </a:lnTo>
                <a:lnTo>
                  <a:pt x="0" y="107950"/>
                </a:lnTo>
                <a:lnTo>
                  <a:pt x="0" y="134620"/>
                </a:lnTo>
                <a:lnTo>
                  <a:pt x="8890" y="152400"/>
                </a:lnTo>
                <a:lnTo>
                  <a:pt x="3556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5697220" y="88900"/>
            <a:ext cx="17781" cy="321311"/>
          </a:xfrm>
          <a:custGeom>
            <a:avLst/>
            <a:gdLst/>
            <a:ahLst/>
            <a:cxnLst/>
            <a:rect l="0" t="0" r="0" b="0"/>
            <a:pathLst>
              <a:path w="17781" h="321311">
                <a:moveTo>
                  <a:pt x="8890" y="0"/>
                </a:moveTo>
                <a:lnTo>
                  <a:pt x="8890" y="17780"/>
                </a:lnTo>
                <a:lnTo>
                  <a:pt x="8890" y="63500"/>
                </a:lnTo>
                <a:lnTo>
                  <a:pt x="8890" y="107950"/>
                </a:lnTo>
                <a:lnTo>
                  <a:pt x="8890" y="15240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8890" y="285750"/>
                </a:lnTo>
                <a:lnTo>
                  <a:pt x="1778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5786120" y="53340"/>
            <a:ext cx="143511" cy="438151"/>
          </a:xfrm>
          <a:custGeom>
            <a:avLst/>
            <a:gdLst/>
            <a:ahLst/>
            <a:cxnLst/>
            <a:rect l="0" t="0" r="0" b="0"/>
            <a:pathLst>
              <a:path w="143511" h="438151">
                <a:moveTo>
                  <a:pt x="0" y="0"/>
                </a:moveTo>
                <a:lnTo>
                  <a:pt x="35560" y="8890"/>
                </a:lnTo>
                <a:lnTo>
                  <a:pt x="71120" y="26670"/>
                </a:lnTo>
                <a:lnTo>
                  <a:pt x="107950" y="71120"/>
                </a:lnTo>
                <a:lnTo>
                  <a:pt x="125730" y="116840"/>
                </a:lnTo>
                <a:lnTo>
                  <a:pt x="143510" y="161290"/>
                </a:lnTo>
                <a:lnTo>
                  <a:pt x="143510" y="187960"/>
                </a:lnTo>
                <a:lnTo>
                  <a:pt x="143510" y="223520"/>
                </a:lnTo>
                <a:lnTo>
                  <a:pt x="134620" y="259080"/>
                </a:lnTo>
                <a:lnTo>
                  <a:pt x="134620" y="276860"/>
                </a:lnTo>
                <a:lnTo>
                  <a:pt x="107950" y="321310"/>
                </a:lnTo>
                <a:lnTo>
                  <a:pt x="71120" y="356870"/>
                </a:lnTo>
                <a:lnTo>
                  <a:pt x="53340" y="393700"/>
                </a:lnTo>
                <a:lnTo>
                  <a:pt x="3556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6089650" y="26670"/>
            <a:ext cx="116841" cy="509271"/>
          </a:xfrm>
          <a:custGeom>
            <a:avLst/>
            <a:gdLst/>
            <a:ahLst/>
            <a:cxnLst/>
            <a:rect l="0" t="0" r="0" b="0"/>
            <a:pathLst>
              <a:path w="116841" h="509271">
                <a:moveTo>
                  <a:pt x="90170" y="0"/>
                </a:moveTo>
                <a:lnTo>
                  <a:pt x="63500" y="35560"/>
                </a:lnTo>
                <a:lnTo>
                  <a:pt x="44450" y="80010"/>
                </a:lnTo>
                <a:lnTo>
                  <a:pt x="35560" y="125730"/>
                </a:lnTo>
                <a:lnTo>
                  <a:pt x="17780" y="161290"/>
                </a:lnTo>
                <a:lnTo>
                  <a:pt x="8890" y="196850"/>
                </a:lnTo>
                <a:lnTo>
                  <a:pt x="0" y="24130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0" y="383540"/>
                </a:lnTo>
                <a:lnTo>
                  <a:pt x="26670" y="429260"/>
                </a:lnTo>
                <a:lnTo>
                  <a:pt x="44450" y="455930"/>
                </a:lnTo>
                <a:lnTo>
                  <a:pt x="81280" y="473710"/>
                </a:lnTo>
                <a:lnTo>
                  <a:pt x="11684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6375400" y="97790"/>
            <a:ext cx="26671" cy="321311"/>
          </a:xfrm>
          <a:custGeom>
            <a:avLst/>
            <a:gdLst/>
            <a:ahLst/>
            <a:cxnLst/>
            <a:rect l="0" t="0" r="0" b="0"/>
            <a:pathLst>
              <a:path w="26671" h="321311">
                <a:moveTo>
                  <a:pt x="0" y="0"/>
                </a:moveTo>
                <a:lnTo>
                  <a:pt x="0" y="44450"/>
                </a:lnTo>
                <a:lnTo>
                  <a:pt x="0" y="8128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8890" y="232410"/>
                </a:lnTo>
                <a:lnTo>
                  <a:pt x="17780" y="276860"/>
                </a:lnTo>
                <a:lnTo>
                  <a:pt x="2667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6634480" y="356870"/>
            <a:ext cx="26671" cy="179071"/>
          </a:xfrm>
          <a:custGeom>
            <a:avLst/>
            <a:gdLst/>
            <a:ahLst/>
            <a:cxnLst/>
            <a:rect l="0" t="0" r="0" b="0"/>
            <a:pathLst>
              <a:path w="26671" h="179071">
                <a:moveTo>
                  <a:pt x="2667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0" y="107950"/>
                </a:lnTo>
                <a:lnTo>
                  <a:pt x="0" y="152400"/>
                </a:lnTo>
                <a:lnTo>
                  <a:pt x="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6840220" y="88900"/>
            <a:ext cx="223521" cy="393701"/>
          </a:xfrm>
          <a:custGeom>
            <a:avLst/>
            <a:gdLst/>
            <a:ahLst/>
            <a:cxnLst/>
            <a:rect l="0" t="0" r="0" b="0"/>
            <a:pathLst>
              <a:path w="223521" h="393701">
                <a:moveTo>
                  <a:pt x="0" y="17780"/>
                </a:moveTo>
                <a:lnTo>
                  <a:pt x="26670" y="0"/>
                </a:lnTo>
                <a:lnTo>
                  <a:pt x="53340" y="0"/>
                </a:lnTo>
                <a:lnTo>
                  <a:pt x="88900" y="0"/>
                </a:lnTo>
                <a:lnTo>
                  <a:pt x="124460" y="8890"/>
                </a:lnTo>
                <a:lnTo>
                  <a:pt x="142240" y="26670"/>
                </a:lnTo>
                <a:lnTo>
                  <a:pt x="151130" y="44450"/>
                </a:lnTo>
                <a:lnTo>
                  <a:pt x="151130" y="63500"/>
                </a:lnTo>
                <a:lnTo>
                  <a:pt x="151130" y="90170"/>
                </a:lnTo>
                <a:lnTo>
                  <a:pt x="133350" y="116840"/>
                </a:lnTo>
                <a:lnTo>
                  <a:pt x="88900" y="152400"/>
                </a:lnTo>
                <a:lnTo>
                  <a:pt x="62230" y="161290"/>
                </a:lnTo>
                <a:lnTo>
                  <a:pt x="88900" y="143510"/>
                </a:lnTo>
                <a:lnTo>
                  <a:pt x="106680" y="143510"/>
                </a:lnTo>
                <a:lnTo>
                  <a:pt x="142240" y="143510"/>
                </a:lnTo>
                <a:lnTo>
                  <a:pt x="187960" y="143510"/>
                </a:lnTo>
                <a:lnTo>
                  <a:pt x="205740" y="152400"/>
                </a:lnTo>
                <a:lnTo>
                  <a:pt x="223520" y="179070"/>
                </a:lnTo>
                <a:lnTo>
                  <a:pt x="223520" y="214630"/>
                </a:lnTo>
                <a:lnTo>
                  <a:pt x="223520" y="241300"/>
                </a:lnTo>
                <a:lnTo>
                  <a:pt x="214630" y="259080"/>
                </a:lnTo>
                <a:lnTo>
                  <a:pt x="187960" y="285750"/>
                </a:lnTo>
                <a:lnTo>
                  <a:pt x="170180" y="303530"/>
                </a:lnTo>
                <a:lnTo>
                  <a:pt x="133350" y="330200"/>
                </a:lnTo>
                <a:lnTo>
                  <a:pt x="97790" y="358140"/>
                </a:lnTo>
                <a:lnTo>
                  <a:pt x="53340" y="384810"/>
                </a:lnTo>
                <a:lnTo>
                  <a:pt x="3556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7152640" y="26670"/>
            <a:ext cx="143511" cy="562611"/>
          </a:xfrm>
          <a:custGeom>
            <a:avLst/>
            <a:gdLst/>
            <a:ahLst/>
            <a:cxnLst/>
            <a:rect l="0" t="0" r="0" b="0"/>
            <a:pathLst>
              <a:path w="143511" h="562611">
                <a:moveTo>
                  <a:pt x="26670" y="0"/>
                </a:moveTo>
                <a:lnTo>
                  <a:pt x="53340" y="26670"/>
                </a:lnTo>
                <a:lnTo>
                  <a:pt x="80010" y="71120"/>
                </a:lnTo>
                <a:lnTo>
                  <a:pt x="97790" y="106680"/>
                </a:lnTo>
                <a:lnTo>
                  <a:pt x="115570" y="143510"/>
                </a:lnTo>
                <a:lnTo>
                  <a:pt x="124460" y="179070"/>
                </a:lnTo>
                <a:lnTo>
                  <a:pt x="134620" y="214630"/>
                </a:lnTo>
                <a:lnTo>
                  <a:pt x="143510" y="250190"/>
                </a:lnTo>
                <a:lnTo>
                  <a:pt x="143510" y="294640"/>
                </a:lnTo>
                <a:lnTo>
                  <a:pt x="134620" y="330200"/>
                </a:lnTo>
                <a:lnTo>
                  <a:pt x="124460" y="365760"/>
                </a:lnTo>
                <a:lnTo>
                  <a:pt x="106680" y="411480"/>
                </a:lnTo>
                <a:lnTo>
                  <a:pt x="80010" y="455930"/>
                </a:lnTo>
                <a:lnTo>
                  <a:pt x="44450" y="500380"/>
                </a:lnTo>
                <a:lnTo>
                  <a:pt x="8890" y="535940"/>
                </a:lnTo>
                <a:lnTo>
                  <a:pt x="0" y="562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2981960" y="857250"/>
            <a:ext cx="179071" cy="427991"/>
          </a:xfrm>
          <a:custGeom>
            <a:avLst/>
            <a:gdLst/>
            <a:ahLst/>
            <a:cxnLst/>
            <a:rect l="0" t="0" r="0" b="0"/>
            <a:pathLst>
              <a:path w="179071" h="427991">
                <a:moveTo>
                  <a:pt x="0" y="8890"/>
                </a:moveTo>
                <a:lnTo>
                  <a:pt x="0" y="44450"/>
                </a:lnTo>
                <a:lnTo>
                  <a:pt x="0" y="80010"/>
                </a:lnTo>
                <a:lnTo>
                  <a:pt x="8890" y="115570"/>
                </a:lnTo>
                <a:lnTo>
                  <a:pt x="27940" y="161290"/>
                </a:lnTo>
                <a:lnTo>
                  <a:pt x="27940" y="179070"/>
                </a:lnTo>
                <a:lnTo>
                  <a:pt x="54610" y="187960"/>
                </a:lnTo>
                <a:lnTo>
                  <a:pt x="81280" y="179070"/>
                </a:lnTo>
                <a:lnTo>
                  <a:pt x="125730" y="143510"/>
                </a:lnTo>
                <a:lnTo>
                  <a:pt x="134620" y="97790"/>
                </a:lnTo>
                <a:lnTo>
                  <a:pt x="143510" y="62230"/>
                </a:lnTo>
                <a:lnTo>
                  <a:pt x="143510" y="26670"/>
                </a:lnTo>
                <a:lnTo>
                  <a:pt x="143510" y="0"/>
                </a:lnTo>
                <a:lnTo>
                  <a:pt x="143510" y="35560"/>
                </a:lnTo>
                <a:lnTo>
                  <a:pt x="143510" y="80010"/>
                </a:lnTo>
                <a:lnTo>
                  <a:pt x="143510" y="115570"/>
                </a:lnTo>
                <a:lnTo>
                  <a:pt x="143510" y="152400"/>
                </a:lnTo>
                <a:lnTo>
                  <a:pt x="152400" y="187960"/>
                </a:lnTo>
                <a:lnTo>
                  <a:pt x="161290" y="223520"/>
                </a:lnTo>
                <a:lnTo>
                  <a:pt x="170180" y="259080"/>
                </a:lnTo>
                <a:lnTo>
                  <a:pt x="179070" y="303530"/>
                </a:lnTo>
                <a:lnTo>
                  <a:pt x="179070" y="330200"/>
                </a:lnTo>
                <a:lnTo>
                  <a:pt x="179070" y="356870"/>
                </a:lnTo>
                <a:lnTo>
                  <a:pt x="161290" y="392430"/>
                </a:lnTo>
                <a:lnTo>
                  <a:pt x="152400" y="410210"/>
                </a:lnTo>
                <a:lnTo>
                  <a:pt x="125730" y="427990"/>
                </a:lnTo>
                <a:lnTo>
                  <a:pt x="107950" y="427990"/>
                </a:lnTo>
                <a:lnTo>
                  <a:pt x="7239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3232150" y="928370"/>
            <a:ext cx="81281" cy="8891"/>
          </a:xfrm>
          <a:custGeom>
            <a:avLst/>
            <a:gdLst/>
            <a:ahLst/>
            <a:cxnLst/>
            <a:rect l="0" t="0" r="0" b="0"/>
            <a:pathLst>
              <a:path w="81281" h="8891">
                <a:moveTo>
                  <a:pt x="0" y="8890"/>
                </a:moveTo>
                <a:lnTo>
                  <a:pt x="26670" y="0"/>
                </a:lnTo>
                <a:lnTo>
                  <a:pt x="72390" y="0"/>
                </a:lnTo>
                <a:lnTo>
                  <a:pt x="812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3241040" y="1018540"/>
            <a:ext cx="72391" cy="8891"/>
          </a:xfrm>
          <a:custGeom>
            <a:avLst/>
            <a:gdLst/>
            <a:ahLst/>
            <a:cxnLst/>
            <a:rect l="0" t="0" r="0" b="0"/>
            <a:pathLst>
              <a:path w="72391" h="8891">
                <a:moveTo>
                  <a:pt x="0" y="8890"/>
                </a:moveTo>
                <a:lnTo>
                  <a:pt x="45720" y="0"/>
                </a:lnTo>
                <a:lnTo>
                  <a:pt x="723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3393440" y="866140"/>
            <a:ext cx="160021" cy="241301"/>
          </a:xfrm>
          <a:custGeom>
            <a:avLst/>
            <a:gdLst/>
            <a:ahLst/>
            <a:cxnLst/>
            <a:rect l="0" t="0" r="0" b="0"/>
            <a:pathLst>
              <a:path w="160021" h="241301">
                <a:moveTo>
                  <a:pt x="53340" y="0"/>
                </a:moveTo>
                <a:lnTo>
                  <a:pt x="35560" y="0"/>
                </a:lnTo>
                <a:lnTo>
                  <a:pt x="17780" y="26670"/>
                </a:lnTo>
                <a:lnTo>
                  <a:pt x="0" y="80010"/>
                </a:lnTo>
                <a:lnTo>
                  <a:pt x="0" y="115570"/>
                </a:lnTo>
                <a:lnTo>
                  <a:pt x="0" y="152400"/>
                </a:lnTo>
                <a:lnTo>
                  <a:pt x="8890" y="179070"/>
                </a:lnTo>
                <a:lnTo>
                  <a:pt x="17780" y="205740"/>
                </a:lnTo>
                <a:lnTo>
                  <a:pt x="35560" y="232410"/>
                </a:lnTo>
                <a:lnTo>
                  <a:pt x="71120" y="241300"/>
                </a:lnTo>
                <a:lnTo>
                  <a:pt x="97790" y="241300"/>
                </a:lnTo>
                <a:lnTo>
                  <a:pt x="115570" y="232410"/>
                </a:lnTo>
                <a:lnTo>
                  <a:pt x="133350" y="214630"/>
                </a:lnTo>
                <a:lnTo>
                  <a:pt x="151130" y="170180"/>
                </a:lnTo>
                <a:lnTo>
                  <a:pt x="160020" y="143510"/>
                </a:lnTo>
                <a:lnTo>
                  <a:pt x="160020" y="124460"/>
                </a:lnTo>
                <a:lnTo>
                  <a:pt x="151130" y="80010"/>
                </a:lnTo>
                <a:lnTo>
                  <a:pt x="142240" y="53340"/>
                </a:lnTo>
                <a:lnTo>
                  <a:pt x="133350" y="35560"/>
                </a:lnTo>
                <a:lnTo>
                  <a:pt x="115570" y="26670"/>
                </a:lnTo>
                <a:lnTo>
                  <a:pt x="97790" y="17780"/>
                </a:lnTo>
                <a:lnTo>
                  <a:pt x="80010" y="17780"/>
                </a:lnTo>
                <a:lnTo>
                  <a:pt x="44450" y="26670"/>
                </a:lnTo>
                <a:lnTo>
                  <a:pt x="8890" y="44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7715250" y="152400"/>
            <a:ext cx="179071" cy="401321"/>
          </a:xfrm>
          <a:custGeom>
            <a:avLst/>
            <a:gdLst/>
            <a:ahLst/>
            <a:cxnLst/>
            <a:rect l="0" t="0" r="0" b="0"/>
            <a:pathLst>
              <a:path w="179071" h="401321">
                <a:moveTo>
                  <a:pt x="53340" y="35560"/>
                </a:moveTo>
                <a:lnTo>
                  <a:pt x="35560" y="35560"/>
                </a:lnTo>
                <a:lnTo>
                  <a:pt x="26670" y="17780"/>
                </a:lnTo>
                <a:lnTo>
                  <a:pt x="44450" y="0"/>
                </a:lnTo>
                <a:lnTo>
                  <a:pt x="62230" y="0"/>
                </a:lnTo>
                <a:lnTo>
                  <a:pt x="80010" y="8890"/>
                </a:lnTo>
                <a:lnTo>
                  <a:pt x="97790" y="17780"/>
                </a:lnTo>
                <a:lnTo>
                  <a:pt x="106680" y="35560"/>
                </a:lnTo>
                <a:lnTo>
                  <a:pt x="106680" y="62230"/>
                </a:lnTo>
                <a:lnTo>
                  <a:pt x="106680" y="97790"/>
                </a:lnTo>
                <a:lnTo>
                  <a:pt x="106680" y="124460"/>
                </a:lnTo>
                <a:lnTo>
                  <a:pt x="97790" y="142240"/>
                </a:lnTo>
                <a:lnTo>
                  <a:pt x="71120" y="177800"/>
                </a:lnTo>
                <a:lnTo>
                  <a:pt x="35560" y="204470"/>
                </a:lnTo>
                <a:lnTo>
                  <a:pt x="8890" y="240030"/>
                </a:lnTo>
                <a:lnTo>
                  <a:pt x="17780" y="213360"/>
                </a:lnTo>
                <a:lnTo>
                  <a:pt x="26670" y="195580"/>
                </a:lnTo>
                <a:lnTo>
                  <a:pt x="53340" y="186690"/>
                </a:lnTo>
                <a:lnTo>
                  <a:pt x="80010" y="186690"/>
                </a:lnTo>
                <a:lnTo>
                  <a:pt x="97790" y="186690"/>
                </a:lnTo>
                <a:lnTo>
                  <a:pt x="124460" y="195580"/>
                </a:lnTo>
                <a:lnTo>
                  <a:pt x="161290" y="222250"/>
                </a:lnTo>
                <a:lnTo>
                  <a:pt x="179070" y="248920"/>
                </a:lnTo>
                <a:lnTo>
                  <a:pt x="179070" y="276860"/>
                </a:lnTo>
                <a:lnTo>
                  <a:pt x="170180" y="312420"/>
                </a:lnTo>
                <a:lnTo>
                  <a:pt x="161290" y="330200"/>
                </a:lnTo>
                <a:lnTo>
                  <a:pt x="115570" y="365760"/>
                </a:lnTo>
                <a:lnTo>
                  <a:pt x="71120" y="392430"/>
                </a:lnTo>
                <a:lnTo>
                  <a:pt x="53340" y="401320"/>
                </a:lnTo>
                <a:lnTo>
                  <a:pt x="35560" y="392430"/>
                </a:lnTo>
                <a:lnTo>
                  <a:pt x="17780" y="39243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7929880" y="35560"/>
            <a:ext cx="115571" cy="205741"/>
          </a:xfrm>
          <a:custGeom>
            <a:avLst/>
            <a:gdLst/>
            <a:ahLst/>
            <a:cxnLst/>
            <a:rect l="0" t="0" r="0" b="0"/>
            <a:pathLst>
              <a:path w="115571" h="205741">
                <a:moveTo>
                  <a:pt x="115570" y="0"/>
                </a:moveTo>
                <a:lnTo>
                  <a:pt x="80010" y="35560"/>
                </a:lnTo>
                <a:lnTo>
                  <a:pt x="53340" y="80010"/>
                </a:lnTo>
                <a:lnTo>
                  <a:pt x="26670" y="125730"/>
                </a:lnTo>
                <a:lnTo>
                  <a:pt x="8890" y="161290"/>
                </a:lnTo>
                <a:lnTo>
                  <a:pt x="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7947660" y="71120"/>
            <a:ext cx="106681" cy="179071"/>
          </a:xfrm>
          <a:custGeom>
            <a:avLst/>
            <a:gdLst/>
            <a:ahLst/>
            <a:cxnLst/>
            <a:rect l="0" t="0" r="0" b="0"/>
            <a:pathLst>
              <a:path w="106681" h="179071">
                <a:moveTo>
                  <a:pt x="0" y="0"/>
                </a:moveTo>
                <a:lnTo>
                  <a:pt x="0" y="35560"/>
                </a:lnTo>
                <a:lnTo>
                  <a:pt x="8890" y="81280"/>
                </a:lnTo>
                <a:lnTo>
                  <a:pt x="8890" y="99060"/>
                </a:lnTo>
                <a:lnTo>
                  <a:pt x="35560" y="134620"/>
                </a:lnTo>
                <a:lnTo>
                  <a:pt x="80010" y="161290"/>
                </a:lnTo>
                <a:lnTo>
                  <a:pt x="10668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4170680" y="1000760"/>
            <a:ext cx="160021" cy="195581"/>
          </a:xfrm>
          <a:custGeom>
            <a:avLst/>
            <a:gdLst/>
            <a:ahLst/>
            <a:cxnLst/>
            <a:rect l="0" t="0" r="0" b="0"/>
            <a:pathLst>
              <a:path w="160021" h="195581">
                <a:moveTo>
                  <a:pt x="0" y="0"/>
                </a:moveTo>
                <a:lnTo>
                  <a:pt x="0" y="17780"/>
                </a:lnTo>
                <a:lnTo>
                  <a:pt x="8890" y="53340"/>
                </a:lnTo>
                <a:lnTo>
                  <a:pt x="26670" y="97790"/>
                </a:lnTo>
                <a:lnTo>
                  <a:pt x="44450" y="124460"/>
                </a:lnTo>
                <a:lnTo>
                  <a:pt x="80010" y="160020"/>
                </a:lnTo>
                <a:lnTo>
                  <a:pt x="115570" y="186690"/>
                </a:lnTo>
                <a:lnTo>
                  <a:pt x="133350" y="195580"/>
                </a:lnTo>
                <a:lnTo>
                  <a:pt x="16002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4304030" y="928370"/>
            <a:ext cx="71121" cy="491491"/>
          </a:xfrm>
          <a:custGeom>
            <a:avLst/>
            <a:gdLst/>
            <a:ahLst/>
            <a:cxnLst/>
            <a:rect l="0" t="0" r="0" b="0"/>
            <a:pathLst>
              <a:path w="71121" h="491491">
                <a:moveTo>
                  <a:pt x="71120" y="0"/>
                </a:moveTo>
                <a:lnTo>
                  <a:pt x="71120" y="35560"/>
                </a:lnTo>
                <a:lnTo>
                  <a:pt x="62230" y="72390"/>
                </a:lnTo>
                <a:lnTo>
                  <a:pt x="62230" y="107950"/>
                </a:lnTo>
                <a:lnTo>
                  <a:pt x="53340" y="152400"/>
                </a:lnTo>
                <a:lnTo>
                  <a:pt x="44450" y="187960"/>
                </a:lnTo>
                <a:lnTo>
                  <a:pt x="44450" y="232410"/>
                </a:lnTo>
                <a:lnTo>
                  <a:pt x="35560" y="267970"/>
                </a:lnTo>
                <a:lnTo>
                  <a:pt x="26670" y="303530"/>
                </a:lnTo>
                <a:lnTo>
                  <a:pt x="8890" y="339090"/>
                </a:lnTo>
                <a:lnTo>
                  <a:pt x="8890" y="375920"/>
                </a:lnTo>
                <a:lnTo>
                  <a:pt x="0" y="420370"/>
                </a:lnTo>
                <a:lnTo>
                  <a:pt x="0" y="455930"/>
                </a:lnTo>
                <a:lnTo>
                  <a:pt x="0" y="473710"/>
                </a:lnTo>
                <a:lnTo>
                  <a:pt x="0" y="491490"/>
                </a:lnTo>
                <a:lnTo>
                  <a:pt x="1778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4491990" y="1045210"/>
            <a:ext cx="97791" cy="17781"/>
          </a:xfrm>
          <a:custGeom>
            <a:avLst/>
            <a:gdLst/>
            <a:ahLst/>
            <a:cxnLst/>
            <a:rect l="0" t="0" r="0" b="0"/>
            <a:pathLst>
              <a:path w="97791" h="17781">
                <a:moveTo>
                  <a:pt x="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4509770" y="1125220"/>
            <a:ext cx="106681" cy="17781"/>
          </a:xfrm>
          <a:custGeom>
            <a:avLst/>
            <a:gdLst/>
            <a:ahLst/>
            <a:cxnLst/>
            <a:rect l="0" t="0" r="0" b="0"/>
            <a:pathLst>
              <a:path w="106681" h="17781">
                <a:moveTo>
                  <a:pt x="0" y="17780"/>
                </a:moveTo>
                <a:lnTo>
                  <a:pt x="17780" y="8890"/>
                </a:lnTo>
                <a:lnTo>
                  <a:pt x="6223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4786630" y="866140"/>
            <a:ext cx="294641" cy="383541"/>
          </a:xfrm>
          <a:custGeom>
            <a:avLst/>
            <a:gdLst/>
            <a:ahLst/>
            <a:cxnLst/>
            <a:rect l="0" t="0" r="0" b="0"/>
            <a:pathLst>
              <a:path w="294641" h="383541">
                <a:moveTo>
                  <a:pt x="0" y="80010"/>
                </a:moveTo>
                <a:lnTo>
                  <a:pt x="35560" y="35560"/>
                </a:lnTo>
                <a:lnTo>
                  <a:pt x="71120" y="8890"/>
                </a:lnTo>
                <a:lnTo>
                  <a:pt x="115570" y="0"/>
                </a:lnTo>
                <a:lnTo>
                  <a:pt x="142240" y="0"/>
                </a:lnTo>
                <a:lnTo>
                  <a:pt x="168910" y="0"/>
                </a:lnTo>
                <a:lnTo>
                  <a:pt x="195580" y="8890"/>
                </a:lnTo>
                <a:lnTo>
                  <a:pt x="214630" y="26670"/>
                </a:lnTo>
                <a:lnTo>
                  <a:pt x="214630" y="53340"/>
                </a:lnTo>
                <a:lnTo>
                  <a:pt x="214630" y="80010"/>
                </a:lnTo>
                <a:lnTo>
                  <a:pt x="204470" y="97790"/>
                </a:lnTo>
                <a:lnTo>
                  <a:pt x="177800" y="143510"/>
                </a:lnTo>
                <a:lnTo>
                  <a:pt x="133350" y="170180"/>
                </a:lnTo>
                <a:lnTo>
                  <a:pt x="97790" y="187960"/>
                </a:lnTo>
                <a:lnTo>
                  <a:pt x="80010" y="196850"/>
                </a:lnTo>
                <a:lnTo>
                  <a:pt x="97790" y="179070"/>
                </a:lnTo>
                <a:lnTo>
                  <a:pt x="124460" y="152400"/>
                </a:lnTo>
                <a:lnTo>
                  <a:pt x="168910" y="134620"/>
                </a:lnTo>
                <a:lnTo>
                  <a:pt x="223520" y="152400"/>
                </a:lnTo>
                <a:lnTo>
                  <a:pt x="241300" y="152400"/>
                </a:lnTo>
                <a:lnTo>
                  <a:pt x="267970" y="179070"/>
                </a:lnTo>
                <a:lnTo>
                  <a:pt x="294640" y="223520"/>
                </a:lnTo>
                <a:lnTo>
                  <a:pt x="285750" y="267970"/>
                </a:lnTo>
                <a:lnTo>
                  <a:pt x="276860" y="285750"/>
                </a:lnTo>
                <a:lnTo>
                  <a:pt x="232410" y="330200"/>
                </a:lnTo>
                <a:lnTo>
                  <a:pt x="186690" y="356870"/>
                </a:lnTo>
                <a:lnTo>
                  <a:pt x="151130" y="383540"/>
                </a:lnTo>
                <a:lnTo>
                  <a:pt x="133350" y="383540"/>
                </a:lnTo>
                <a:lnTo>
                  <a:pt x="115570" y="383540"/>
                </a:lnTo>
                <a:lnTo>
                  <a:pt x="9779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5090160" y="678180"/>
            <a:ext cx="115571" cy="170181"/>
          </a:xfrm>
          <a:custGeom>
            <a:avLst/>
            <a:gdLst/>
            <a:ahLst/>
            <a:cxnLst/>
            <a:rect l="0" t="0" r="0" b="0"/>
            <a:pathLst>
              <a:path w="115571" h="170181">
                <a:moveTo>
                  <a:pt x="115570" y="0"/>
                </a:moveTo>
                <a:lnTo>
                  <a:pt x="97790" y="17780"/>
                </a:lnTo>
                <a:lnTo>
                  <a:pt x="80010" y="45720"/>
                </a:lnTo>
                <a:lnTo>
                  <a:pt x="53340" y="90170"/>
                </a:lnTo>
                <a:lnTo>
                  <a:pt x="17780" y="125730"/>
                </a:lnTo>
                <a:lnTo>
                  <a:pt x="0" y="152400"/>
                </a:lnTo>
                <a:lnTo>
                  <a:pt x="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5099050" y="704850"/>
            <a:ext cx="115571" cy="134621"/>
          </a:xfrm>
          <a:custGeom>
            <a:avLst/>
            <a:gdLst/>
            <a:ahLst/>
            <a:cxnLst/>
            <a:rect l="0" t="0" r="0" b="0"/>
            <a:pathLst>
              <a:path w="115571" h="134621">
                <a:moveTo>
                  <a:pt x="0" y="0"/>
                </a:moveTo>
                <a:lnTo>
                  <a:pt x="17780" y="8890"/>
                </a:lnTo>
                <a:lnTo>
                  <a:pt x="62230" y="54610"/>
                </a:lnTo>
                <a:lnTo>
                  <a:pt x="80010" y="90170"/>
                </a:lnTo>
                <a:lnTo>
                  <a:pt x="11557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2053590" y="187960"/>
            <a:ext cx="187961" cy="553721"/>
          </a:xfrm>
          <a:custGeom>
            <a:avLst/>
            <a:gdLst/>
            <a:ahLst/>
            <a:cxnLst/>
            <a:rect l="0" t="0" r="0" b="0"/>
            <a:pathLst>
              <a:path w="187961" h="553721">
                <a:moveTo>
                  <a:pt x="187960" y="0"/>
                </a:moveTo>
                <a:lnTo>
                  <a:pt x="170180" y="0"/>
                </a:lnTo>
                <a:lnTo>
                  <a:pt x="152400" y="0"/>
                </a:lnTo>
                <a:lnTo>
                  <a:pt x="116840" y="53340"/>
                </a:lnTo>
                <a:lnTo>
                  <a:pt x="90170" y="80010"/>
                </a:lnTo>
                <a:lnTo>
                  <a:pt x="62230" y="115570"/>
                </a:lnTo>
                <a:lnTo>
                  <a:pt x="44450" y="151130"/>
                </a:lnTo>
                <a:lnTo>
                  <a:pt x="26670" y="168910"/>
                </a:lnTo>
                <a:lnTo>
                  <a:pt x="17780" y="213360"/>
                </a:lnTo>
                <a:lnTo>
                  <a:pt x="8890" y="259080"/>
                </a:lnTo>
                <a:lnTo>
                  <a:pt x="0" y="276860"/>
                </a:lnTo>
                <a:lnTo>
                  <a:pt x="0" y="303530"/>
                </a:lnTo>
                <a:lnTo>
                  <a:pt x="0" y="347980"/>
                </a:lnTo>
                <a:lnTo>
                  <a:pt x="0" y="383540"/>
                </a:lnTo>
                <a:lnTo>
                  <a:pt x="0" y="410210"/>
                </a:lnTo>
                <a:lnTo>
                  <a:pt x="17780" y="445770"/>
                </a:lnTo>
                <a:lnTo>
                  <a:pt x="35560" y="490220"/>
                </a:lnTo>
                <a:lnTo>
                  <a:pt x="62230" y="525780"/>
                </a:lnTo>
                <a:lnTo>
                  <a:pt x="80010" y="544830"/>
                </a:lnTo>
                <a:lnTo>
                  <a:pt x="107950" y="5537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2598420" y="142240"/>
            <a:ext cx="53341" cy="276861"/>
          </a:xfrm>
          <a:custGeom>
            <a:avLst/>
            <a:gdLst/>
            <a:ahLst/>
            <a:cxnLst/>
            <a:rect l="0" t="0" r="0" b="0"/>
            <a:pathLst>
              <a:path w="53341" h="276861">
                <a:moveTo>
                  <a:pt x="0" y="0"/>
                </a:moveTo>
                <a:lnTo>
                  <a:pt x="0" y="19050"/>
                </a:lnTo>
                <a:lnTo>
                  <a:pt x="8890" y="63500"/>
                </a:lnTo>
                <a:lnTo>
                  <a:pt x="8890" y="99060"/>
                </a:lnTo>
                <a:lnTo>
                  <a:pt x="17780" y="134620"/>
                </a:lnTo>
                <a:lnTo>
                  <a:pt x="26670" y="170180"/>
                </a:lnTo>
                <a:lnTo>
                  <a:pt x="35560" y="205740"/>
                </a:lnTo>
                <a:lnTo>
                  <a:pt x="44450" y="232410"/>
                </a:lnTo>
                <a:lnTo>
                  <a:pt x="53340" y="276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2536190" y="482600"/>
            <a:ext cx="106681" cy="294641"/>
          </a:xfrm>
          <a:custGeom>
            <a:avLst/>
            <a:gdLst/>
            <a:ahLst/>
            <a:cxnLst/>
            <a:rect l="0" t="0" r="0" b="0"/>
            <a:pathLst>
              <a:path w="106681" h="294641">
                <a:moveTo>
                  <a:pt x="106680" y="0"/>
                </a:moveTo>
                <a:lnTo>
                  <a:pt x="106680" y="17780"/>
                </a:lnTo>
                <a:lnTo>
                  <a:pt x="106680" y="35560"/>
                </a:lnTo>
                <a:lnTo>
                  <a:pt x="97790" y="71120"/>
                </a:lnTo>
                <a:lnTo>
                  <a:pt x="88900" y="115570"/>
                </a:lnTo>
                <a:lnTo>
                  <a:pt x="71120" y="160020"/>
                </a:lnTo>
                <a:lnTo>
                  <a:pt x="53340" y="195580"/>
                </a:lnTo>
                <a:lnTo>
                  <a:pt x="26670" y="231140"/>
                </a:lnTo>
                <a:lnTo>
                  <a:pt x="17780" y="25019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5349240" y="695960"/>
            <a:ext cx="17781" cy="125731"/>
          </a:xfrm>
          <a:custGeom>
            <a:avLst/>
            <a:gdLst/>
            <a:ahLst/>
            <a:cxnLst/>
            <a:rect l="0" t="0" r="0" b="0"/>
            <a:pathLst>
              <a:path w="17781" h="125731">
                <a:moveTo>
                  <a:pt x="8890" y="0"/>
                </a:moveTo>
                <a:lnTo>
                  <a:pt x="8890" y="36830"/>
                </a:lnTo>
                <a:lnTo>
                  <a:pt x="0" y="63500"/>
                </a:lnTo>
                <a:lnTo>
                  <a:pt x="8890" y="99060"/>
                </a:lnTo>
                <a:lnTo>
                  <a:pt x="17780" y="1257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5304790" y="750570"/>
            <a:ext cx="124461" cy="8891"/>
          </a:xfrm>
          <a:custGeom>
            <a:avLst/>
            <a:gdLst/>
            <a:ahLst/>
            <a:cxnLst/>
            <a:rect l="0" t="0" r="0" b="0"/>
            <a:pathLst>
              <a:path w="124461" h="8891">
                <a:moveTo>
                  <a:pt x="0" y="8890"/>
                </a:moveTo>
                <a:lnTo>
                  <a:pt x="44450" y="0"/>
                </a:lnTo>
                <a:lnTo>
                  <a:pt x="71120" y="0"/>
                </a:lnTo>
                <a:lnTo>
                  <a:pt x="115570" y="0"/>
                </a:lnTo>
                <a:lnTo>
                  <a:pt x="12446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5491480" y="660400"/>
            <a:ext cx="161291" cy="205741"/>
          </a:xfrm>
          <a:custGeom>
            <a:avLst/>
            <a:gdLst/>
            <a:ahLst/>
            <a:cxnLst/>
            <a:rect l="0" t="0" r="0" b="0"/>
            <a:pathLst>
              <a:path w="161291" h="205741">
                <a:moveTo>
                  <a:pt x="0" y="44450"/>
                </a:moveTo>
                <a:lnTo>
                  <a:pt x="0" y="26670"/>
                </a:lnTo>
                <a:lnTo>
                  <a:pt x="44450" y="0"/>
                </a:lnTo>
                <a:lnTo>
                  <a:pt x="71120" y="0"/>
                </a:lnTo>
                <a:lnTo>
                  <a:pt x="90170" y="8890"/>
                </a:lnTo>
                <a:lnTo>
                  <a:pt x="99060" y="44450"/>
                </a:lnTo>
                <a:lnTo>
                  <a:pt x="99060" y="72390"/>
                </a:lnTo>
                <a:lnTo>
                  <a:pt x="90170" y="99060"/>
                </a:lnTo>
                <a:lnTo>
                  <a:pt x="81280" y="134620"/>
                </a:lnTo>
                <a:lnTo>
                  <a:pt x="44450" y="170180"/>
                </a:lnTo>
                <a:lnTo>
                  <a:pt x="44450" y="187960"/>
                </a:lnTo>
                <a:lnTo>
                  <a:pt x="81280" y="187960"/>
                </a:lnTo>
                <a:lnTo>
                  <a:pt x="116840" y="196850"/>
                </a:lnTo>
                <a:lnTo>
                  <a:pt x="161290" y="2057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4572000" y="205740"/>
            <a:ext cx="97791" cy="44451"/>
          </a:xfrm>
          <a:custGeom>
            <a:avLst/>
            <a:gdLst/>
            <a:ahLst/>
            <a:cxnLst/>
            <a:rect l="0" t="0" r="0" b="0"/>
            <a:pathLst>
              <a:path w="97791" h="44451">
                <a:moveTo>
                  <a:pt x="0" y="44450"/>
                </a:moveTo>
                <a:lnTo>
                  <a:pt x="17780" y="26670"/>
                </a:lnTo>
                <a:lnTo>
                  <a:pt x="7112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4751070" y="26670"/>
            <a:ext cx="213361" cy="187961"/>
          </a:xfrm>
          <a:custGeom>
            <a:avLst/>
            <a:gdLst/>
            <a:ahLst/>
            <a:cxnLst/>
            <a:rect l="0" t="0" r="0" b="0"/>
            <a:pathLst>
              <a:path w="213361" h="187961">
                <a:moveTo>
                  <a:pt x="0" y="44450"/>
                </a:moveTo>
                <a:lnTo>
                  <a:pt x="8890" y="17780"/>
                </a:lnTo>
                <a:lnTo>
                  <a:pt x="17780" y="0"/>
                </a:lnTo>
                <a:lnTo>
                  <a:pt x="35560" y="0"/>
                </a:lnTo>
                <a:lnTo>
                  <a:pt x="71120" y="0"/>
                </a:lnTo>
                <a:lnTo>
                  <a:pt x="88900" y="8890"/>
                </a:lnTo>
                <a:lnTo>
                  <a:pt x="106680" y="17780"/>
                </a:lnTo>
                <a:lnTo>
                  <a:pt x="115570" y="35560"/>
                </a:lnTo>
                <a:lnTo>
                  <a:pt x="115570" y="53340"/>
                </a:lnTo>
                <a:lnTo>
                  <a:pt x="115570" y="71120"/>
                </a:lnTo>
                <a:lnTo>
                  <a:pt x="88900" y="106680"/>
                </a:lnTo>
                <a:lnTo>
                  <a:pt x="80010" y="152400"/>
                </a:lnTo>
                <a:lnTo>
                  <a:pt x="53340" y="187960"/>
                </a:lnTo>
                <a:lnTo>
                  <a:pt x="88900" y="179070"/>
                </a:lnTo>
                <a:lnTo>
                  <a:pt x="124460" y="152400"/>
                </a:lnTo>
                <a:lnTo>
                  <a:pt x="160020" y="134620"/>
                </a:lnTo>
                <a:lnTo>
                  <a:pt x="195580" y="134620"/>
                </a:lnTo>
                <a:lnTo>
                  <a:pt x="213360" y="1346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5812790" y="179070"/>
            <a:ext cx="90171" cy="26671"/>
          </a:xfrm>
          <a:custGeom>
            <a:avLst/>
            <a:gdLst/>
            <a:ahLst/>
            <a:cxnLst/>
            <a:rect l="0" t="0" r="0" b="0"/>
            <a:pathLst>
              <a:path w="90171" h="26671">
                <a:moveTo>
                  <a:pt x="0" y="26670"/>
                </a:moveTo>
                <a:lnTo>
                  <a:pt x="35560" y="8890"/>
                </a:lnTo>
                <a:lnTo>
                  <a:pt x="63500" y="0"/>
                </a:lnTo>
                <a:lnTo>
                  <a:pt x="9017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4036060" y="115570"/>
            <a:ext cx="80011" cy="72391"/>
          </a:xfrm>
          <a:custGeom>
            <a:avLst/>
            <a:gdLst/>
            <a:ahLst/>
            <a:cxnLst/>
            <a:rect l="0" t="0" r="0" b="0"/>
            <a:pathLst>
              <a:path w="80011" h="72391">
                <a:moveTo>
                  <a:pt x="0" y="72390"/>
                </a:moveTo>
                <a:lnTo>
                  <a:pt x="0" y="54610"/>
                </a:lnTo>
                <a:lnTo>
                  <a:pt x="44450" y="1778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4124960" y="0"/>
            <a:ext cx="170181" cy="142241"/>
          </a:xfrm>
          <a:custGeom>
            <a:avLst/>
            <a:gdLst/>
            <a:ahLst/>
            <a:cxnLst/>
            <a:rect l="0" t="0" r="0" b="0"/>
            <a:pathLst>
              <a:path w="170181" h="142241">
                <a:moveTo>
                  <a:pt x="0" y="44450"/>
                </a:moveTo>
                <a:lnTo>
                  <a:pt x="8890" y="17780"/>
                </a:lnTo>
                <a:lnTo>
                  <a:pt x="17780" y="0"/>
                </a:lnTo>
                <a:lnTo>
                  <a:pt x="36830" y="0"/>
                </a:lnTo>
                <a:lnTo>
                  <a:pt x="54610" y="0"/>
                </a:lnTo>
                <a:lnTo>
                  <a:pt x="72390" y="8890"/>
                </a:lnTo>
                <a:lnTo>
                  <a:pt x="72390" y="62230"/>
                </a:lnTo>
                <a:lnTo>
                  <a:pt x="54610" y="97790"/>
                </a:lnTo>
                <a:lnTo>
                  <a:pt x="45720" y="124460"/>
                </a:lnTo>
                <a:lnTo>
                  <a:pt x="45720" y="142240"/>
                </a:lnTo>
                <a:lnTo>
                  <a:pt x="63500" y="142240"/>
                </a:lnTo>
                <a:lnTo>
                  <a:pt x="81280" y="142240"/>
                </a:lnTo>
                <a:lnTo>
                  <a:pt x="116840" y="115570"/>
                </a:lnTo>
                <a:lnTo>
                  <a:pt x="143510" y="106680"/>
                </a:lnTo>
                <a:lnTo>
                  <a:pt x="170180" y="1066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5367020" y="106680"/>
            <a:ext cx="97791" cy="45721"/>
          </a:xfrm>
          <a:custGeom>
            <a:avLst/>
            <a:gdLst/>
            <a:ahLst/>
            <a:cxnLst/>
            <a:rect l="0" t="0" r="0" b="0"/>
            <a:pathLst>
              <a:path w="97791" h="45721">
                <a:moveTo>
                  <a:pt x="0" y="45720"/>
                </a:moveTo>
                <a:lnTo>
                  <a:pt x="35560" y="17780"/>
                </a:lnTo>
                <a:lnTo>
                  <a:pt x="8001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5544820" y="26670"/>
            <a:ext cx="143511" cy="125731"/>
          </a:xfrm>
          <a:custGeom>
            <a:avLst/>
            <a:gdLst/>
            <a:ahLst/>
            <a:cxnLst/>
            <a:rect l="0" t="0" r="0" b="0"/>
            <a:pathLst>
              <a:path w="143511" h="125731">
                <a:moveTo>
                  <a:pt x="17780" y="17780"/>
                </a:moveTo>
                <a:lnTo>
                  <a:pt x="45720" y="0"/>
                </a:lnTo>
                <a:lnTo>
                  <a:pt x="63500" y="0"/>
                </a:lnTo>
                <a:lnTo>
                  <a:pt x="72390" y="17780"/>
                </a:lnTo>
                <a:lnTo>
                  <a:pt x="45720" y="71120"/>
                </a:lnTo>
                <a:lnTo>
                  <a:pt x="17780" y="106680"/>
                </a:lnTo>
                <a:lnTo>
                  <a:pt x="0" y="125730"/>
                </a:lnTo>
                <a:lnTo>
                  <a:pt x="36830" y="125730"/>
                </a:lnTo>
                <a:lnTo>
                  <a:pt x="81280" y="106680"/>
                </a:lnTo>
                <a:lnTo>
                  <a:pt x="125730" y="97790"/>
                </a:lnTo>
                <a:lnTo>
                  <a:pt x="143510" y="977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6483350" y="187960"/>
            <a:ext cx="97791" cy="53341"/>
          </a:xfrm>
          <a:custGeom>
            <a:avLst/>
            <a:gdLst/>
            <a:ahLst/>
            <a:cxnLst/>
            <a:rect l="0" t="0" r="0" b="0"/>
            <a:pathLst>
              <a:path w="97791" h="53341">
                <a:moveTo>
                  <a:pt x="0" y="53340"/>
                </a:moveTo>
                <a:lnTo>
                  <a:pt x="0" y="35560"/>
                </a:lnTo>
                <a:lnTo>
                  <a:pt x="53340" y="8890"/>
                </a:lnTo>
                <a:lnTo>
                  <a:pt x="8001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6581140" y="71120"/>
            <a:ext cx="187961" cy="143511"/>
          </a:xfrm>
          <a:custGeom>
            <a:avLst/>
            <a:gdLst/>
            <a:ahLst/>
            <a:cxnLst/>
            <a:rect l="0" t="0" r="0" b="0"/>
            <a:pathLst>
              <a:path w="187961" h="143511">
                <a:moveTo>
                  <a:pt x="0" y="35560"/>
                </a:moveTo>
                <a:lnTo>
                  <a:pt x="0" y="17780"/>
                </a:lnTo>
                <a:lnTo>
                  <a:pt x="26670" y="0"/>
                </a:lnTo>
                <a:lnTo>
                  <a:pt x="53340" y="0"/>
                </a:lnTo>
                <a:lnTo>
                  <a:pt x="71120" y="0"/>
                </a:lnTo>
                <a:lnTo>
                  <a:pt x="88900" y="8890"/>
                </a:lnTo>
                <a:lnTo>
                  <a:pt x="88900" y="26670"/>
                </a:lnTo>
                <a:lnTo>
                  <a:pt x="88900" y="44450"/>
                </a:lnTo>
                <a:lnTo>
                  <a:pt x="88900" y="90170"/>
                </a:lnTo>
                <a:lnTo>
                  <a:pt x="80010" y="125730"/>
                </a:lnTo>
                <a:lnTo>
                  <a:pt x="80010" y="143510"/>
                </a:lnTo>
                <a:lnTo>
                  <a:pt x="97790" y="143510"/>
                </a:lnTo>
                <a:lnTo>
                  <a:pt x="143510" y="125730"/>
                </a:lnTo>
                <a:lnTo>
                  <a:pt x="187960" y="1168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"/>
          <p:cNvSpPr/>
          <p:nvPr/>
        </p:nvSpPr>
        <p:spPr>
          <a:xfrm>
            <a:off x="4572000" y="0"/>
            <a:ext cx="312421" cy="232411"/>
          </a:xfrm>
          <a:custGeom>
            <a:avLst/>
            <a:gdLst/>
            <a:ahLst/>
            <a:cxnLst/>
            <a:rect l="0" t="0" r="0" b="0"/>
            <a:pathLst>
              <a:path w="312421" h="232411">
                <a:moveTo>
                  <a:pt x="303530" y="17780"/>
                </a:moveTo>
                <a:lnTo>
                  <a:pt x="294640" y="0"/>
                </a:lnTo>
                <a:lnTo>
                  <a:pt x="267970" y="0"/>
                </a:lnTo>
                <a:lnTo>
                  <a:pt x="232410" y="0"/>
                </a:lnTo>
                <a:lnTo>
                  <a:pt x="205740" y="0"/>
                </a:lnTo>
                <a:lnTo>
                  <a:pt x="161290" y="17780"/>
                </a:lnTo>
                <a:lnTo>
                  <a:pt x="115570" y="44450"/>
                </a:lnTo>
                <a:lnTo>
                  <a:pt x="71120" y="80010"/>
                </a:lnTo>
                <a:lnTo>
                  <a:pt x="35560" y="115570"/>
                </a:lnTo>
                <a:lnTo>
                  <a:pt x="8890" y="142240"/>
                </a:lnTo>
                <a:lnTo>
                  <a:pt x="0" y="161290"/>
                </a:lnTo>
                <a:lnTo>
                  <a:pt x="8890" y="179070"/>
                </a:lnTo>
                <a:lnTo>
                  <a:pt x="26670" y="179070"/>
                </a:lnTo>
                <a:lnTo>
                  <a:pt x="71120" y="170180"/>
                </a:lnTo>
                <a:lnTo>
                  <a:pt x="115570" y="161290"/>
                </a:lnTo>
                <a:lnTo>
                  <a:pt x="161290" y="133350"/>
                </a:lnTo>
                <a:lnTo>
                  <a:pt x="196850" y="115570"/>
                </a:lnTo>
                <a:lnTo>
                  <a:pt x="241300" y="88900"/>
                </a:lnTo>
                <a:lnTo>
                  <a:pt x="285750" y="62230"/>
                </a:lnTo>
                <a:lnTo>
                  <a:pt x="303530" y="62230"/>
                </a:lnTo>
                <a:lnTo>
                  <a:pt x="294640" y="80010"/>
                </a:lnTo>
                <a:lnTo>
                  <a:pt x="250190" y="115570"/>
                </a:lnTo>
                <a:lnTo>
                  <a:pt x="214630" y="161290"/>
                </a:lnTo>
                <a:lnTo>
                  <a:pt x="205740" y="179070"/>
                </a:lnTo>
                <a:lnTo>
                  <a:pt x="205740" y="196850"/>
                </a:lnTo>
                <a:lnTo>
                  <a:pt x="223520" y="187960"/>
                </a:lnTo>
                <a:lnTo>
                  <a:pt x="259080" y="179070"/>
                </a:lnTo>
                <a:lnTo>
                  <a:pt x="276860" y="179070"/>
                </a:lnTo>
                <a:lnTo>
                  <a:pt x="285750" y="205740"/>
                </a:lnTo>
                <a:lnTo>
                  <a:pt x="31242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"/>
          <p:cNvSpPr/>
          <p:nvPr/>
        </p:nvSpPr>
        <p:spPr>
          <a:xfrm>
            <a:off x="5839460" y="161290"/>
            <a:ext cx="72391" cy="97791"/>
          </a:xfrm>
          <a:custGeom>
            <a:avLst/>
            <a:gdLst/>
            <a:ahLst/>
            <a:cxnLst/>
            <a:rect l="0" t="0" r="0" b="0"/>
            <a:pathLst>
              <a:path w="72391" h="97791">
                <a:moveTo>
                  <a:pt x="45720" y="0"/>
                </a:moveTo>
                <a:lnTo>
                  <a:pt x="17780" y="8890"/>
                </a:lnTo>
                <a:lnTo>
                  <a:pt x="0" y="26670"/>
                </a:lnTo>
                <a:lnTo>
                  <a:pt x="45720" y="8890"/>
                </a:lnTo>
                <a:lnTo>
                  <a:pt x="63500" y="17780"/>
                </a:lnTo>
                <a:lnTo>
                  <a:pt x="63500" y="35560"/>
                </a:lnTo>
                <a:lnTo>
                  <a:pt x="63500" y="71120"/>
                </a:lnTo>
                <a:lnTo>
                  <a:pt x="72390" y="97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"/>
          <p:cNvSpPr/>
          <p:nvPr/>
        </p:nvSpPr>
        <p:spPr>
          <a:xfrm>
            <a:off x="5938520" y="768350"/>
            <a:ext cx="97791" cy="472441"/>
          </a:xfrm>
          <a:custGeom>
            <a:avLst/>
            <a:gdLst/>
            <a:ahLst/>
            <a:cxnLst/>
            <a:rect l="0" t="0" r="0" b="0"/>
            <a:pathLst>
              <a:path w="97791" h="472441">
                <a:moveTo>
                  <a:pt x="88900" y="0"/>
                </a:moveTo>
                <a:lnTo>
                  <a:pt x="62230" y="35560"/>
                </a:lnTo>
                <a:lnTo>
                  <a:pt x="44450" y="80010"/>
                </a:lnTo>
                <a:lnTo>
                  <a:pt x="26670" y="115570"/>
                </a:lnTo>
                <a:lnTo>
                  <a:pt x="17780" y="151130"/>
                </a:lnTo>
                <a:lnTo>
                  <a:pt x="8890" y="186690"/>
                </a:lnTo>
                <a:lnTo>
                  <a:pt x="889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8890" y="383540"/>
                </a:lnTo>
                <a:lnTo>
                  <a:pt x="17780" y="410210"/>
                </a:lnTo>
                <a:lnTo>
                  <a:pt x="44450" y="445770"/>
                </a:lnTo>
                <a:lnTo>
                  <a:pt x="62230" y="463550"/>
                </a:lnTo>
                <a:lnTo>
                  <a:pt x="97790" y="4724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"/>
          <p:cNvSpPr/>
          <p:nvPr/>
        </p:nvSpPr>
        <p:spPr>
          <a:xfrm>
            <a:off x="6054090" y="1018540"/>
            <a:ext cx="90171" cy="17781"/>
          </a:xfrm>
          <a:custGeom>
            <a:avLst/>
            <a:gdLst/>
            <a:ahLst/>
            <a:cxnLst/>
            <a:rect l="0" t="0" r="0" b="0"/>
            <a:pathLst>
              <a:path w="90171" h="17781">
                <a:moveTo>
                  <a:pt x="0" y="17780"/>
                </a:moveTo>
                <a:lnTo>
                  <a:pt x="26670" y="8890"/>
                </a:lnTo>
                <a:lnTo>
                  <a:pt x="44450" y="0"/>
                </a:lnTo>
                <a:lnTo>
                  <a:pt x="901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"/>
          <p:cNvSpPr/>
          <p:nvPr/>
        </p:nvSpPr>
        <p:spPr>
          <a:xfrm>
            <a:off x="6179820" y="857250"/>
            <a:ext cx="124461" cy="383541"/>
          </a:xfrm>
          <a:custGeom>
            <a:avLst/>
            <a:gdLst/>
            <a:ahLst/>
            <a:cxnLst/>
            <a:rect l="0" t="0" r="0" b="0"/>
            <a:pathLst>
              <a:path w="124461" h="383541">
                <a:moveTo>
                  <a:pt x="0" y="26670"/>
                </a:moveTo>
                <a:lnTo>
                  <a:pt x="0" y="8890"/>
                </a:lnTo>
                <a:lnTo>
                  <a:pt x="35560" y="0"/>
                </a:lnTo>
                <a:lnTo>
                  <a:pt x="53340" y="0"/>
                </a:lnTo>
                <a:lnTo>
                  <a:pt x="71120" y="17780"/>
                </a:lnTo>
                <a:lnTo>
                  <a:pt x="71120" y="44450"/>
                </a:lnTo>
                <a:lnTo>
                  <a:pt x="71120" y="80010"/>
                </a:lnTo>
                <a:lnTo>
                  <a:pt x="62230" y="115570"/>
                </a:lnTo>
                <a:lnTo>
                  <a:pt x="53340" y="143510"/>
                </a:lnTo>
                <a:lnTo>
                  <a:pt x="17780" y="179070"/>
                </a:lnTo>
                <a:lnTo>
                  <a:pt x="53340" y="161290"/>
                </a:lnTo>
                <a:lnTo>
                  <a:pt x="80010" y="152400"/>
                </a:lnTo>
                <a:lnTo>
                  <a:pt x="97790" y="170180"/>
                </a:lnTo>
                <a:lnTo>
                  <a:pt x="115570" y="196850"/>
                </a:lnTo>
                <a:lnTo>
                  <a:pt x="124460" y="232410"/>
                </a:lnTo>
                <a:lnTo>
                  <a:pt x="124460" y="250190"/>
                </a:lnTo>
                <a:lnTo>
                  <a:pt x="115570" y="285750"/>
                </a:lnTo>
                <a:lnTo>
                  <a:pt x="106680" y="321310"/>
                </a:lnTo>
                <a:lnTo>
                  <a:pt x="71120" y="356870"/>
                </a:lnTo>
                <a:lnTo>
                  <a:pt x="53340" y="374650"/>
                </a:lnTo>
                <a:lnTo>
                  <a:pt x="35560" y="383540"/>
                </a:lnTo>
                <a:lnTo>
                  <a:pt x="17780" y="3657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"/>
          <p:cNvSpPr/>
          <p:nvPr/>
        </p:nvSpPr>
        <p:spPr>
          <a:xfrm>
            <a:off x="6366510" y="1178560"/>
            <a:ext cx="17781" cy="134621"/>
          </a:xfrm>
          <a:custGeom>
            <a:avLst/>
            <a:gdLst/>
            <a:ahLst/>
            <a:cxnLst/>
            <a:rect l="0" t="0" r="0" b="0"/>
            <a:pathLst>
              <a:path w="17781" h="134621">
                <a:moveTo>
                  <a:pt x="1778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8890" y="1346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"/>
          <p:cNvSpPr/>
          <p:nvPr/>
        </p:nvSpPr>
        <p:spPr>
          <a:xfrm>
            <a:off x="6518910" y="768350"/>
            <a:ext cx="17781" cy="168911"/>
          </a:xfrm>
          <a:custGeom>
            <a:avLst/>
            <a:gdLst/>
            <a:ahLst/>
            <a:cxnLst/>
            <a:rect l="0" t="0" r="0" b="0"/>
            <a:pathLst>
              <a:path w="17781" h="168911">
                <a:moveTo>
                  <a:pt x="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106680"/>
                </a:lnTo>
                <a:lnTo>
                  <a:pt x="8890" y="142240"/>
                </a:lnTo>
                <a:lnTo>
                  <a:pt x="17780" y="1689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"/>
          <p:cNvSpPr/>
          <p:nvPr/>
        </p:nvSpPr>
        <p:spPr>
          <a:xfrm>
            <a:off x="6492240" y="1009650"/>
            <a:ext cx="97791" cy="1"/>
          </a:xfrm>
          <a:custGeom>
            <a:avLst/>
            <a:gdLst/>
            <a:ahLst/>
            <a:cxnLst/>
            <a:rect l="0" t="0" r="0" b="0"/>
            <a:pathLst>
              <a:path w="9779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"/>
          <p:cNvSpPr/>
          <p:nvPr/>
        </p:nvSpPr>
        <p:spPr>
          <a:xfrm>
            <a:off x="6527800" y="1116330"/>
            <a:ext cx="124461" cy="259081"/>
          </a:xfrm>
          <a:custGeom>
            <a:avLst/>
            <a:gdLst/>
            <a:ahLst/>
            <a:cxnLst/>
            <a:rect l="0" t="0" r="0" b="0"/>
            <a:pathLst>
              <a:path w="124461" h="259081">
                <a:moveTo>
                  <a:pt x="0" y="17780"/>
                </a:moveTo>
                <a:lnTo>
                  <a:pt x="26670" y="0"/>
                </a:lnTo>
                <a:lnTo>
                  <a:pt x="44450" y="0"/>
                </a:lnTo>
                <a:lnTo>
                  <a:pt x="62230" y="0"/>
                </a:lnTo>
                <a:lnTo>
                  <a:pt x="80010" y="8890"/>
                </a:lnTo>
                <a:lnTo>
                  <a:pt x="71120" y="35560"/>
                </a:lnTo>
                <a:lnTo>
                  <a:pt x="44450" y="80010"/>
                </a:lnTo>
                <a:lnTo>
                  <a:pt x="26670" y="88900"/>
                </a:lnTo>
                <a:lnTo>
                  <a:pt x="62230" y="88900"/>
                </a:lnTo>
                <a:lnTo>
                  <a:pt x="88900" y="106680"/>
                </a:lnTo>
                <a:lnTo>
                  <a:pt x="115570" y="124460"/>
                </a:lnTo>
                <a:lnTo>
                  <a:pt x="124460" y="142240"/>
                </a:lnTo>
                <a:lnTo>
                  <a:pt x="124460" y="160020"/>
                </a:lnTo>
                <a:lnTo>
                  <a:pt x="106680" y="196850"/>
                </a:lnTo>
                <a:lnTo>
                  <a:pt x="88900" y="241300"/>
                </a:lnTo>
                <a:lnTo>
                  <a:pt x="71120" y="250190"/>
                </a:lnTo>
                <a:lnTo>
                  <a:pt x="5334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"/>
          <p:cNvSpPr/>
          <p:nvPr/>
        </p:nvSpPr>
        <p:spPr>
          <a:xfrm>
            <a:off x="6724650" y="786130"/>
            <a:ext cx="71121" cy="580391"/>
          </a:xfrm>
          <a:custGeom>
            <a:avLst/>
            <a:gdLst/>
            <a:ahLst/>
            <a:cxnLst/>
            <a:rect l="0" t="0" r="0" b="0"/>
            <a:pathLst>
              <a:path w="71121" h="580391">
                <a:moveTo>
                  <a:pt x="0" y="0"/>
                </a:moveTo>
                <a:lnTo>
                  <a:pt x="17780" y="35560"/>
                </a:lnTo>
                <a:lnTo>
                  <a:pt x="26670" y="71120"/>
                </a:lnTo>
                <a:lnTo>
                  <a:pt x="44450" y="115570"/>
                </a:lnTo>
                <a:lnTo>
                  <a:pt x="53340" y="151130"/>
                </a:lnTo>
                <a:lnTo>
                  <a:pt x="62230" y="195580"/>
                </a:lnTo>
                <a:lnTo>
                  <a:pt x="62230" y="232410"/>
                </a:lnTo>
                <a:lnTo>
                  <a:pt x="71120" y="276860"/>
                </a:lnTo>
                <a:lnTo>
                  <a:pt x="71120" y="312420"/>
                </a:lnTo>
                <a:lnTo>
                  <a:pt x="71120" y="356870"/>
                </a:lnTo>
                <a:lnTo>
                  <a:pt x="71120" y="392430"/>
                </a:lnTo>
                <a:lnTo>
                  <a:pt x="71120" y="427990"/>
                </a:lnTo>
                <a:lnTo>
                  <a:pt x="62230" y="472440"/>
                </a:lnTo>
                <a:lnTo>
                  <a:pt x="44450" y="509270"/>
                </a:lnTo>
                <a:lnTo>
                  <a:pt x="26670" y="553720"/>
                </a:lnTo>
                <a:lnTo>
                  <a:pt x="26670" y="5803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"/>
          <p:cNvSpPr/>
          <p:nvPr/>
        </p:nvSpPr>
        <p:spPr>
          <a:xfrm>
            <a:off x="6866890" y="848360"/>
            <a:ext cx="143511" cy="482601"/>
          </a:xfrm>
          <a:custGeom>
            <a:avLst/>
            <a:gdLst/>
            <a:ahLst/>
            <a:cxnLst/>
            <a:rect l="0" t="0" r="0" b="0"/>
            <a:pathLst>
              <a:path w="143511" h="482601">
                <a:moveTo>
                  <a:pt x="53340" y="0"/>
                </a:moveTo>
                <a:lnTo>
                  <a:pt x="35560" y="17780"/>
                </a:lnTo>
                <a:lnTo>
                  <a:pt x="26670" y="53340"/>
                </a:lnTo>
                <a:lnTo>
                  <a:pt x="8890" y="97790"/>
                </a:lnTo>
                <a:lnTo>
                  <a:pt x="8890" y="133350"/>
                </a:lnTo>
                <a:lnTo>
                  <a:pt x="0" y="179070"/>
                </a:lnTo>
                <a:lnTo>
                  <a:pt x="0" y="214630"/>
                </a:lnTo>
                <a:lnTo>
                  <a:pt x="0" y="259080"/>
                </a:lnTo>
                <a:lnTo>
                  <a:pt x="8890" y="303530"/>
                </a:lnTo>
                <a:lnTo>
                  <a:pt x="17780" y="339090"/>
                </a:lnTo>
                <a:lnTo>
                  <a:pt x="26670" y="374650"/>
                </a:lnTo>
                <a:lnTo>
                  <a:pt x="44450" y="410210"/>
                </a:lnTo>
                <a:lnTo>
                  <a:pt x="80010" y="455930"/>
                </a:lnTo>
                <a:lnTo>
                  <a:pt x="97790" y="464820"/>
                </a:lnTo>
                <a:lnTo>
                  <a:pt x="115570" y="473710"/>
                </a:lnTo>
                <a:lnTo>
                  <a:pt x="143510" y="482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"/>
          <p:cNvSpPr/>
          <p:nvPr/>
        </p:nvSpPr>
        <p:spPr>
          <a:xfrm>
            <a:off x="6973570" y="1080770"/>
            <a:ext cx="72391" cy="8891"/>
          </a:xfrm>
          <a:custGeom>
            <a:avLst/>
            <a:gdLst/>
            <a:ahLst/>
            <a:cxnLst/>
            <a:rect l="0" t="0" r="0" b="0"/>
            <a:pathLst>
              <a:path w="72391" h="8891">
                <a:moveTo>
                  <a:pt x="0" y="8890"/>
                </a:moveTo>
                <a:lnTo>
                  <a:pt x="17780" y="8890"/>
                </a:lnTo>
                <a:lnTo>
                  <a:pt x="63500" y="0"/>
                </a:lnTo>
                <a:lnTo>
                  <a:pt x="723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"/>
          <p:cNvSpPr/>
          <p:nvPr/>
        </p:nvSpPr>
        <p:spPr>
          <a:xfrm>
            <a:off x="7108190" y="910590"/>
            <a:ext cx="151131" cy="294641"/>
          </a:xfrm>
          <a:custGeom>
            <a:avLst/>
            <a:gdLst/>
            <a:ahLst/>
            <a:cxnLst/>
            <a:rect l="0" t="0" r="0" b="0"/>
            <a:pathLst>
              <a:path w="151131" h="294641">
                <a:moveTo>
                  <a:pt x="0" y="44450"/>
                </a:moveTo>
                <a:lnTo>
                  <a:pt x="35560" y="0"/>
                </a:lnTo>
                <a:lnTo>
                  <a:pt x="53340" y="0"/>
                </a:lnTo>
                <a:lnTo>
                  <a:pt x="71120" y="8890"/>
                </a:lnTo>
                <a:lnTo>
                  <a:pt x="80010" y="35560"/>
                </a:lnTo>
                <a:lnTo>
                  <a:pt x="80010" y="71120"/>
                </a:lnTo>
                <a:lnTo>
                  <a:pt x="80010" y="107950"/>
                </a:lnTo>
                <a:lnTo>
                  <a:pt x="80010" y="143510"/>
                </a:lnTo>
                <a:lnTo>
                  <a:pt x="71120" y="170180"/>
                </a:lnTo>
                <a:lnTo>
                  <a:pt x="71120" y="205740"/>
                </a:lnTo>
                <a:lnTo>
                  <a:pt x="71120" y="232410"/>
                </a:lnTo>
                <a:lnTo>
                  <a:pt x="80010" y="250190"/>
                </a:lnTo>
                <a:lnTo>
                  <a:pt x="124460" y="267970"/>
                </a:lnTo>
                <a:lnTo>
                  <a:pt x="151130" y="2946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"/>
          <p:cNvSpPr/>
          <p:nvPr/>
        </p:nvSpPr>
        <p:spPr>
          <a:xfrm>
            <a:off x="7322820" y="1125220"/>
            <a:ext cx="26671" cy="205741"/>
          </a:xfrm>
          <a:custGeom>
            <a:avLst/>
            <a:gdLst/>
            <a:ahLst/>
            <a:cxnLst/>
            <a:rect l="0" t="0" r="0" b="0"/>
            <a:pathLst>
              <a:path w="26671" h="205741">
                <a:moveTo>
                  <a:pt x="0" y="0"/>
                </a:moveTo>
                <a:lnTo>
                  <a:pt x="17780" y="8890"/>
                </a:lnTo>
                <a:lnTo>
                  <a:pt x="17780" y="35560"/>
                </a:lnTo>
                <a:lnTo>
                  <a:pt x="17780" y="80010"/>
                </a:lnTo>
                <a:lnTo>
                  <a:pt x="17780" y="115570"/>
                </a:lnTo>
                <a:lnTo>
                  <a:pt x="17780" y="160020"/>
                </a:lnTo>
                <a:lnTo>
                  <a:pt x="26670" y="2057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"/>
          <p:cNvSpPr/>
          <p:nvPr/>
        </p:nvSpPr>
        <p:spPr>
          <a:xfrm>
            <a:off x="7447280" y="839470"/>
            <a:ext cx="26671" cy="347981"/>
          </a:xfrm>
          <a:custGeom>
            <a:avLst/>
            <a:gdLst/>
            <a:ahLst/>
            <a:cxnLst/>
            <a:rect l="0" t="0" r="0" b="0"/>
            <a:pathLst>
              <a:path w="26671" h="347981">
                <a:moveTo>
                  <a:pt x="1778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0" y="196850"/>
                </a:lnTo>
                <a:lnTo>
                  <a:pt x="0" y="232410"/>
                </a:lnTo>
                <a:lnTo>
                  <a:pt x="0" y="276860"/>
                </a:lnTo>
                <a:lnTo>
                  <a:pt x="8890" y="312420"/>
                </a:lnTo>
                <a:lnTo>
                  <a:pt x="8890" y="330200"/>
                </a:lnTo>
                <a:lnTo>
                  <a:pt x="26670" y="3479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SMARTINK"/>
          <p:cNvSpPr/>
          <p:nvPr/>
        </p:nvSpPr>
        <p:spPr>
          <a:xfrm>
            <a:off x="7527290" y="803910"/>
            <a:ext cx="116841" cy="527051"/>
          </a:xfrm>
          <a:custGeom>
            <a:avLst/>
            <a:gdLst/>
            <a:ahLst/>
            <a:cxnLst/>
            <a:rect l="0" t="0" r="0" b="0"/>
            <a:pathLst>
              <a:path w="116841" h="527051">
                <a:moveTo>
                  <a:pt x="0" y="0"/>
                </a:moveTo>
                <a:lnTo>
                  <a:pt x="26670" y="8890"/>
                </a:lnTo>
                <a:lnTo>
                  <a:pt x="54610" y="53340"/>
                </a:lnTo>
                <a:lnTo>
                  <a:pt x="81280" y="88900"/>
                </a:lnTo>
                <a:lnTo>
                  <a:pt x="90170" y="124460"/>
                </a:lnTo>
                <a:lnTo>
                  <a:pt x="99060" y="168910"/>
                </a:lnTo>
                <a:lnTo>
                  <a:pt x="99060" y="205740"/>
                </a:lnTo>
                <a:lnTo>
                  <a:pt x="107950" y="241300"/>
                </a:lnTo>
                <a:lnTo>
                  <a:pt x="107950" y="285750"/>
                </a:lnTo>
                <a:lnTo>
                  <a:pt x="107950" y="330200"/>
                </a:lnTo>
                <a:lnTo>
                  <a:pt x="116840" y="365760"/>
                </a:lnTo>
                <a:lnTo>
                  <a:pt x="116840" y="401320"/>
                </a:lnTo>
                <a:lnTo>
                  <a:pt x="116840" y="436880"/>
                </a:lnTo>
                <a:lnTo>
                  <a:pt x="107950" y="472440"/>
                </a:lnTo>
                <a:lnTo>
                  <a:pt x="99060" y="509270"/>
                </a:lnTo>
                <a:lnTo>
                  <a:pt x="99060" y="527050"/>
                </a:lnTo>
                <a:lnTo>
                  <a:pt x="90170" y="5181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SMARTINK"/>
          <p:cNvSpPr/>
          <p:nvPr/>
        </p:nvSpPr>
        <p:spPr>
          <a:xfrm>
            <a:off x="7759700" y="795020"/>
            <a:ext cx="196851" cy="562611"/>
          </a:xfrm>
          <a:custGeom>
            <a:avLst/>
            <a:gdLst/>
            <a:ahLst/>
            <a:cxnLst/>
            <a:rect l="0" t="0" r="0" b="0"/>
            <a:pathLst>
              <a:path w="196851" h="562611">
                <a:moveTo>
                  <a:pt x="88900" y="0"/>
                </a:moveTo>
                <a:lnTo>
                  <a:pt x="62230" y="35560"/>
                </a:lnTo>
                <a:lnTo>
                  <a:pt x="44450" y="80010"/>
                </a:lnTo>
                <a:lnTo>
                  <a:pt x="26670" y="115570"/>
                </a:lnTo>
                <a:lnTo>
                  <a:pt x="17780" y="151130"/>
                </a:lnTo>
                <a:lnTo>
                  <a:pt x="8890" y="186690"/>
                </a:lnTo>
                <a:lnTo>
                  <a:pt x="889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12420"/>
                </a:lnTo>
                <a:lnTo>
                  <a:pt x="0" y="347980"/>
                </a:lnTo>
                <a:lnTo>
                  <a:pt x="0" y="383540"/>
                </a:lnTo>
                <a:lnTo>
                  <a:pt x="8890" y="419100"/>
                </a:lnTo>
                <a:lnTo>
                  <a:pt x="17780" y="463550"/>
                </a:lnTo>
                <a:lnTo>
                  <a:pt x="44450" y="500380"/>
                </a:lnTo>
                <a:lnTo>
                  <a:pt x="71120" y="527050"/>
                </a:lnTo>
                <a:lnTo>
                  <a:pt x="107950" y="535940"/>
                </a:lnTo>
                <a:lnTo>
                  <a:pt x="143510" y="553720"/>
                </a:lnTo>
                <a:lnTo>
                  <a:pt x="187960" y="553720"/>
                </a:lnTo>
                <a:lnTo>
                  <a:pt x="196850" y="562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SMARTINK"/>
          <p:cNvSpPr/>
          <p:nvPr/>
        </p:nvSpPr>
        <p:spPr>
          <a:xfrm>
            <a:off x="7947660" y="1089660"/>
            <a:ext cx="115571" cy="26671"/>
          </a:xfrm>
          <a:custGeom>
            <a:avLst/>
            <a:gdLst/>
            <a:ahLst/>
            <a:cxnLst/>
            <a:rect l="0" t="0" r="0" b="0"/>
            <a:pathLst>
              <a:path w="115571" h="26671">
                <a:moveTo>
                  <a:pt x="0" y="26670"/>
                </a:moveTo>
                <a:lnTo>
                  <a:pt x="26670" y="8890"/>
                </a:lnTo>
                <a:lnTo>
                  <a:pt x="62230" y="8890"/>
                </a:lnTo>
                <a:lnTo>
                  <a:pt x="8890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SMARTINK"/>
          <p:cNvSpPr/>
          <p:nvPr/>
        </p:nvSpPr>
        <p:spPr>
          <a:xfrm>
            <a:off x="8143240" y="883920"/>
            <a:ext cx="36831" cy="411481"/>
          </a:xfrm>
          <a:custGeom>
            <a:avLst/>
            <a:gdLst/>
            <a:ahLst/>
            <a:cxnLst/>
            <a:rect l="0" t="0" r="0" b="0"/>
            <a:pathLst>
              <a:path w="36831" h="411481">
                <a:moveTo>
                  <a:pt x="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9779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10160" y="259080"/>
                </a:lnTo>
                <a:lnTo>
                  <a:pt x="10160" y="303530"/>
                </a:lnTo>
                <a:lnTo>
                  <a:pt x="19050" y="347980"/>
                </a:lnTo>
                <a:lnTo>
                  <a:pt x="27940" y="383540"/>
                </a:lnTo>
                <a:lnTo>
                  <a:pt x="27940" y="401320"/>
                </a:lnTo>
                <a:lnTo>
                  <a:pt x="36830" y="4114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SMARTINK"/>
          <p:cNvSpPr/>
          <p:nvPr/>
        </p:nvSpPr>
        <p:spPr>
          <a:xfrm>
            <a:off x="8331200" y="1231900"/>
            <a:ext cx="53341" cy="134621"/>
          </a:xfrm>
          <a:custGeom>
            <a:avLst/>
            <a:gdLst/>
            <a:ahLst/>
            <a:cxnLst/>
            <a:rect l="0" t="0" r="0" b="0"/>
            <a:pathLst>
              <a:path w="53341" h="134621">
                <a:moveTo>
                  <a:pt x="53340" y="0"/>
                </a:moveTo>
                <a:lnTo>
                  <a:pt x="35560" y="44450"/>
                </a:lnTo>
                <a:lnTo>
                  <a:pt x="26670" y="81280"/>
                </a:lnTo>
                <a:lnTo>
                  <a:pt x="17780" y="107950"/>
                </a:lnTo>
                <a:lnTo>
                  <a:pt x="0" y="1346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SMARTINK"/>
          <p:cNvSpPr/>
          <p:nvPr/>
        </p:nvSpPr>
        <p:spPr>
          <a:xfrm>
            <a:off x="8465820" y="919480"/>
            <a:ext cx="168911" cy="375921"/>
          </a:xfrm>
          <a:custGeom>
            <a:avLst/>
            <a:gdLst/>
            <a:ahLst/>
            <a:cxnLst/>
            <a:rect l="0" t="0" r="0" b="0"/>
            <a:pathLst>
              <a:path w="168911" h="375921">
                <a:moveTo>
                  <a:pt x="0" y="17780"/>
                </a:moveTo>
                <a:lnTo>
                  <a:pt x="0" y="0"/>
                </a:lnTo>
                <a:lnTo>
                  <a:pt x="26670" y="0"/>
                </a:lnTo>
                <a:lnTo>
                  <a:pt x="44450" y="0"/>
                </a:lnTo>
                <a:lnTo>
                  <a:pt x="62230" y="0"/>
                </a:lnTo>
                <a:lnTo>
                  <a:pt x="88900" y="17780"/>
                </a:lnTo>
                <a:lnTo>
                  <a:pt x="106680" y="44450"/>
                </a:lnTo>
                <a:lnTo>
                  <a:pt x="97790" y="71120"/>
                </a:lnTo>
                <a:lnTo>
                  <a:pt x="80010" y="116840"/>
                </a:lnTo>
                <a:lnTo>
                  <a:pt x="44450" y="161290"/>
                </a:lnTo>
                <a:lnTo>
                  <a:pt x="71120" y="152400"/>
                </a:lnTo>
                <a:lnTo>
                  <a:pt x="88900" y="152400"/>
                </a:lnTo>
                <a:lnTo>
                  <a:pt x="124460" y="170180"/>
                </a:lnTo>
                <a:lnTo>
                  <a:pt x="151130" y="196850"/>
                </a:lnTo>
                <a:lnTo>
                  <a:pt x="168910" y="223520"/>
                </a:lnTo>
                <a:lnTo>
                  <a:pt x="168910" y="259080"/>
                </a:lnTo>
                <a:lnTo>
                  <a:pt x="168910" y="294640"/>
                </a:lnTo>
                <a:lnTo>
                  <a:pt x="151130" y="330200"/>
                </a:lnTo>
                <a:lnTo>
                  <a:pt x="142240" y="347980"/>
                </a:lnTo>
                <a:lnTo>
                  <a:pt x="124460" y="365760"/>
                </a:lnTo>
                <a:lnTo>
                  <a:pt x="106680" y="3759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SMARTINK"/>
          <p:cNvSpPr/>
          <p:nvPr/>
        </p:nvSpPr>
        <p:spPr>
          <a:xfrm>
            <a:off x="8643620" y="803910"/>
            <a:ext cx="99061" cy="687071"/>
          </a:xfrm>
          <a:custGeom>
            <a:avLst/>
            <a:gdLst/>
            <a:ahLst/>
            <a:cxnLst/>
            <a:rect l="0" t="0" r="0" b="0"/>
            <a:pathLst>
              <a:path w="99061" h="687071">
                <a:moveTo>
                  <a:pt x="0" y="0"/>
                </a:moveTo>
                <a:lnTo>
                  <a:pt x="26670" y="26670"/>
                </a:lnTo>
                <a:lnTo>
                  <a:pt x="44450" y="71120"/>
                </a:lnTo>
                <a:lnTo>
                  <a:pt x="53340" y="115570"/>
                </a:lnTo>
                <a:lnTo>
                  <a:pt x="71120" y="151130"/>
                </a:lnTo>
                <a:lnTo>
                  <a:pt x="71120" y="186690"/>
                </a:lnTo>
                <a:lnTo>
                  <a:pt x="81280" y="223520"/>
                </a:lnTo>
                <a:lnTo>
                  <a:pt x="90170" y="259080"/>
                </a:lnTo>
                <a:lnTo>
                  <a:pt x="90170" y="294640"/>
                </a:lnTo>
                <a:lnTo>
                  <a:pt x="99060" y="330200"/>
                </a:lnTo>
                <a:lnTo>
                  <a:pt x="99060" y="374650"/>
                </a:lnTo>
                <a:lnTo>
                  <a:pt x="99060" y="410210"/>
                </a:lnTo>
                <a:lnTo>
                  <a:pt x="99060" y="445770"/>
                </a:lnTo>
                <a:lnTo>
                  <a:pt x="90170" y="481330"/>
                </a:lnTo>
                <a:lnTo>
                  <a:pt x="81280" y="518160"/>
                </a:lnTo>
                <a:lnTo>
                  <a:pt x="71120" y="562610"/>
                </a:lnTo>
                <a:lnTo>
                  <a:pt x="62230" y="598170"/>
                </a:lnTo>
                <a:lnTo>
                  <a:pt x="53340" y="633730"/>
                </a:lnTo>
                <a:lnTo>
                  <a:pt x="44450" y="678180"/>
                </a:lnTo>
                <a:lnTo>
                  <a:pt x="44450" y="6870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SMARTINK"/>
          <p:cNvSpPr/>
          <p:nvPr/>
        </p:nvSpPr>
        <p:spPr>
          <a:xfrm>
            <a:off x="1803400" y="410210"/>
            <a:ext cx="267971" cy="331471"/>
          </a:xfrm>
          <a:custGeom>
            <a:avLst/>
            <a:gdLst/>
            <a:ahLst/>
            <a:cxnLst/>
            <a:rect l="0" t="0" r="0" b="0"/>
            <a:pathLst>
              <a:path w="267971" h="331471">
                <a:moveTo>
                  <a:pt x="196850" y="72390"/>
                </a:moveTo>
                <a:lnTo>
                  <a:pt x="187960" y="45720"/>
                </a:lnTo>
                <a:lnTo>
                  <a:pt x="179070" y="19050"/>
                </a:lnTo>
                <a:lnTo>
                  <a:pt x="161290" y="0"/>
                </a:lnTo>
                <a:lnTo>
                  <a:pt x="143510" y="0"/>
                </a:lnTo>
                <a:lnTo>
                  <a:pt x="125730" y="8890"/>
                </a:lnTo>
                <a:lnTo>
                  <a:pt x="90170" y="19050"/>
                </a:lnTo>
                <a:lnTo>
                  <a:pt x="72390" y="36830"/>
                </a:lnTo>
                <a:lnTo>
                  <a:pt x="44450" y="81280"/>
                </a:lnTo>
                <a:lnTo>
                  <a:pt x="17780" y="116840"/>
                </a:lnTo>
                <a:lnTo>
                  <a:pt x="8890" y="152400"/>
                </a:lnTo>
                <a:lnTo>
                  <a:pt x="0" y="187960"/>
                </a:lnTo>
                <a:lnTo>
                  <a:pt x="0" y="232410"/>
                </a:lnTo>
                <a:lnTo>
                  <a:pt x="17780" y="267970"/>
                </a:lnTo>
                <a:lnTo>
                  <a:pt x="44450" y="313690"/>
                </a:lnTo>
                <a:lnTo>
                  <a:pt x="72390" y="331470"/>
                </a:lnTo>
                <a:lnTo>
                  <a:pt x="99060" y="331470"/>
                </a:lnTo>
                <a:lnTo>
                  <a:pt x="125730" y="331470"/>
                </a:lnTo>
                <a:lnTo>
                  <a:pt x="170180" y="313690"/>
                </a:lnTo>
                <a:lnTo>
                  <a:pt x="196850" y="294640"/>
                </a:lnTo>
                <a:lnTo>
                  <a:pt x="214630" y="276860"/>
                </a:lnTo>
                <a:lnTo>
                  <a:pt x="250190" y="241300"/>
                </a:lnTo>
                <a:lnTo>
                  <a:pt x="267970" y="205740"/>
                </a:lnTo>
                <a:lnTo>
                  <a:pt x="267970" y="170180"/>
                </a:lnTo>
                <a:lnTo>
                  <a:pt x="267970" y="134620"/>
                </a:lnTo>
                <a:lnTo>
                  <a:pt x="259080" y="90170"/>
                </a:lnTo>
                <a:lnTo>
                  <a:pt x="241300" y="72390"/>
                </a:lnTo>
                <a:lnTo>
                  <a:pt x="214630" y="54610"/>
                </a:lnTo>
                <a:lnTo>
                  <a:pt x="196850" y="45720"/>
                </a:lnTo>
                <a:lnTo>
                  <a:pt x="152400" y="36830"/>
                </a:lnTo>
                <a:lnTo>
                  <a:pt x="134620" y="36830"/>
                </a:lnTo>
                <a:lnTo>
                  <a:pt x="90170" y="36830"/>
                </a:lnTo>
                <a:lnTo>
                  <a:pt x="90170" y="457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SMARTINK"/>
          <p:cNvSpPr/>
          <p:nvPr/>
        </p:nvSpPr>
        <p:spPr>
          <a:xfrm>
            <a:off x="3848100" y="1884680"/>
            <a:ext cx="143511" cy="186691"/>
          </a:xfrm>
          <a:custGeom>
            <a:avLst/>
            <a:gdLst/>
            <a:ahLst/>
            <a:cxnLst/>
            <a:rect l="0" t="0" r="0" b="0"/>
            <a:pathLst>
              <a:path w="143511" h="186691">
                <a:moveTo>
                  <a:pt x="0" y="0"/>
                </a:moveTo>
                <a:lnTo>
                  <a:pt x="19050" y="17780"/>
                </a:lnTo>
                <a:lnTo>
                  <a:pt x="36830" y="44450"/>
                </a:lnTo>
                <a:lnTo>
                  <a:pt x="54610" y="62230"/>
                </a:lnTo>
                <a:lnTo>
                  <a:pt x="81280" y="97790"/>
                </a:lnTo>
                <a:lnTo>
                  <a:pt x="107950" y="133350"/>
                </a:lnTo>
                <a:lnTo>
                  <a:pt x="134620" y="177800"/>
                </a:lnTo>
                <a:lnTo>
                  <a:pt x="14351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SMARTINK"/>
          <p:cNvSpPr/>
          <p:nvPr/>
        </p:nvSpPr>
        <p:spPr>
          <a:xfrm>
            <a:off x="3902710" y="1838960"/>
            <a:ext cx="142241" cy="447041"/>
          </a:xfrm>
          <a:custGeom>
            <a:avLst/>
            <a:gdLst/>
            <a:ahLst/>
            <a:cxnLst/>
            <a:rect l="0" t="0" r="0" b="0"/>
            <a:pathLst>
              <a:path w="142241" h="447041">
                <a:moveTo>
                  <a:pt x="142240" y="0"/>
                </a:moveTo>
                <a:lnTo>
                  <a:pt x="115570" y="36830"/>
                </a:lnTo>
                <a:lnTo>
                  <a:pt x="106680" y="81280"/>
                </a:lnTo>
                <a:lnTo>
                  <a:pt x="88900" y="116840"/>
                </a:lnTo>
                <a:lnTo>
                  <a:pt x="80010" y="152400"/>
                </a:lnTo>
                <a:lnTo>
                  <a:pt x="71120" y="196850"/>
                </a:lnTo>
                <a:lnTo>
                  <a:pt x="62230" y="241300"/>
                </a:lnTo>
                <a:lnTo>
                  <a:pt x="44450" y="285750"/>
                </a:lnTo>
                <a:lnTo>
                  <a:pt x="26670" y="322580"/>
                </a:lnTo>
                <a:lnTo>
                  <a:pt x="8890" y="367030"/>
                </a:lnTo>
                <a:lnTo>
                  <a:pt x="0" y="411480"/>
                </a:lnTo>
                <a:lnTo>
                  <a:pt x="0" y="447040"/>
                </a:lnTo>
                <a:lnTo>
                  <a:pt x="889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SMARTINK"/>
          <p:cNvSpPr/>
          <p:nvPr/>
        </p:nvSpPr>
        <p:spPr>
          <a:xfrm>
            <a:off x="4116070" y="1893570"/>
            <a:ext cx="143511" cy="17781"/>
          </a:xfrm>
          <a:custGeom>
            <a:avLst/>
            <a:gdLst/>
            <a:ahLst/>
            <a:cxnLst/>
            <a:rect l="0" t="0" r="0" b="0"/>
            <a:pathLst>
              <a:path w="143511" h="17781">
                <a:moveTo>
                  <a:pt x="0" y="17780"/>
                </a:moveTo>
                <a:lnTo>
                  <a:pt x="45720" y="0"/>
                </a:lnTo>
                <a:lnTo>
                  <a:pt x="81280" y="0"/>
                </a:lnTo>
                <a:lnTo>
                  <a:pt x="116840" y="0"/>
                </a:lnTo>
                <a:lnTo>
                  <a:pt x="14351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SMARTINK"/>
          <p:cNvSpPr/>
          <p:nvPr/>
        </p:nvSpPr>
        <p:spPr>
          <a:xfrm>
            <a:off x="4133850" y="1973580"/>
            <a:ext cx="152401" cy="8891"/>
          </a:xfrm>
          <a:custGeom>
            <a:avLst/>
            <a:gdLst/>
            <a:ahLst/>
            <a:cxnLst/>
            <a:rect l="0" t="0" r="0" b="0"/>
            <a:pathLst>
              <a:path w="152401" h="8891">
                <a:moveTo>
                  <a:pt x="0" y="8890"/>
                </a:moveTo>
                <a:lnTo>
                  <a:pt x="36830" y="8890"/>
                </a:lnTo>
                <a:lnTo>
                  <a:pt x="72390" y="0"/>
                </a:lnTo>
                <a:lnTo>
                  <a:pt x="10795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SMARTINK"/>
          <p:cNvSpPr/>
          <p:nvPr/>
        </p:nvSpPr>
        <p:spPr>
          <a:xfrm>
            <a:off x="4438650" y="1902460"/>
            <a:ext cx="168911" cy="17781"/>
          </a:xfrm>
          <a:custGeom>
            <a:avLst/>
            <a:gdLst/>
            <a:ahLst/>
            <a:cxnLst/>
            <a:rect l="0" t="0" r="0" b="0"/>
            <a:pathLst>
              <a:path w="168911" h="17781">
                <a:moveTo>
                  <a:pt x="0" y="17780"/>
                </a:moveTo>
                <a:lnTo>
                  <a:pt x="17780" y="17780"/>
                </a:lnTo>
                <a:lnTo>
                  <a:pt x="53340" y="8890"/>
                </a:lnTo>
                <a:lnTo>
                  <a:pt x="97790" y="8890"/>
                </a:lnTo>
                <a:lnTo>
                  <a:pt x="14224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SMARTINK"/>
          <p:cNvSpPr/>
          <p:nvPr/>
        </p:nvSpPr>
        <p:spPr>
          <a:xfrm>
            <a:off x="4687570" y="1661160"/>
            <a:ext cx="205741" cy="491491"/>
          </a:xfrm>
          <a:custGeom>
            <a:avLst/>
            <a:gdLst/>
            <a:ahLst/>
            <a:cxnLst/>
            <a:rect l="0" t="0" r="0" b="0"/>
            <a:pathLst>
              <a:path w="205741" h="491491">
                <a:moveTo>
                  <a:pt x="26670" y="53340"/>
                </a:moveTo>
                <a:lnTo>
                  <a:pt x="45720" y="35560"/>
                </a:lnTo>
                <a:lnTo>
                  <a:pt x="81280" y="8890"/>
                </a:lnTo>
                <a:lnTo>
                  <a:pt x="116840" y="0"/>
                </a:lnTo>
                <a:lnTo>
                  <a:pt x="134620" y="0"/>
                </a:lnTo>
                <a:lnTo>
                  <a:pt x="161290" y="8890"/>
                </a:lnTo>
                <a:lnTo>
                  <a:pt x="179070" y="17780"/>
                </a:lnTo>
                <a:lnTo>
                  <a:pt x="179070" y="53340"/>
                </a:lnTo>
                <a:lnTo>
                  <a:pt x="170180" y="88900"/>
                </a:lnTo>
                <a:lnTo>
                  <a:pt x="143510" y="133350"/>
                </a:lnTo>
                <a:lnTo>
                  <a:pt x="116840" y="168910"/>
                </a:lnTo>
                <a:lnTo>
                  <a:pt x="90170" y="205740"/>
                </a:lnTo>
                <a:lnTo>
                  <a:pt x="54610" y="250190"/>
                </a:lnTo>
                <a:lnTo>
                  <a:pt x="26670" y="267970"/>
                </a:lnTo>
                <a:lnTo>
                  <a:pt x="45720" y="232410"/>
                </a:lnTo>
                <a:lnTo>
                  <a:pt x="72390" y="223520"/>
                </a:lnTo>
                <a:lnTo>
                  <a:pt x="107950" y="205740"/>
                </a:lnTo>
                <a:lnTo>
                  <a:pt x="143510" y="205740"/>
                </a:lnTo>
                <a:lnTo>
                  <a:pt x="161290" y="205740"/>
                </a:lnTo>
                <a:lnTo>
                  <a:pt x="179070" y="205740"/>
                </a:lnTo>
                <a:lnTo>
                  <a:pt x="196850" y="223520"/>
                </a:lnTo>
                <a:lnTo>
                  <a:pt x="205740" y="250190"/>
                </a:lnTo>
                <a:lnTo>
                  <a:pt x="205740" y="276860"/>
                </a:lnTo>
                <a:lnTo>
                  <a:pt x="196850" y="312420"/>
                </a:lnTo>
                <a:lnTo>
                  <a:pt x="179070" y="356870"/>
                </a:lnTo>
                <a:lnTo>
                  <a:pt x="161290" y="383540"/>
                </a:lnTo>
                <a:lnTo>
                  <a:pt x="134620" y="419100"/>
                </a:lnTo>
                <a:lnTo>
                  <a:pt x="90170" y="463550"/>
                </a:lnTo>
                <a:lnTo>
                  <a:pt x="54610" y="482600"/>
                </a:lnTo>
                <a:lnTo>
                  <a:pt x="36830" y="491490"/>
                </a:lnTo>
                <a:lnTo>
                  <a:pt x="17780" y="491490"/>
                </a:lnTo>
                <a:lnTo>
                  <a:pt x="0" y="482600"/>
                </a:lnTo>
                <a:lnTo>
                  <a:pt x="0" y="463550"/>
                </a:lnTo>
                <a:lnTo>
                  <a:pt x="8890" y="427990"/>
                </a:lnTo>
                <a:lnTo>
                  <a:pt x="1778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SMARTINK"/>
          <p:cNvSpPr/>
          <p:nvPr/>
        </p:nvSpPr>
        <p:spPr>
          <a:xfrm>
            <a:off x="4955540" y="1499870"/>
            <a:ext cx="125731" cy="223521"/>
          </a:xfrm>
          <a:custGeom>
            <a:avLst/>
            <a:gdLst/>
            <a:ahLst/>
            <a:cxnLst/>
            <a:rect l="0" t="0" r="0" b="0"/>
            <a:pathLst>
              <a:path w="125731" h="223521">
                <a:moveTo>
                  <a:pt x="125730" y="0"/>
                </a:moveTo>
                <a:lnTo>
                  <a:pt x="90170" y="35560"/>
                </a:lnTo>
                <a:lnTo>
                  <a:pt x="63500" y="81280"/>
                </a:lnTo>
                <a:lnTo>
                  <a:pt x="35560" y="125730"/>
                </a:lnTo>
                <a:lnTo>
                  <a:pt x="17780" y="161290"/>
                </a:lnTo>
                <a:lnTo>
                  <a:pt x="0" y="20574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SMARTINK"/>
          <p:cNvSpPr/>
          <p:nvPr/>
        </p:nvSpPr>
        <p:spPr>
          <a:xfrm>
            <a:off x="4973320" y="1535430"/>
            <a:ext cx="63501" cy="179071"/>
          </a:xfrm>
          <a:custGeom>
            <a:avLst/>
            <a:gdLst/>
            <a:ahLst/>
            <a:cxnLst/>
            <a:rect l="0" t="0" r="0" b="0"/>
            <a:pathLst>
              <a:path w="63501" h="179071">
                <a:moveTo>
                  <a:pt x="0" y="0"/>
                </a:moveTo>
                <a:lnTo>
                  <a:pt x="8890" y="45720"/>
                </a:lnTo>
                <a:lnTo>
                  <a:pt x="17780" y="90170"/>
                </a:lnTo>
                <a:lnTo>
                  <a:pt x="36830" y="125730"/>
                </a:lnTo>
                <a:lnTo>
                  <a:pt x="54610" y="161290"/>
                </a:lnTo>
                <a:lnTo>
                  <a:pt x="6350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SMARTINK"/>
          <p:cNvSpPr/>
          <p:nvPr/>
        </p:nvSpPr>
        <p:spPr>
          <a:xfrm>
            <a:off x="5187950" y="1553210"/>
            <a:ext cx="8891" cy="134621"/>
          </a:xfrm>
          <a:custGeom>
            <a:avLst/>
            <a:gdLst/>
            <a:ahLst/>
            <a:cxnLst/>
            <a:rect l="0" t="0" r="0" b="0"/>
            <a:pathLst>
              <a:path w="8891" h="134621">
                <a:moveTo>
                  <a:pt x="0" y="0"/>
                </a:moveTo>
                <a:lnTo>
                  <a:pt x="0" y="36830"/>
                </a:lnTo>
                <a:lnTo>
                  <a:pt x="0" y="81280"/>
                </a:lnTo>
                <a:lnTo>
                  <a:pt x="889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SMARTINK"/>
          <p:cNvSpPr/>
          <p:nvPr/>
        </p:nvSpPr>
        <p:spPr>
          <a:xfrm>
            <a:off x="5143500" y="1607820"/>
            <a:ext cx="133351" cy="35561"/>
          </a:xfrm>
          <a:custGeom>
            <a:avLst/>
            <a:gdLst/>
            <a:ahLst/>
            <a:cxnLst/>
            <a:rect l="0" t="0" r="0" b="0"/>
            <a:pathLst>
              <a:path w="133351" h="35561">
                <a:moveTo>
                  <a:pt x="0" y="35560"/>
                </a:moveTo>
                <a:lnTo>
                  <a:pt x="35560" y="8890"/>
                </a:lnTo>
                <a:lnTo>
                  <a:pt x="71120" y="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SMARTINK"/>
          <p:cNvSpPr/>
          <p:nvPr/>
        </p:nvSpPr>
        <p:spPr>
          <a:xfrm>
            <a:off x="5331460" y="1482090"/>
            <a:ext cx="151131" cy="187961"/>
          </a:xfrm>
          <a:custGeom>
            <a:avLst/>
            <a:gdLst/>
            <a:ahLst/>
            <a:cxnLst/>
            <a:rect l="0" t="0" r="0" b="0"/>
            <a:pathLst>
              <a:path w="151131" h="187961">
                <a:moveTo>
                  <a:pt x="0" y="44450"/>
                </a:moveTo>
                <a:lnTo>
                  <a:pt x="8890" y="17780"/>
                </a:lnTo>
                <a:lnTo>
                  <a:pt x="35560" y="0"/>
                </a:lnTo>
                <a:lnTo>
                  <a:pt x="62230" y="0"/>
                </a:lnTo>
                <a:lnTo>
                  <a:pt x="80010" y="0"/>
                </a:lnTo>
                <a:lnTo>
                  <a:pt x="97790" y="17780"/>
                </a:lnTo>
                <a:lnTo>
                  <a:pt x="97790" y="44450"/>
                </a:lnTo>
                <a:lnTo>
                  <a:pt x="80010" y="99060"/>
                </a:lnTo>
                <a:lnTo>
                  <a:pt x="62230" y="143510"/>
                </a:lnTo>
                <a:lnTo>
                  <a:pt x="26670" y="179070"/>
                </a:lnTo>
                <a:lnTo>
                  <a:pt x="44450" y="187960"/>
                </a:lnTo>
                <a:lnTo>
                  <a:pt x="88900" y="170180"/>
                </a:lnTo>
                <a:lnTo>
                  <a:pt x="133350" y="170180"/>
                </a:lnTo>
                <a:lnTo>
                  <a:pt x="15113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SMARTINK"/>
          <p:cNvSpPr/>
          <p:nvPr/>
        </p:nvSpPr>
        <p:spPr>
          <a:xfrm>
            <a:off x="6598920" y="713740"/>
            <a:ext cx="62231" cy="27941"/>
          </a:xfrm>
          <a:custGeom>
            <a:avLst/>
            <a:gdLst/>
            <a:ahLst/>
            <a:cxnLst/>
            <a:rect l="0" t="0" r="0" b="0"/>
            <a:pathLst>
              <a:path w="62231" h="27941">
                <a:moveTo>
                  <a:pt x="0" y="27940"/>
                </a:moveTo>
                <a:lnTo>
                  <a:pt x="35560" y="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SMARTINK"/>
          <p:cNvSpPr/>
          <p:nvPr/>
        </p:nvSpPr>
        <p:spPr>
          <a:xfrm>
            <a:off x="6696710" y="624840"/>
            <a:ext cx="72391" cy="125731"/>
          </a:xfrm>
          <a:custGeom>
            <a:avLst/>
            <a:gdLst/>
            <a:ahLst/>
            <a:cxnLst/>
            <a:rect l="0" t="0" r="0" b="0"/>
            <a:pathLst>
              <a:path w="72391" h="125731">
                <a:moveTo>
                  <a:pt x="0" y="0"/>
                </a:moveTo>
                <a:lnTo>
                  <a:pt x="27940" y="53340"/>
                </a:lnTo>
                <a:lnTo>
                  <a:pt x="45720" y="71120"/>
                </a:lnTo>
                <a:lnTo>
                  <a:pt x="63500" y="99060"/>
                </a:lnTo>
                <a:lnTo>
                  <a:pt x="72390" y="1257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SMARTINK"/>
          <p:cNvSpPr/>
          <p:nvPr/>
        </p:nvSpPr>
        <p:spPr>
          <a:xfrm>
            <a:off x="6554470" y="615950"/>
            <a:ext cx="133351" cy="205741"/>
          </a:xfrm>
          <a:custGeom>
            <a:avLst/>
            <a:gdLst/>
            <a:ahLst/>
            <a:cxnLst/>
            <a:rect l="0" t="0" r="0" b="0"/>
            <a:pathLst>
              <a:path w="133351" h="205741">
                <a:moveTo>
                  <a:pt x="2667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16840"/>
                </a:lnTo>
                <a:lnTo>
                  <a:pt x="35560" y="143510"/>
                </a:lnTo>
                <a:lnTo>
                  <a:pt x="53340" y="161290"/>
                </a:lnTo>
                <a:lnTo>
                  <a:pt x="88900" y="187960"/>
                </a:lnTo>
                <a:lnTo>
                  <a:pt x="115570" y="196850"/>
                </a:lnTo>
                <a:lnTo>
                  <a:pt x="133350" y="2057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SMARTINK"/>
          <p:cNvSpPr/>
          <p:nvPr/>
        </p:nvSpPr>
        <p:spPr>
          <a:xfrm>
            <a:off x="6795770" y="562610"/>
            <a:ext cx="115571" cy="187961"/>
          </a:xfrm>
          <a:custGeom>
            <a:avLst/>
            <a:gdLst/>
            <a:ahLst/>
            <a:cxnLst/>
            <a:rect l="0" t="0" r="0" b="0"/>
            <a:pathLst>
              <a:path w="115571" h="187961">
                <a:moveTo>
                  <a:pt x="0" y="0"/>
                </a:moveTo>
                <a:lnTo>
                  <a:pt x="35560" y="17780"/>
                </a:lnTo>
                <a:lnTo>
                  <a:pt x="71120" y="44450"/>
                </a:lnTo>
                <a:lnTo>
                  <a:pt x="97790" y="88900"/>
                </a:lnTo>
                <a:lnTo>
                  <a:pt x="106680" y="133350"/>
                </a:lnTo>
                <a:lnTo>
                  <a:pt x="106680" y="179070"/>
                </a:lnTo>
                <a:lnTo>
                  <a:pt x="115570" y="187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SMARTINK"/>
          <p:cNvSpPr/>
          <p:nvPr/>
        </p:nvSpPr>
        <p:spPr>
          <a:xfrm>
            <a:off x="7367270" y="615950"/>
            <a:ext cx="97791" cy="170181"/>
          </a:xfrm>
          <a:custGeom>
            <a:avLst/>
            <a:gdLst/>
            <a:ahLst/>
            <a:cxnLst/>
            <a:rect l="0" t="0" r="0" b="0"/>
            <a:pathLst>
              <a:path w="97791" h="17018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6840"/>
                </a:lnTo>
                <a:lnTo>
                  <a:pt x="0" y="134620"/>
                </a:lnTo>
                <a:lnTo>
                  <a:pt x="17780" y="152400"/>
                </a:lnTo>
                <a:lnTo>
                  <a:pt x="53340" y="161290"/>
                </a:lnTo>
                <a:lnTo>
                  <a:pt x="97790" y="1701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SMARTINK"/>
          <p:cNvSpPr/>
          <p:nvPr/>
        </p:nvSpPr>
        <p:spPr>
          <a:xfrm>
            <a:off x="7473950" y="678180"/>
            <a:ext cx="44451" cy="26671"/>
          </a:xfrm>
          <a:custGeom>
            <a:avLst/>
            <a:gdLst/>
            <a:ahLst/>
            <a:cxnLst/>
            <a:rect l="0" t="0" r="0" b="0"/>
            <a:pathLst>
              <a:path w="44451" h="26671">
                <a:moveTo>
                  <a:pt x="0" y="26670"/>
                </a:moveTo>
                <a:lnTo>
                  <a:pt x="444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SMARTINK"/>
          <p:cNvSpPr/>
          <p:nvPr/>
        </p:nvSpPr>
        <p:spPr>
          <a:xfrm>
            <a:off x="7590790" y="580390"/>
            <a:ext cx="44451" cy="115571"/>
          </a:xfrm>
          <a:custGeom>
            <a:avLst/>
            <a:gdLst/>
            <a:ahLst/>
            <a:cxnLst/>
            <a:rect l="0" t="0" r="0" b="0"/>
            <a:pathLst>
              <a:path w="44451" h="115571">
                <a:moveTo>
                  <a:pt x="0" y="0"/>
                </a:moveTo>
                <a:lnTo>
                  <a:pt x="0" y="17780"/>
                </a:lnTo>
                <a:lnTo>
                  <a:pt x="0" y="53340"/>
                </a:lnTo>
                <a:lnTo>
                  <a:pt x="8890" y="71120"/>
                </a:lnTo>
                <a:lnTo>
                  <a:pt x="26670" y="106680"/>
                </a:lnTo>
                <a:lnTo>
                  <a:pt x="44450" y="1155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SMARTINK"/>
          <p:cNvSpPr/>
          <p:nvPr/>
        </p:nvSpPr>
        <p:spPr>
          <a:xfrm>
            <a:off x="7644130" y="527050"/>
            <a:ext cx="80011" cy="223521"/>
          </a:xfrm>
          <a:custGeom>
            <a:avLst/>
            <a:gdLst/>
            <a:ahLst/>
            <a:cxnLst/>
            <a:rect l="0" t="0" r="0" b="0"/>
            <a:pathLst>
              <a:path w="80011" h="223521">
                <a:moveTo>
                  <a:pt x="0" y="0"/>
                </a:moveTo>
                <a:lnTo>
                  <a:pt x="17780" y="0"/>
                </a:lnTo>
                <a:lnTo>
                  <a:pt x="44450" y="17780"/>
                </a:lnTo>
                <a:lnTo>
                  <a:pt x="62230" y="53340"/>
                </a:lnTo>
                <a:lnTo>
                  <a:pt x="80010" y="106680"/>
                </a:lnTo>
                <a:lnTo>
                  <a:pt x="80010" y="142240"/>
                </a:lnTo>
                <a:lnTo>
                  <a:pt x="80010" y="177800"/>
                </a:lnTo>
                <a:lnTo>
                  <a:pt x="80010" y="2235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SMARTINK"/>
          <p:cNvSpPr/>
          <p:nvPr/>
        </p:nvSpPr>
        <p:spPr>
          <a:xfrm>
            <a:off x="8519160" y="491490"/>
            <a:ext cx="97791" cy="250191"/>
          </a:xfrm>
          <a:custGeom>
            <a:avLst/>
            <a:gdLst/>
            <a:ahLst/>
            <a:cxnLst/>
            <a:rect l="0" t="0" r="0" b="0"/>
            <a:pathLst>
              <a:path w="97791" h="250191">
                <a:moveTo>
                  <a:pt x="53340" y="0"/>
                </a:moveTo>
                <a:lnTo>
                  <a:pt x="35560" y="17780"/>
                </a:lnTo>
                <a:lnTo>
                  <a:pt x="17780" y="3556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60020"/>
                </a:lnTo>
                <a:lnTo>
                  <a:pt x="8890" y="186690"/>
                </a:lnTo>
                <a:lnTo>
                  <a:pt x="53340" y="232410"/>
                </a:lnTo>
                <a:lnTo>
                  <a:pt x="71120" y="241300"/>
                </a:lnTo>
                <a:lnTo>
                  <a:pt x="97790" y="2501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SMARTINK"/>
          <p:cNvSpPr/>
          <p:nvPr/>
        </p:nvSpPr>
        <p:spPr>
          <a:xfrm>
            <a:off x="8652510" y="580390"/>
            <a:ext cx="62231" cy="53341"/>
          </a:xfrm>
          <a:custGeom>
            <a:avLst/>
            <a:gdLst/>
            <a:ahLst/>
            <a:cxnLst/>
            <a:rect l="0" t="0" r="0" b="0"/>
            <a:pathLst>
              <a:path w="62231" h="53341">
                <a:moveTo>
                  <a:pt x="0" y="53340"/>
                </a:moveTo>
                <a:lnTo>
                  <a:pt x="17780" y="3556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SMARTINK"/>
          <p:cNvSpPr/>
          <p:nvPr/>
        </p:nvSpPr>
        <p:spPr>
          <a:xfrm>
            <a:off x="8769350" y="482600"/>
            <a:ext cx="35561" cy="195581"/>
          </a:xfrm>
          <a:custGeom>
            <a:avLst/>
            <a:gdLst/>
            <a:ahLst/>
            <a:cxnLst/>
            <a:rect l="0" t="0" r="0" b="0"/>
            <a:pathLst>
              <a:path w="35561" h="195581">
                <a:moveTo>
                  <a:pt x="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17780" y="106680"/>
                </a:lnTo>
                <a:lnTo>
                  <a:pt x="26670" y="142240"/>
                </a:lnTo>
                <a:lnTo>
                  <a:pt x="26670" y="186690"/>
                </a:lnTo>
                <a:lnTo>
                  <a:pt x="35560" y="1955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SMARTINK"/>
          <p:cNvSpPr/>
          <p:nvPr/>
        </p:nvSpPr>
        <p:spPr>
          <a:xfrm>
            <a:off x="8831580" y="429260"/>
            <a:ext cx="17781" cy="1"/>
          </a:xfrm>
          <a:custGeom>
            <a:avLst/>
            <a:gdLst/>
            <a:ahLst/>
            <a:cxnLst/>
            <a:rect l="0" t="0" r="0" b="0"/>
            <a:pathLst>
              <a:path w="17781" h="1">
                <a:moveTo>
                  <a:pt x="0" y="0"/>
                </a:moveTo>
                <a:lnTo>
                  <a:pt x="177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SMARTINK"/>
          <p:cNvSpPr/>
          <p:nvPr/>
        </p:nvSpPr>
        <p:spPr>
          <a:xfrm>
            <a:off x="8893810" y="500380"/>
            <a:ext cx="26671" cy="97791"/>
          </a:xfrm>
          <a:custGeom>
            <a:avLst/>
            <a:gdLst/>
            <a:ahLst/>
            <a:cxnLst/>
            <a:rect l="0" t="0" r="0" b="0"/>
            <a:pathLst>
              <a:path w="26671" h="97791">
                <a:moveTo>
                  <a:pt x="0" y="0"/>
                </a:moveTo>
                <a:lnTo>
                  <a:pt x="8890" y="26670"/>
                </a:lnTo>
                <a:lnTo>
                  <a:pt x="17780" y="71120"/>
                </a:lnTo>
                <a:lnTo>
                  <a:pt x="26670" y="97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SMARTINK"/>
          <p:cNvSpPr/>
          <p:nvPr/>
        </p:nvSpPr>
        <p:spPr>
          <a:xfrm>
            <a:off x="8884920" y="687070"/>
            <a:ext cx="35561" cy="72391"/>
          </a:xfrm>
          <a:custGeom>
            <a:avLst/>
            <a:gdLst/>
            <a:ahLst/>
            <a:cxnLst/>
            <a:rect l="0" t="0" r="0" b="0"/>
            <a:pathLst>
              <a:path w="35561" h="72391">
                <a:moveTo>
                  <a:pt x="35560" y="0"/>
                </a:moveTo>
                <a:lnTo>
                  <a:pt x="17780" y="36830"/>
                </a:lnTo>
                <a:lnTo>
                  <a:pt x="0" y="723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SMARTINK"/>
          <p:cNvSpPr/>
          <p:nvPr/>
        </p:nvSpPr>
        <p:spPr>
          <a:xfrm>
            <a:off x="3571240" y="723900"/>
            <a:ext cx="90171" cy="186691"/>
          </a:xfrm>
          <a:custGeom>
            <a:avLst/>
            <a:gdLst/>
            <a:ahLst/>
            <a:cxnLst/>
            <a:rect l="0" t="0" r="0" b="0"/>
            <a:pathLst>
              <a:path w="90171" h="186691">
                <a:moveTo>
                  <a:pt x="10160" y="0"/>
                </a:moveTo>
                <a:lnTo>
                  <a:pt x="10160" y="17780"/>
                </a:lnTo>
                <a:lnTo>
                  <a:pt x="0" y="53340"/>
                </a:lnTo>
                <a:lnTo>
                  <a:pt x="0" y="80010"/>
                </a:lnTo>
                <a:lnTo>
                  <a:pt x="10160" y="115570"/>
                </a:lnTo>
                <a:lnTo>
                  <a:pt x="10160" y="133350"/>
                </a:lnTo>
                <a:lnTo>
                  <a:pt x="36830" y="177800"/>
                </a:lnTo>
                <a:lnTo>
                  <a:pt x="54610" y="186690"/>
                </a:lnTo>
                <a:lnTo>
                  <a:pt x="90170" y="1866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SMARTINK"/>
          <p:cNvSpPr/>
          <p:nvPr/>
        </p:nvSpPr>
        <p:spPr>
          <a:xfrm>
            <a:off x="3661410" y="803910"/>
            <a:ext cx="53341" cy="17781"/>
          </a:xfrm>
          <a:custGeom>
            <a:avLst/>
            <a:gdLst/>
            <a:ahLst/>
            <a:cxnLst/>
            <a:rect l="0" t="0" r="0" b="0"/>
            <a:pathLst>
              <a:path w="53341" h="17781">
                <a:moveTo>
                  <a:pt x="0" y="17780"/>
                </a:moveTo>
                <a:lnTo>
                  <a:pt x="26670" y="0"/>
                </a:ln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SMARTINK"/>
          <p:cNvSpPr/>
          <p:nvPr/>
        </p:nvSpPr>
        <p:spPr>
          <a:xfrm>
            <a:off x="3759200" y="723900"/>
            <a:ext cx="35561" cy="168911"/>
          </a:xfrm>
          <a:custGeom>
            <a:avLst/>
            <a:gdLst/>
            <a:ahLst/>
            <a:cxnLst/>
            <a:rect l="0" t="0" r="0" b="0"/>
            <a:pathLst>
              <a:path w="35561" h="16891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42240"/>
                </a:lnTo>
                <a:lnTo>
                  <a:pt x="17780" y="160020"/>
                </a:lnTo>
                <a:lnTo>
                  <a:pt x="35560" y="1689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SMARTINK"/>
          <p:cNvSpPr/>
          <p:nvPr/>
        </p:nvSpPr>
        <p:spPr>
          <a:xfrm>
            <a:off x="3785870" y="687070"/>
            <a:ext cx="72391" cy="267971"/>
          </a:xfrm>
          <a:custGeom>
            <a:avLst/>
            <a:gdLst/>
            <a:ahLst/>
            <a:cxnLst/>
            <a:rect l="0" t="0" r="0" b="0"/>
            <a:pathLst>
              <a:path w="72391" h="267971">
                <a:moveTo>
                  <a:pt x="0" y="0"/>
                </a:moveTo>
                <a:lnTo>
                  <a:pt x="17780" y="0"/>
                </a:lnTo>
                <a:lnTo>
                  <a:pt x="35560" y="17780"/>
                </a:lnTo>
                <a:lnTo>
                  <a:pt x="62230" y="54610"/>
                </a:lnTo>
                <a:lnTo>
                  <a:pt x="72390" y="90170"/>
                </a:lnTo>
                <a:lnTo>
                  <a:pt x="72390" y="125730"/>
                </a:lnTo>
                <a:lnTo>
                  <a:pt x="72390" y="161290"/>
                </a:lnTo>
                <a:lnTo>
                  <a:pt x="72390" y="205740"/>
                </a:lnTo>
                <a:lnTo>
                  <a:pt x="62230" y="250190"/>
                </a:lnTo>
                <a:lnTo>
                  <a:pt x="62230" y="2679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SMARTINK"/>
          <p:cNvSpPr/>
          <p:nvPr/>
        </p:nvSpPr>
        <p:spPr>
          <a:xfrm>
            <a:off x="2482850" y="1875790"/>
            <a:ext cx="250191" cy="543561"/>
          </a:xfrm>
          <a:custGeom>
            <a:avLst/>
            <a:gdLst/>
            <a:ahLst/>
            <a:cxnLst/>
            <a:rect l="0" t="0" r="0" b="0"/>
            <a:pathLst>
              <a:path w="250191" h="54356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8890" y="142240"/>
                </a:lnTo>
                <a:lnTo>
                  <a:pt x="26670" y="186690"/>
                </a:lnTo>
                <a:lnTo>
                  <a:pt x="62230" y="222250"/>
                </a:lnTo>
                <a:lnTo>
                  <a:pt x="80010" y="240030"/>
                </a:lnTo>
                <a:lnTo>
                  <a:pt x="106680" y="240030"/>
                </a:lnTo>
                <a:lnTo>
                  <a:pt x="142240" y="240030"/>
                </a:lnTo>
                <a:lnTo>
                  <a:pt x="160020" y="231140"/>
                </a:lnTo>
                <a:lnTo>
                  <a:pt x="204470" y="186690"/>
                </a:lnTo>
                <a:lnTo>
                  <a:pt x="222250" y="160020"/>
                </a:lnTo>
                <a:lnTo>
                  <a:pt x="241300" y="124460"/>
                </a:lnTo>
                <a:lnTo>
                  <a:pt x="250190" y="88900"/>
                </a:lnTo>
                <a:lnTo>
                  <a:pt x="250190" y="53340"/>
                </a:lnTo>
                <a:lnTo>
                  <a:pt x="250190" y="35560"/>
                </a:lnTo>
                <a:lnTo>
                  <a:pt x="250190" y="17780"/>
                </a:lnTo>
                <a:lnTo>
                  <a:pt x="232410" y="35560"/>
                </a:lnTo>
                <a:lnTo>
                  <a:pt x="232410" y="80010"/>
                </a:lnTo>
                <a:lnTo>
                  <a:pt x="232410" y="115570"/>
                </a:lnTo>
                <a:lnTo>
                  <a:pt x="232410" y="151130"/>
                </a:lnTo>
                <a:lnTo>
                  <a:pt x="232410" y="186690"/>
                </a:lnTo>
                <a:lnTo>
                  <a:pt x="232410" y="222250"/>
                </a:lnTo>
                <a:lnTo>
                  <a:pt x="241300" y="257810"/>
                </a:lnTo>
                <a:lnTo>
                  <a:pt x="241300" y="294640"/>
                </a:lnTo>
                <a:lnTo>
                  <a:pt x="241300" y="330200"/>
                </a:lnTo>
                <a:lnTo>
                  <a:pt x="241300" y="374650"/>
                </a:lnTo>
                <a:lnTo>
                  <a:pt x="241300" y="401320"/>
                </a:lnTo>
                <a:lnTo>
                  <a:pt x="213360" y="436880"/>
                </a:lnTo>
                <a:lnTo>
                  <a:pt x="195580" y="472440"/>
                </a:lnTo>
                <a:lnTo>
                  <a:pt x="160020" y="508000"/>
                </a:lnTo>
                <a:lnTo>
                  <a:pt x="124460" y="534670"/>
                </a:lnTo>
                <a:lnTo>
                  <a:pt x="106680" y="543560"/>
                </a:lnTo>
                <a:lnTo>
                  <a:pt x="71120" y="543560"/>
                </a:lnTo>
                <a:lnTo>
                  <a:pt x="53340" y="534670"/>
                </a:lnTo>
                <a:lnTo>
                  <a:pt x="35560" y="499110"/>
                </a:lnTo>
                <a:lnTo>
                  <a:pt x="35560" y="454660"/>
                </a:lnTo>
                <a:lnTo>
                  <a:pt x="3556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SMARTINK"/>
          <p:cNvSpPr/>
          <p:nvPr/>
        </p:nvSpPr>
        <p:spPr>
          <a:xfrm>
            <a:off x="2821940" y="1946910"/>
            <a:ext cx="151131" cy="35561"/>
          </a:xfrm>
          <a:custGeom>
            <a:avLst/>
            <a:gdLst/>
            <a:ahLst/>
            <a:cxnLst/>
            <a:rect l="0" t="0" r="0" b="0"/>
            <a:pathLst>
              <a:path w="151131" h="35561">
                <a:moveTo>
                  <a:pt x="0" y="35560"/>
                </a:moveTo>
                <a:lnTo>
                  <a:pt x="17780" y="17780"/>
                </a:lnTo>
                <a:lnTo>
                  <a:pt x="44450" y="8890"/>
                </a:lnTo>
                <a:lnTo>
                  <a:pt x="88900" y="0"/>
                </a:lnTo>
                <a:lnTo>
                  <a:pt x="115570" y="0"/>
                </a:lnTo>
                <a:lnTo>
                  <a:pt x="15113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SMARTINK"/>
          <p:cNvSpPr/>
          <p:nvPr/>
        </p:nvSpPr>
        <p:spPr>
          <a:xfrm>
            <a:off x="2848610" y="2044700"/>
            <a:ext cx="133351" cy="8891"/>
          </a:xfrm>
          <a:custGeom>
            <a:avLst/>
            <a:gdLst/>
            <a:ahLst/>
            <a:cxnLst/>
            <a:rect l="0" t="0" r="0" b="0"/>
            <a:pathLst>
              <a:path w="133351" h="8891">
                <a:moveTo>
                  <a:pt x="0" y="8890"/>
                </a:moveTo>
                <a:lnTo>
                  <a:pt x="44450" y="8890"/>
                </a:lnTo>
                <a:lnTo>
                  <a:pt x="80010" y="0"/>
                </a:lnTo>
                <a:lnTo>
                  <a:pt x="12446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SMARTINK"/>
          <p:cNvSpPr/>
          <p:nvPr/>
        </p:nvSpPr>
        <p:spPr>
          <a:xfrm>
            <a:off x="3063240" y="1821180"/>
            <a:ext cx="259081" cy="259081"/>
          </a:xfrm>
          <a:custGeom>
            <a:avLst/>
            <a:gdLst/>
            <a:ahLst/>
            <a:cxnLst/>
            <a:rect l="0" t="0" r="0" b="0"/>
            <a:pathLst>
              <a:path w="259081" h="259081">
                <a:moveTo>
                  <a:pt x="106680" y="8890"/>
                </a:moveTo>
                <a:lnTo>
                  <a:pt x="88900" y="0"/>
                </a:lnTo>
                <a:lnTo>
                  <a:pt x="71120" y="0"/>
                </a:lnTo>
                <a:lnTo>
                  <a:pt x="44450" y="8890"/>
                </a:lnTo>
                <a:lnTo>
                  <a:pt x="26670" y="35560"/>
                </a:lnTo>
                <a:lnTo>
                  <a:pt x="17780" y="72390"/>
                </a:lnTo>
                <a:lnTo>
                  <a:pt x="8890" y="107950"/>
                </a:lnTo>
                <a:lnTo>
                  <a:pt x="0" y="143510"/>
                </a:lnTo>
                <a:lnTo>
                  <a:pt x="0" y="170180"/>
                </a:lnTo>
                <a:lnTo>
                  <a:pt x="0" y="196850"/>
                </a:lnTo>
                <a:lnTo>
                  <a:pt x="17780" y="223520"/>
                </a:lnTo>
                <a:lnTo>
                  <a:pt x="35560" y="241300"/>
                </a:lnTo>
                <a:lnTo>
                  <a:pt x="53340" y="250190"/>
                </a:lnTo>
                <a:lnTo>
                  <a:pt x="88900" y="259080"/>
                </a:lnTo>
                <a:lnTo>
                  <a:pt x="106680" y="259080"/>
                </a:lnTo>
                <a:lnTo>
                  <a:pt x="142240" y="250190"/>
                </a:lnTo>
                <a:lnTo>
                  <a:pt x="177800" y="241300"/>
                </a:lnTo>
                <a:lnTo>
                  <a:pt x="213360" y="214630"/>
                </a:lnTo>
                <a:lnTo>
                  <a:pt x="250190" y="170180"/>
                </a:lnTo>
                <a:lnTo>
                  <a:pt x="259080" y="143510"/>
                </a:lnTo>
                <a:lnTo>
                  <a:pt x="259080" y="116840"/>
                </a:lnTo>
                <a:lnTo>
                  <a:pt x="250190" y="81280"/>
                </a:lnTo>
                <a:lnTo>
                  <a:pt x="232410" y="35560"/>
                </a:lnTo>
                <a:lnTo>
                  <a:pt x="223520" y="17780"/>
                </a:lnTo>
                <a:lnTo>
                  <a:pt x="195580" y="0"/>
                </a:lnTo>
                <a:lnTo>
                  <a:pt x="160020" y="0"/>
                </a:lnTo>
                <a:lnTo>
                  <a:pt x="124460" y="0"/>
                </a:lnTo>
                <a:lnTo>
                  <a:pt x="80010" y="17780"/>
                </a:lnTo>
                <a:lnTo>
                  <a:pt x="7112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SMARTINK"/>
          <p:cNvSpPr/>
          <p:nvPr/>
        </p:nvSpPr>
        <p:spPr>
          <a:xfrm>
            <a:off x="1723390" y="1785620"/>
            <a:ext cx="88901" cy="393701"/>
          </a:xfrm>
          <a:custGeom>
            <a:avLst/>
            <a:gdLst/>
            <a:ahLst/>
            <a:cxnLst/>
            <a:rect l="0" t="0" r="0" b="0"/>
            <a:pathLst>
              <a:path w="88901" h="393701">
                <a:moveTo>
                  <a:pt x="889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99060"/>
                </a:lnTo>
                <a:lnTo>
                  <a:pt x="0" y="143510"/>
                </a:lnTo>
                <a:lnTo>
                  <a:pt x="8890" y="179070"/>
                </a:lnTo>
                <a:lnTo>
                  <a:pt x="17780" y="214630"/>
                </a:lnTo>
                <a:lnTo>
                  <a:pt x="26670" y="241300"/>
                </a:lnTo>
                <a:lnTo>
                  <a:pt x="35560" y="276860"/>
                </a:lnTo>
                <a:lnTo>
                  <a:pt x="44450" y="303530"/>
                </a:lnTo>
                <a:lnTo>
                  <a:pt x="53340" y="347980"/>
                </a:lnTo>
                <a:lnTo>
                  <a:pt x="71120" y="393700"/>
                </a:lnTo>
                <a:lnTo>
                  <a:pt x="88900" y="384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SMARTINK"/>
          <p:cNvSpPr/>
          <p:nvPr/>
        </p:nvSpPr>
        <p:spPr>
          <a:xfrm>
            <a:off x="1812290" y="1803400"/>
            <a:ext cx="90171" cy="375921"/>
          </a:xfrm>
          <a:custGeom>
            <a:avLst/>
            <a:gdLst/>
            <a:ahLst/>
            <a:cxnLst/>
            <a:rect l="0" t="0" r="0" b="0"/>
            <a:pathLst>
              <a:path w="90171" h="375921">
                <a:moveTo>
                  <a:pt x="0" y="0"/>
                </a:moveTo>
                <a:lnTo>
                  <a:pt x="0" y="35560"/>
                </a:lnTo>
                <a:lnTo>
                  <a:pt x="0" y="72390"/>
                </a:lnTo>
                <a:lnTo>
                  <a:pt x="8890" y="107950"/>
                </a:lnTo>
                <a:lnTo>
                  <a:pt x="8890" y="143510"/>
                </a:lnTo>
                <a:lnTo>
                  <a:pt x="17780" y="170180"/>
                </a:lnTo>
                <a:lnTo>
                  <a:pt x="26670" y="196850"/>
                </a:lnTo>
                <a:lnTo>
                  <a:pt x="35560" y="232410"/>
                </a:lnTo>
                <a:lnTo>
                  <a:pt x="54610" y="276860"/>
                </a:lnTo>
                <a:lnTo>
                  <a:pt x="72390" y="312420"/>
                </a:lnTo>
                <a:lnTo>
                  <a:pt x="81280" y="349250"/>
                </a:lnTo>
                <a:lnTo>
                  <a:pt x="90170" y="367030"/>
                </a:lnTo>
                <a:lnTo>
                  <a:pt x="7239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SMARTINK"/>
          <p:cNvSpPr/>
          <p:nvPr/>
        </p:nvSpPr>
        <p:spPr>
          <a:xfrm>
            <a:off x="1696720" y="1973580"/>
            <a:ext cx="160021" cy="88901"/>
          </a:xfrm>
          <a:custGeom>
            <a:avLst/>
            <a:gdLst/>
            <a:ahLst/>
            <a:cxnLst/>
            <a:rect l="0" t="0" r="0" b="0"/>
            <a:pathLst>
              <a:path w="160021" h="88901">
                <a:moveTo>
                  <a:pt x="0" y="88900"/>
                </a:moveTo>
                <a:lnTo>
                  <a:pt x="35560" y="62230"/>
                </a:lnTo>
                <a:lnTo>
                  <a:pt x="80010" y="44450"/>
                </a:lnTo>
                <a:lnTo>
                  <a:pt x="124460" y="2667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SMARTINK"/>
          <p:cNvSpPr/>
          <p:nvPr/>
        </p:nvSpPr>
        <p:spPr>
          <a:xfrm>
            <a:off x="1938020" y="1803400"/>
            <a:ext cx="35561" cy="330201"/>
          </a:xfrm>
          <a:custGeom>
            <a:avLst/>
            <a:gdLst/>
            <a:ahLst/>
            <a:cxnLst/>
            <a:rect l="0" t="0" r="0" b="0"/>
            <a:pathLst>
              <a:path w="35561" h="330201">
                <a:moveTo>
                  <a:pt x="35560" y="0"/>
                </a:moveTo>
                <a:lnTo>
                  <a:pt x="17780" y="35560"/>
                </a:lnTo>
                <a:lnTo>
                  <a:pt x="8890" y="63500"/>
                </a:lnTo>
                <a:lnTo>
                  <a:pt x="8890" y="107950"/>
                </a:lnTo>
                <a:lnTo>
                  <a:pt x="0" y="152400"/>
                </a:lnTo>
                <a:lnTo>
                  <a:pt x="0" y="187960"/>
                </a:lnTo>
                <a:lnTo>
                  <a:pt x="0" y="214630"/>
                </a:lnTo>
                <a:lnTo>
                  <a:pt x="8890" y="250190"/>
                </a:lnTo>
                <a:lnTo>
                  <a:pt x="8890" y="294640"/>
                </a:lnTo>
                <a:lnTo>
                  <a:pt x="17780" y="330200"/>
                </a:lnTo>
                <a:lnTo>
                  <a:pt x="17780" y="285750"/>
                </a:lnTo>
                <a:lnTo>
                  <a:pt x="1778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SMARTINK"/>
          <p:cNvSpPr/>
          <p:nvPr/>
        </p:nvSpPr>
        <p:spPr>
          <a:xfrm>
            <a:off x="1938020" y="1856740"/>
            <a:ext cx="168911" cy="232411"/>
          </a:xfrm>
          <a:custGeom>
            <a:avLst/>
            <a:gdLst/>
            <a:ahLst/>
            <a:cxnLst/>
            <a:rect l="0" t="0" r="0" b="0"/>
            <a:pathLst>
              <a:path w="168911" h="232411">
                <a:moveTo>
                  <a:pt x="0" y="0"/>
                </a:moveTo>
                <a:lnTo>
                  <a:pt x="26670" y="54610"/>
                </a:lnTo>
                <a:lnTo>
                  <a:pt x="53340" y="90170"/>
                </a:lnTo>
                <a:lnTo>
                  <a:pt x="80010" y="125730"/>
                </a:lnTo>
                <a:lnTo>
                  <a:pt x="106680" y="161290"/>
                </a:lnTo>
                <a:lnTo>
                  <a:pt x="142240" y="205740"/>
                </a:lnTo>
                <a:lnTo>
                  <a:pt x="16891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SMARTINK"/>
          <p:cNvSpPr/>
          <p:nvPr/>
        </p:nvSpPr>
        <p:spPr>
          <a:xfrm>
            <a:off x="1929130" y="2000250"/>
            <a:ext cx="124461" cy="44451"/>
          </a:xfrm>
          <a:custGeom>
            <a:avLst/>
            <a:gdLst/>
            <a:ahLst/>
            <a:cxnLst/>
            <a:rect l="0" t="0" r="0" b="0"/>
            <a:pathLst>
              <a:path w="124461" h="44451">
                <a:moveTo>
                  <a:pt x="0" y="44450"/>
                </a:moveTo>
                <a:lnTo>
                  <a:pt x="17780" y="35560"/>
                </a:lnTo>
                <a:lnTo>
                  <a:pt x="62230" y="26670"/>
                </a:lnTo>
                <a:lnTo>
                  <a:pt x="106680" y="889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SMARTINK"/>
          <p:cNvSpPr/>
          <p:nvPr/>
        </p:nvSpPr>
        <p:spPr>
          <a:xfrm>
            <a:off x="2232660" y="1071880"/>
            <a:ext cx="35561" cy="365761"/>
          </a:xfrm>
          <a:custGeom>
            <a:avLst/>
            <a:gdLst/>
            <a:ahLst/>
            <a:cxnLst/>
            <a:rect l="0" t="0" r="0" b="0"/>
            <a:pathLst>
              <a:path w="35561" h="36576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8890" y="124460"/>
                </a:lnTo>
                <a:lnTo>
                  <a:pt x="8890" y="160020"/>
                </a:lnTo>
                <a:lnTo>
                  <a:pt x="17780" y="195580"/>
                </a:lnTo>
                <a:lnTo>
                  <a:pt x="17780" y="232410"/>
                </a:lnTo>
                <a:lnTo>
                  <a:pt x="26670" y="267970"/>
                </a:lnTo>
                <a:lnTo>
                  <a:pt x="26670" y="312420"/>
                </a:lnTo>
                <a:lnTo>
                  <a:pt x="26670" y="356870"/>
                </a:lnTo>
                <a:lnTo>
                  <a:pt x="3556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SMARTINK"/>
          <p:cNvSpPr/>
          <p:nvPr/>
        </p:nvSpPr>
        <p:spPr>
          <a:xfrm>
            <a:off x="2330450" y="1045210"/>
            <a:ext cx="62231" cy="330201"/>
          </a:xfrm>
          <a:custGeom>
            <a:avLst/>
            <a:gdLst/>
            <a:ahLst/>
            <a:cxnLst/>
            <a:rect l="0" t="0" r="0" b="0"/>
            <a:pathLst>
              <a:path w="62231" h="330201">
                <a:moveTo>
                  <a:pt x="0" y="0"/>
                </a:moveTo>
                <a:lnTo>
                  <a:pt x="0" y="26670"/>
                </a:lnTo>
                <a:lnTo>
                  <a:pt x="8890" y="71120"/>
                </a:lnTo>
                <a:lnTo>
                  <a:pt x="8890" y="106680"/>
                </a:lnTo>
                <a:lnTo>
                  <a:pt x="17780" y="151130"/>
                </a:lnTo>
                <a:lnTo>
                  <a:pt x="26670" y="195580"/>
                </a:lnTo>
                <a:lnTo>
                  <a:pt x="26670" y="231140"/>
                </a:lnTo>
                <a:lnTo>
                  <a:pt x="44450" y="276860"/>
                </a:lnTo>
                <a:lnTo>
                  <a:pt x="44450" y="303530"/>
                </a:lnTo>
                <a:lnTo>
                  <a:pt x="53340" y="321310"/>
                </a:lnTo>
                <a:lnTo>
                  <a:pt x="6223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SMARTINK"/>
          <p:cNvSpPr/>
          <p:nvPr/>
        </p:nvSpPr>
        <p:spPr>
          <a:xfrm>
            <a:off x="2179320" y="1178560"/>
            <a:ext cx="168911" cy="97791"/>
          </a:xfrm>
          <a:custGeom>
            <a:avLst/>
            <a:gdLst/>
            <a:ahLst/>
            <a:cxnLst/>
            <a:rect l="0" t="0" r="0" b="0"/>
            <a:pathLst>
              <a:path w="168911" h="97791">
                <a:moveTo>
                  <a:pt x="0" y="97790"/>
                </a:moveTo>
                <a:lnTo>
                  <a:pt x="35560" y="71120"/>
                </a:lnTo>
                <a:lnTo>
                  <a:pt x="80010" y="44450"/>
                </a:lnTo>
                <a:lnTo>
                  <a:pt x="115570" y="26670"/>
                </a:lnTo>
                <a:lnTo>
                  <a:pt x="16002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SMARTINK"/>
          <p:cNvSpPr/>
          <p:nvPr/>
        </p:nvSpPr>
        <p:spPr>
          <a:xfrm>
            <a:off x="2447290" y="1018540"/>
            <a:ext cx="35561" cy="339091"/>
          </a:xfrm>
          <a:custGeom>
            <a:avLst/>
            <a:gdLst/>
            <a:ahLst/>
            <a:cxnLst/>
            <a:rect l="0" t="0" r="0" b="0"/>
            <a:pathLst>
              <a:path w="35561" h="339091">
                <a:moveTo>
                  <a:pt x="35560" y="0"/>
                </a:moveTo>
                <a:lnTo>
                  <a:pt x="17780" y="35560"/>
                </a:lnTo>
                <a:lnTo>
                  <a:pt x="17780" y="71120"/>
                </a:lnTo>
                <a:lnTo>
                  <a:pt x="8890" y="115570"/>
                </a:lnTo>
                <a:lnTo>
                  <a:pt x="8890" y="142240"/>
                </a:lnTo>
                <a:lnTo>
                  <a:pt x="8890" y="177800"/>
                </a:lnTo>
                <a:lnTo>
                  <a:pt x="0" y="204470"/>
                </a:lnTo>
                <a:lnTo>
                  <a:pt x="0" y="248920"/>
                </a:lnTo>
                <a:lnTo>
                  <a:pt x="0" y="285750"/>
                </a:lnTo>
                <a:lnTo>
                  <a:pt x="0" y="330200"/>
                </a:lnTo>
                <a:lnTo>
                  <a:pt x="889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SMARTINK"/>
          <p:cNvSpPr/>
          <p:nvPr/>
        </p:nvSpPr>
        <p:spPr>
          <a:xfrm>
            <a:off x="2482850" y="1080770"/>
            <a:ext cx="142241" cy="267971"/>
          </a:xfrm>
          <a:custGeom>
            <a:avLst/>
            <a:gdLst/>
            <a:ahLst/>
            <a:cxnLst/>
            <a:rect l="0" t="0" r="0" b="0"/>
            <a:pathLst>
              <a:path w="142241" h="267971">
                <a:moveTo>
                  <a:pt x="0" y="0"/>
                </a:moveTo>
                <a:lnTo>
                  <a:pt x="8890" y="35560"/>
                </a:lnTo>
                <a:lnTo>
                  <a:pt x="17780" y="71120"/>
                </a:lnTo>
                <a:lnTo>
                  <a:pt x="35560" y="115570"/>
                </a:lnTo>
                <a:lnTo>
                  <a:pt x="53340" y="151130"/>
                </a:lnTo>
                <a:lnTo>
                  <a:pt x="71120" y="186690"/>
                </a:lnTo>
                <a:lnTo>
                  <a:pt x="97790" y="232410"/>
                </a:lnTo>
                <a:lnTo>
                  <a:pt x="14224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SMARTINK"/>
          <p:cNvSpPr/>
          <p:nvPr/>
        </p:nvSpPr>
        <p:spPr>
          <a:xfrm>
            <a:off x="2456180" y="1205230"/>
            <a:ext cx="240031" cy="53341"/>
          </a:xfrm>
          <a:custGeom>
            <a:avLst/>
            <a:gdLst/>
            <a:ahLst/>
            <a:cxnLst/>
            <a:rect l="0" t="0" r="0" b="0"/>
            <a:pathLst>
              <a:path w="240031" h="53341">
                <a:moveTo>
                  <a:pt x="0" y="53340"/>
                </a:moveTo>
                <a:lnTo>
                  <a:pt x="35560" y="35560"/>
                </a:lnTo>
                <a:lnTo>
                  <a:pt x="71120" y="26670"/>
                </a:lnTo>
                <a:lnTo>
                  <a:pt x="106680" y="17780"/>
                </a:lnTo>
                <a:lnTo>
                  <a:pt x="151130" y="8890"/>
                </a:lnTo>
                <a:lnTo>
                  <a:pt x="186690" y="0"/>
                </a:lnTo>
                <a:lnTo>
                  <a:pt x="231140" y="0"/>
                </a:lnTo>
                <a:lnTo>
                  <a:pt x="2400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SMARTINK"/>
          <p:cNvSpPr/>
          <p:nvPr/>
        </p:nvSpPr>
        <p:spPr>
          <a:xfrm>
            <a:off x="5768340" y="1590040"/>
            <a:ext cx="107951" cy="525781"/>
          </a:xfrm>
          <a:custGeom>
            <a:avLst/>
            <a:gdLst/>
            <a:ahLst/>
            <a:cxnLst/>
            <a:rect l="0" t="0" r="0" b="0"/>
            <a:pathLst>
              <a:path w="107951" h="525781">
                <a:moveTo>
                  <a:pt x="35560" y="0"/>
                </a:moveTo>
                <a:lnTo>
                  <a:pt x="17780" y="35560"/>
                </a:lnTo>
                <a:lnTo>
                  <a:pt x="1778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95580"/>
                </a:lnTo>
                <a:lnTo>
                  <a:pt x="0" y="231140"/>
                </a:lnTo>
                <a:lnTo>
                  <a:pt x="0" y="266700"/>
                </a:lnTo>
                <a:lnTo>
                  <a:pt x="0" y="303530"/>
                </a:lnTo>
                <a:lnTo>
                  <a:pt x="8890" y="347980"/>
                </a:lnTo>
                <a:lnTo>
                  <a:pt x="26670" y="383540"/>
                </a:lnTo>
                <a:lnTo>
                  <a:pt x="44450" y="427990"/>
                </a:lnTo>
                <a:lnTo>
                  <a:pt x="62230" y="472440"/>
                </a:lnTo>
                <a:lnTo>
                  <a:pt x="99060" y="508000"/>
                </a:lnTo>
                <a:lnTo>
                  <a:pt x="107950" y="525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SMARTINK"/>
          <p:cNvSpPr/>
          <p:nvPr/>
        </p:nvSpPr>
        <p:spPr>
          <a:xfrm>
            <a:off x="5902960" y="1884680"/>
            <a:ext cx="71121" cy="1"/>
          </a:xfrm>
          <a:custGeom>
            <a:avLst/>
            <a:gdLst/>
            <a:ahLst/>
            <a:cxnLst/>
            <a:rect l="0" t="0" r="0" b="0"/>
            <a:pathLst>
              <a:path w="7112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SMARTINK"/>
          <p:cNvSpPr/>
          <p:nvPr/>
        </p:nvSpPr>
        <p:spPr>
          <a:xfrm>
            <a:off x="6036310" y="1714500"/>
            <a:ext cx="161291" cy="347981"/>
          </a:xfrm>
          <a:custGeom>
            <a:avLst/>
            <a:gdLst/>
            <a:ahLst/>
            <a:cxnLst/>
            <a:rect l="0" t="0" r="0" b="0"/>
            <a:pathLst>
              <a:path w="161291" h="347981">
                <a:moveTo>
                  <a:pt x="0" y="44450"/>
                </a:moveTo>
                <a:lnTo>
                  <a:pt x="8890" y="17780"/>
                </a:lnTo>
                <a:lnTo>
                  <a:pt x="35560" y="0"/>
                </a:lnTo>
                <a:lnTo>
                  <a:pt x="53340" y="0"/>
                </a:lnTo>
                <a:lnTo>
                  <a:pt x="71120" y="0"/>
                </a:lnTo>
                <a:lnTo>
                  <a:pt x="97790" y="26670"/>
                </a:lnTo>
                <a:lnTo>
                  <a:pt x="88900" y="71120"/>
                </a:lnTo>
                <a:lnTo>
                  <a:pt x="80010" y="97790"/>
                </a:lnTo>
                <a:lnTo>
                  <a:pt x="62230" y="115570"/>
                </a:lnTo>
                <a:lnTo>
                  <a:pt x="44450" y="152400"/>
                </a:lnTo>
                <a:lnTo>
                  <a:pt x="88900" y="124460"/>
                </a:lnTo>
                <a:lnTo>
                  <a:pt x="107950" y="115570"/>
                </a:lnTo>
                <a:lnTo>
                  <a:pt x="125730" y="115570"/>
                </a:lnTo>
                <a:lnTo>
                  <a:pt x="152400" y="133350"/>
                </a:lnTo>
                <a:lnTo>
                  <a:pt x="161290" y="179070"/>
                </a:lnTo>
                <a:lnTo>
                  <a:pt x="161290" y="214630"/>
                </a:lnTo>
                <a:lnTo>
                  <a:pt x="152400" y="241300"/>
                </a:lnTo>
                <a:lnTo>
                  <a:pt x="134620" y="267970"/>
                </a:lnTo>
                <a:lnTo>
                  <a:pt x="97790" y="303530"/>
                </a:lnTo>
                <a:lnTo>
                  <a:pt x="53340" y="330200"/>
                </a:lnTo>
                <a:lnTo>
                  <a:pt x="35560" y="339090"/>
                </a:lnTo>
                <a:lnTo>
                  <a:pt x="26670" y="3479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SMARTINK"/>
          <p:cNvSpPr/>
          <p:nvPr/>
        </p:nvSpPr>
        <p:spPr>
          <a:xfrm>
            <a:off x="6313170" y="1982470"/>
            <a:ext cx="26671" cy="179071"/>
          </a:xfrm>
          <a:custGeom>
            <a:avLst/>
            <a:gdLst/>
            <a:ahLst/>
            <a:cxnLst/>
            <a:rect l="0" t="0" r="0" b="0"/>
            <a:pathLst>
              <a:path w="26671" h="179071">
                <a:moveTo>
                  <a:pt x="26670" y="0"/>
                </a:moveTo>
                <a:lnTo>
                  <a:pt x="17780" y="26670"/>
                </a:lnTo>
                <a:lnTo>
                  <a:pt x="8890" y="71120"/>
                </a:lnTo>
                <a:lnTo>
                  <a:pt x="0" y="115570"/>
                </a:lnTo>
                <a:lnTo>
                  <a:pt x="0" y="161290"/>
                </a:lnTo>
                <a:lnTo>
                  <a:pt x="0" y="1790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SMARTINK"/>
          <p:cNvSpPr/>
          <p:nvPr/>
        </p:nvSpPr>
        <p:spPr>
          <a:xfrm>
            <a:off x="6428740" y="1830070"/>
            <a:ext cx="63501" cy="17781"/>
          </a:xfrm>
          <a:custGeom>
            <a:avLst/>
            <a:gdLst/>
            <a:ahLst/>
            <a:cxnLst/>
            <a:rect l="0" t="0" r="0" b="0"/>
            <a:pathLst>
              <a:path w="63501" h="17781">
                <a:moveTo>
                  <a:pt x="0" y="17780"/>
                </a:moveTo>
                <a:lnTo>
                  <a:pt x="27940" y="0"/>
                </a:lnTo>
                <a:lnTo>
                  <a:pt x="635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SMARTINK"/>
          <p:cNvSpPr/>
          <p:nvPr/>
        </p:nvSpPr>
        <p:spPr>
          <a:xfrm>
            <a:off x="6598920" y="1625600"/>
            <a:ext cx="8891" cy="195581"/>
          </a:xfrm>
          <a:custGeom>
            <a:avLst/>
            <a:gdLst/>
            <a:ahLst/>
            <a:cxnLst/>
            <a:rect l="0" t="0" r="0" b="0"/>
            <a:pathLst>
              <a:path w="8891" h="195581">
                <a:moveTo>
                  <a:pt x="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68910"/>
                </a:lnTo>
                <a:lnTo>
                  <a:pt x="8890" y="1955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SMARTINK"/>
          <p:cNvSpPr/>
          <p:nvPr/>
        </p:nvSpPr>
        <p:spPr>
          <a:xfrm>
            <a:off x="6554470" y="1866900"/>
            <a:ext cx="142241" cy="26671"/>
          </a:xfrm>
          <a:custGeom>
            <a:avLst/>
            <a:gdLst/>
            <a:ahLst/>
            <a:cxnLst/>
            <a:rect l="0" t="0" r="0" b="0"/>
            <a:pathLst>
              <a:path w="142241" h="26671">
                <a:moveTo>
                  <a:pt x="0" y="8890"/>
                </a:moveTo>
                <a:lnTo>
                  <a:pt x="8890" y="26670"/>
                </a:lnTo>
                <a:lnTo>
                  <a:pt x="35560" y="26670"/>
                </a:lnTo>
                <a:lnTo>
                  <a:pt x="80010" y="17780"/>
                </a:lnTo>
                <a:lnTo>
                  <a:pt x="11557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SMARTINK"/>
          <p:cNvSpPr/>
          <p:nvPr/>
        </p:nvSpPr>
        <p:spPr>
          <a:xfrm>
            <a:off x="6607810" y="1964690"/>
            <a:ext cx="134621" cy="205741"/>
          </a:xfrm>
          <a:custGeom>
            <a:avLst/>
            <a:gdLst/>
            <a:ahLst/>
            <a:cxnLst/>
            <a:rect l="0" t="0" r="0" b="0"/>
            <a:pathLst>
              <a:path w="134621" h="205741">
                <a:moveTo>
                  <a:pt x="0" y="26670"/>
                </a:moveTo>
                <a:lnTo>
                  <a:pt x="17780" y="8890"/>
                </a:lnTo>
                <a:lnTo>
                  <a:pt x="44450" y="0"/>
                </a:lnTo>
                <a:lnTo>
                  <a:pt x="62230" y="0"/>
                </a:lnTo>
                <a:lnTo>
                  <a:pt x="80010" y="8890"/>
                </a:lnTo>
                <a:lnTo>
                  <a:pt x="71120" y="44450"/>
                </a:lnTo>
                <a:lnTo>
                  <a:pt x="26670" y="80010"/>
                </a:lnTo>
                <a:lnTo>
                  <a:pt x="44450" y="80010"/>
                </a:lnTo>
                <a:lnTo>
                  <a:pt x="71120" y="80010"/>
                </a:lnTo>
                <a:lnTo>
                  <a:pt x="107950" y="88900"/>
                </a:lnTo>
                <a:lnTo>
                  <a:pt x="125730" y="97790"/>
                </a:lnTo>
                <a:lnTo>
                  <a:pt x="134620" y="115570"/>
                </a:lnTo>
                <a:lnTo>
                  <a:pt x="125730" y="133350"/>
                </a:lnTo>
                <a:lnTo>
                  <a:pt x="97790" y="160020"/>
                </a:lnTo>
                <a:lnTo>
                  <a:pt x="53340" y="187960"/>
                </a:lnTo>
                <a:lnTo>
                  <a:pt x="26670" y="2057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SMARTINK"/>
          <p:cNvSpPr/>
          <p:nvPr/>
        </p:nvSpPr>
        <p:spPr>
          <a:xfrm>
            <a:off x="6742430" y="1625600"/>
            <a:ext cx="160021" cy="607061"/>
          </a:xfrm>
          <a:custGeom>
            <a:avLst/>
            <a:gdLst/>
            <a:ahLst/>
            <a:cxnLst/>
            <a:rect l="0" t="0" r="0" b="0"/>
            <a:pathLst>
              <a:path w="160021" h="607061">
                <a:moveTo>
                  <a:pt x="0" y="0"/>
                </a:moveTo>
                <a:lnTo>
                  <a:pt x="53340" y="53340"/>
                </a:lnTo>
                <a:lnTo>
                  <a:pt x="88900" y="88900"/>
                </a:lnTo>
                <a:lnTo>
                  <a:pt x="115570" y="124460"/>
                </a:lnTo>
                <a:lnTo>
                  <a:pt x="142240" y="168910"/>
                </a:lnTo>
                <a:lnTo>
                  <a:pt x="160020" y="204470"/>
                </a:lnTo>
                <a:lnTo>
                  <a:pt x="160020" y="241300"/>
                </a:lnTo>
                <a:lnTo>
                  <a:pt x="160020" y="276860"/>
                </a:lnTo>
                <a:lnTo>
                  <a:pt x="160020" y="321310"/>
                </a:lnTo>
                <a:lnTo>
                  <a:pt x="142240" y="356870"/>
                </a:lnTo>
                <a:lnTo>
                  <a:pt x="133350" y="392430"/>
                </a:lnTo>
                <a:lnTo>
                  <a:pt x="124460" y="436880"/>
                </a:lnTo>
                <a:lnTo>
                  <a:pt x="115570" y="472440"/>
                </a:lnTo>
                <a:lnTo>
                  <a:pt x="106680" y="508000"/>
                </a:lnTo>
                <a:lnTo>
                  <a:pt x="88900" y="553720"/>
                </a:lnTo>
                <a:lnTo>
                  <a:pt x="88900" y="598170"/>
                </a:lnTo>
                <a:lnTo>
                  <a:pt x="88900" y="6070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SMARTINK"/>
          <p:cNvSpPr/>
          <p:nvPr/>
        </p:nvSpPr>
        <p:spPr>
          <a:xfrm>
            <a:off x="6938010" y="1553210"/>
            <a:ext cx="107951" cy="643891"/>
          </a:xfrm>
          <a:custGeom>
            <a:avLst/>
            <a:gdLst/>
            <a:ahLst/>
            <a:cxnLst/>
            <a:rect l="0" t="0" r="0" b="0"/>
            <a:pathLst>
              <a:path w="107951" h="643891">
                <a:moveTo>
                  <a:pt x="72390" y="0"/>
                </a:moveTo>
                <a:lnTo>
                  <a:pt x="44450" y="36830"/>
                </a:lnTo>
                <a:lnTo>
                  <a:pt x="26670" y="81280"/>
                </a:lnTo>
                <a:lnTo>
                  <a:pt x="17780" y="125730"/>
                </a:lnTo>
                <a:lnTo>
                  <a:pt x="8890" y="161290"/>
                </a:lnTo>
                <a:lnTo>
                  <a:pt x="0" y="196850"/>
                </a:lnTo>
                <a:lnTo>
                  <a:pt x="0" y="241300"/>
                </a:lnTo>
                <a:lnTo>
                  <a:pt x="0" y="285750"/>
                </a:lnTo>
                <a:lnTo>
                  <a:pt x="0" y="331470"/>
                </a:lnTo>
                <a:lnTo>
                  <a:pt x="8890" y="367030"/>
                </a:lnTo>
                <a:lnTo>
                  <a:pt x="17780" y="411480"/>
                </a:lnTo>
                <a:lnTo>
                  <a:pt x="26670" y="447040"/>
                </a:lnTo>
                <a:lnTo>
                  <a:pt x="35560" y="491490"/>
                </a:lnTo>
                <a:lnTo>
                  <a:pt x="44450" y="527050"/>
                </a:lnTo>
                <a:lnTo>
                  <a:pt x="62230" y="571500"/>
                </a:lnTo>
                <a:lnTo>
                  <a:pt x="81280" y="608330"/>
                </a:lnTo>
                <a:lnTo>
                  <a:pt x="107950" y="643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SMARTINK"/>
          <p:cNvSpPr/>
          <p:nvPr/>
        </p:nvSpPr>
        <p:spPr>
          <a:xfrm>
            <a:off x="7072630" y="1875790"/>
            <a:ext cx="106681" cy="26671"/>
          </a:xfrm>
          <a:custGeom>
            <a:avLst/>
            <a:gdLst/>
            <a:ahLst/>
            <a:cxnLst/>
            <a:rect l="0" t="0" r="0" b="0"/>
            <a:pathLst>
              <a:path w="106681" h="26671">
                <a:moveTo>
                  <a:pt x="0" y="26670"/>
                </a:moveTo>
                <a:lnTo>
                  <a:pt x="17780" y="17780"/>
                </a:lnTo>
                <a:lnTo>
                  <a:pt x="53340" y="8890"/>
                </a:lnTo>
                <a:lnTo>
                  <a:pt x="9779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SMARTINK"/>
          <p:cNvSpPr/>
          <p:nvPr/>
        </p:nvSpPr>
        <p:spPr>
          <a:xfrm>
            <a:off x="7259320" y="1732280"/>
            <a:ext cx="143511" cy="356871"/>
          </a:xfrm>
          <a:custGeom>
            <a:avLst/>
            <a:gdLst/>
            <a:ahLst/>
            <a:cxnLst/>
            <a:rect l="0" t="0" r="0" b="0"/>
            <a:pathLst>
              <a:path w="143511" h="356871">
                <a:moveTo>
                  <a:pt x="45720" y="44450"/>
                </a:moveTo>
                <a:lnTo>
                  <a:pt x="45720" y="26670"/>
                </a:lnTo>
                <a:lnTo>
                  <a:pt x="54610" y="8890"/>
                </a:lnTo>
                <a:lnTo>
                  <a:pt x="81280" y="0"/>
                </a:lnTo>
                <a:lnTo>
                  <a:pt x="107950" y="8890"/>
                </a:lnTo>
                <a:lnTo>
                  <a:pt x="125730" y="26670"/>
                </a:lnTo>
                <a:lnTo>
                  <a:pt x="134620" y="44450"/>
                </a:lnTo>
                <a:lnTo>
                  <a:pt x="134620" y="80010"/>
                </a:lnTo>
                <a:lnTo>
                  <a:pt x="143510" y="106680"/>
                </a:lnTo>
                <a:lnTo>
                  <a:pt x="143510" y="143510"/>
                </a:lnTo>
                <a:lnTo>
                  <a:pt x="134620" y="179070"/>
                </a:lnTo>
                <a:lnTo>
                  <a:pt x="116840" y="223520"/>
                </a:lnTo>
                <a:lnTo>
                  <a:pt x="99060" y="259080"/>
                </a:lnTo>
                <a:lnTo>
                  <a:pt x="81280" y="294640"/>
                </a:lnTo>
                <a:lnTo>
                  <a:pt x="45720" y="339090"/>
                </a:lnTo>
                <a:lnTo>
                  <a:pt x="27940" y="347980"/>
                </a:lnTo>
                <a:lnTo>
                  <a:pt x="8890" y="339090"/>
                </a:lnTo>
                <a:lnTo>
                  <a:pt x="0" y="321310"/>
                </a:lnTo>
                <a:lnTo>
                  <a:pt x="0" y="303530"/>
                </a:lnTo>
                <a:lnTo>
                  <a:pt x="0" y="285750"/>
                </a:lnTo>
                <a:lnTo>
                  <a:pt x="17780" y="276860"/>
                </a:lnTo>
                <a:lnTo>
                  <a:pt x="36830" y="276860"/>
                </a:lnTo>
                <a:lnTo>
                  <a:pt x="90170" y="303530"/>
                </a:lnTo>
                <a:lnTo>
                  <a:pt x="107950" y="321310"/>
                </a:lnTo>
                <a:lnTo>
                  <a:pt x="134620" y="3568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SMARTINK"/>
          <p:cNvSpPr/>
          <p:nvPr/>
        </p:nvSpPr>
        <p:spPr>
          <a:xfrm>
            <a:off x="7509510" y="2071370"/>
            <a:ext cx="17781" cy="107951"/>
          </a:xfrm>
          <a:custGeom>
            <a:avLst/>
            <a:gdLst/>
            <a:ahLst/>
            <a:cxnLst/>
            <a:rect l="0" t="0" r="0" b="0"/>
            <a:pathLst>
              <a:path w="17781" h="107951">
                <a:moveTo>
                  <a:pt x="8890" y="0"/>
                </a:moveTo>
                <a:lnTo>
                  <a:pt x="0" y="35560"/>
                </a:lnTo>
                <a:lnTo>
                  <a:pt x="0" y="72390"/>
                </a:lnTo>
                <a:lnTo>
                  <a:pt x="17780" y="1079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SMARTINK"/>
          <p:cNvSpPr/>
          <p:nvPr/>
        </p:nvSpPr>
        <p:spPr>
          <a:xfrm>
            <a:off x="7581900" y="1920240"/>
            <a:ext cx="71121" cy="8891"/>
          </a:xfrm>
          <a:custGeom>
            <a:avLst/>
            <a:gdLst/>
            <a:ahLst/>
            <a:cxnLst/>
            <a:rect l="0" t="0" r="0" b="0"/>
            <a:pathLst>
              <a:path w="7112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SMARTINK"/>
          <p:cNvSpPr/>
          <p:nvPr/>
        </p:nvSpPr>
        <p:spPr>
          <a:xfrm>
            <a:off x="7733030" y="1785620"/>
            <a:ext cx="26671" cy="294641"/>
          </a:xfrm>
          <a:custGeom>
            <a:avLst/>
            <a:gdLst/>
            <a:ahLst/>
            <a:cxnLst/>
            <a:rect l="0" t="0" r="0" b="0"/>
            <a:pathLst>
              <a:path w="26671" h="29464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7950"/>
                </a:lnTo>
                <a:lnTo>
                  <a:pt x="0" y="152400"/>
                </a:lnTo>
                <a:lnTo>
                  <a:pt x="0" y="187960"/>
                </a:lnTo>
                <a:lnTo>
                  <a:pt x="8890" y="223520"/>
                </a:lnTo>
                <a:lnTo>
                  <a:pt x="17780" y="267970"/>
                </a:lnTo>
                <a:lnTo>
                  <a:pt x="26670" y="294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SMARTINK"/>
          <p:cNvSpPr/>
          <p:nvPr/>
        </p:nvSpPr>
        <p:spPr>
          <a:xfrm>
            <a:off x="7768590" y="1696720"/>
            <a:ext cx="107951" cy="544831"/>
          </a:xfrm>
          <a:custGeom>
            <a:avLst/>
            <a:gdLst/>
            <a:ahLst/>
            <a:cxnLst/>
            <a:rect l="0" t="0" r="0" b="0"/>
            <a:pathLst>
              <a:path w="107951" h="54483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62230" y="97790"/>
                </a:lnTo>
                <a:lnTo>
                  <a:pt x="80010" y="142240"/>
                </a:lnTo>
                <a:lnTo>
                  <a:pt x="90170" y="170180"/>
                </a:lnTo>
                <a:lnTo>
                  <a:pt x="99060" y="214630"/>
                </a:lnTo>
                <a:lnTo>
                  <a:pt x="107950" y="250190"/>
                </a:lnTo>
                <a:lnTo>
                  <a:pt x="107950" y="294640"/>
                </a:lnTo>
                <a:lnTo>
                  <a:pt x="107950" y="330200"/>
                </a:lnTo>
                <a:lnTo>
                  <a:pt x="107950" y="365760"/>
                </a:lnTo>
                <a:lnTo>
                  <a:pt x="90170" y="410210"/>
                </a:lnTo>
                <a:lnTo>
                  <a:pt x="80010" y="436880"/>
                </a:lnTo>
                <a:lnTo>
                  <a:pt x="62230" y="473710"/>
                </a:lnTo>
                <a:lnTo>
                  <a:pt x="53340" y="509270"/>
                </a:lnTo>
                <a:lnTo>
                  <a:pt x="35560" y="527050"/>
                </a:lnTo>
                <a:lnTo>
                  <a:pt x="35560" y="5448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SMARTINK"/>
          <p:cNvSpPr/>
          <p:nvPr/>
        </p:nvSpPr>
        <p:spPr>
          <a:xfrm>
            <a:off x="8045450" y="1723390"/>
            <a:ext cx="125731" cy="527051"/>
          </a:xfrm>
          <a:custGeom>
            <a:avLst/>
            <a:gdLst/>
            <a:ahLst/>
            <a:cxnLst/>
            <a:rect l="0" t="0" r="0" b="0"/>
            <a:pathLst>
              <a:path w="125731" h="527051">
                <a:moveTo>
                  <a:pt x="62230" y="0"/>
                </a:moveTo>
                <a:lnTo>
                  <a:pt x="35560" y="35560"/>
                </a:lnTo>
                <a:lnTo>
                  <a:pt x="26670" y="80010"/>
                </a:lnTo>
                <a:lnTo>
                  <a:pt x="17780" y="124460"/>
                </a:lnTo>
                <a:lnTo>
                  <a:pt x="8890" y="170180"/>
                </a:lnTo>
                <a:lnTo>
                  <a:pt x="0" y="214630"/>
                </a:lnTo>
                <a:lnTo>
                  <a:pt x="0" y="241300"/>
                </a:lnTo>
                <a:lnTo>
                  <a:pt x="0" y="276860"/>
                </a:lnTo>
                <a:lnTo>
                  <a:pt x="0" y="303530"/>
                </a:lnTo>
                <a:lnTo>
                  <a:pt x="8890" y="347980"/>
                </a:lnTo>
                <a:lnTo>
                  <a:pt x="17780" y="392430"/>
                </a:lnTo>
                <a:lnTo>
                  <a:pt x="35560" y="429260"/>
                </a:lnTo>
                <a:lnTo>
                  <a:pt x="53340" y="464820"/>
                </a:lnTo>
                <a:lnTo>
                  <a:pt x="80010" y="500380"/>
                </a:lnTo>
                <a:lnTo>
                  <a:pt x="125730" y="527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SMARTINK"/>
          <p:cNvSpPr/>
          <p:nvPr/>
        </p:nvSpPr>
        <p:spPr>
          <a:xfrm>
            <a:off x="8215630" y="1982470"/>
            <a:ext cx="80011" cy="1"/>
          </a:xfrm>
          <a:custGeom>
            <a:avLst/>
            <a:gdLst/>
            <a:ahLst/>
            <a:cxnLst/>
            <a:rect l="0" t="0" r="0" b="0"/>
            <a:pathLst>
              <a:path w="8001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SMARTINK"/>
          <p:cNvSpPr/>
          <p:nvPr/>
        </p:nvSpPr>
        <p:spPr>
          <a:xfrm>
            <a:off x="8384540" y="1803400"/>
            <a:ext cx="8891" cy="349251"/>
          </a:xfrm>
          <a:custGeom>
            <a:avLst/>
            <a:gdLst/>
            <a:ahLst/>
            <a:cxnLst/>
            <a:rect l="0" t="0" r="0" b="0"/>
            <a:pathLst>
              <a:path w="8891" h="349251">
                <a:moveTo>
                  <a:pt x="8890" y="0"/>
                </a:moveTo>
                <a:lnTo>
                  <a:pt x="0" y="44450"/>
                </a:lnTo>
                <a:lnTo>
                  <a:pt x="0" y="8128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32410"/>
                </a:lnTo>
                <a:lnTo>
                  <a:pt x="0" y="267970"/>
                </a:lnTo>
                <a:lnTo>
                  <a:pt x="0" y="312420"/>
                </a:lnTo>
                <a:lnTo>
                  <a:pt x="8890" y="3492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SMARTINK"/>
          <p:cNvSpPr/>
          <p:nvPr/>
        </p:nvSpPr>
        <p:spPr>
          <a:xfrm>
            <a:off x="8536940" y="2106930"/>
            <a:ext cx="26671" cy="196851"/>
          </a:xfrm>
          <a:custGeom>
            <a:avLst/>
            <a:gdLst/>
            <a:ahLst/>
            <a:cxnLst/>
            <a:rect l="0" t="0" r="0" b="0"/>
            <a:pathLst>
              <a:path w="26671" h="196851">
                <a:moveTo>
                  <a:pt x="26670" y="0"/>
                </a:moveTo>
                <a:lnTo>
                  <a:pt x="8890" y="45720"/>
                </a:lnTo>
                <a:lnTo>
                  <a:pt x="8890" y="72390"/>
                </a:lnTo>
                <a:lnTo>
                  <a:pt x="0" y="116840"/>
                </a:lnTo>
                <a:lnTo>
                  <a:pt x="0" y="15240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SMARTINK"/>
          <p:cNvSpPr/>
          <p:nvPr/>
        </p:nvSpPr>
        <p:spPr>
          <a:xfrm>
            <a:off x="8688070" y="1973580"/>
            <a:ext cx="72391" cy="8891"/>
          </a:xfrm>
          <a:custGeom>
            <a:avLst/>
            <a:gdLst/>
            <a:ahLst/>
            <a:cxnLst/>
            <a:rect l="0" t="0" r="0" b="0"/>
            <a:pathLst>
              <a:path w="72391" h="8891">
                <a:moveTo>
                  <a:pt x="0" y="8890"/>
                </a:moveTo>
                <a:lnTo>
                  <a:pt x="45720" y="0"/>
                </a:lnTo>
                <a:lnTo>
                  <a:pt x="723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SMARTINK"/>
          <p:cNvSpPr/>
          <p:nvPr/>
        </p:nvSpPr>
        <p:spPr>
          <a:xfrm>
            <a:off x="8813800" y="1812290"/>
            <a:ext cx="106681" cy="375921"/>
          </a:xfrm>
          <a:custGeom>
            <a:avLst/>
            <a:gdLst/>
            <a:ahLst/>
            <a:cxnLst/>
            <a:rect l="0" t="0" r="0" b="0"/>
            <a:pathLst>
              <a:path w="106681" h="375921">
                <a:moveTo>
                  <a:pt x="17780" y="17780"/>
                </a:moveTo>
                <a:lnTo>
                  <a:pt x="44450" y="0"/>
                </a:lnTo>
                <a:lnTo>
                  <a:pt x="71120" y="0"/>
                </a:lnTo>
                <a:lnTo>
                  <a:pt x="88900" y="8890"/>
                </a:lnTo>
                <a:lnTo>
                  <a:pt x="97790" y="26670"/>
                </a:lnTo>
                <a:lnTo>
                  <a:pt x="97790" y="63500"/>
                </a:lnTo>
                <a:lnTo>
                  <a:pt x="88900" y="90170"/>
                </a:lnTo>
                <a:lnTo>
                  <a:pt x="71120" y="116840"/>
                </a:lnTo>
                <a:lnTo>
                  <a:pt x="26670" y="143510"/>
                </a:lnTo>
                <a:lnTo>
                  <a:pt x="0" y="161290"/>
                </a:lnTo>
                <a:lnTo>
                  <a:pt x="0" y="179070"/>
                </a:lnTo>
                <a:lnTo>
                  <a:pt x="53340" y="187960"/>
                </a:lnTo>
                <a:lnTo>
                  <a:pt x="80010" y="196850"/>
                </a:lnTo>
                <a:lnTo>
                  <a:pt x="97790" y="223520"/>
                </a:lnTo>
                <a:lnTo>
                  <a:pt x="106680" y="241300"/>
                </a:lnTo>
                <a:lnTo>
                  <a:pt x="106680" y="276860"/>
                </a:lnTo>
                <a:lnTo>
                  <a:pt x="106680" y="294640"/>
                </a:lnTo>
                <a:lnTo>
                  <a:pt x="88900" y="321310"/>
                </a:lnTo>
                <a:lnTo>
                  <a:pt x="62230" y="358140"/>
                </a:lnTo>
                <a:lnTo>
                  <a:pt x="44450" y="3759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SMARTINK"/>
          <p:cNvSpPr/>
          <p:nvPr/>
        </p:nvSpPr>
        <p:spPr>
          <a:xfrm>
            <a:off x="8893810" y="1705610"/>
            <a:ext cx="161291" cy="651511"/>
          </a:xfrm>
          <a:custGeom>
            <a:avLst/>
            <a:gdLst/>
            <a:ahLst/>
            <a:cxnLst/>
            <a:rect l="0" t="0" r="0" b="0"/>
            <a:pathLst>
              <a:path w="161291" h="651511">
                <a:moveTo>
                  <a:pt x="0" y="0"/>
                </a:moveTo>
                <a:lnTo>
                  <a:pt x="35560" y="8890"/>
                </a:lnTo>
                <a:lnTo>
                  <a:pt x="71120" y="35560"/>
                </a:lnTo>
                <a:lnTo>
                  <a:pt x="88900" y="44450"/>
                </a:lnTo>
                <a:lnTo>
                  <a:pt x="107950" y="71120"/>
                </a:lnTo>
                <a:lnTo>
                  <a:pt x="134620" y="115570"/>
                </a:lnTo>
                <a:lnTo>
                  <a:pt x="152400" y="151130"/>
                </a:lnTo>
                <a:lnTo>
                  <a:pt x="152400" y="196850"/>
                </a:lnTo>
                <a:lnTo>
                  <a:pt x="161290" y="223520"/>
                </a:lnTo>
                <a:lnTo>
                  <a:pt x="161290" y="267970"/>
                </a:lnTo>
                <a:lnTo>
                  <a:pt x="161290" y="312420"/>
                </a:lnTo>
                <a:lnTo>
                  <a:pt x="161290" y="347980"/>
                </a:lnTo>
                <a:lnTo>
                  <a:pt x="161290" y="383540"/>
                </a:lnTo>
                <a:lnTo>
                  <a:pt x="152400" y="419100"/>
                </a:lnTo>
                <a:lnTo>
                  <a:pt x="143510" y="455930"/>
                </a:lnTo>
                <a:lnTo>
                  <a:pt x="125730" y="500380"/>
                </a:lnTo>
                <a:lnTo>
                  <a:pt x="107950" y="544830"/>
                </a:lnTo>
                <a:lnTo>
                  <a:pt x="80010" y="580390"/>
                </a:lnTo>
                <a:lnTo>
                  <a:pt x="53340" y="624840"/>
                </a:lnTo>
                <a:lnTo>
                  <a:pt x="44450" y="6515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SMARTINK"/>
          <p:cNvSpPr/>
          <p:nvPr/>
        </p:nvSpPr>
        <p:spPr>
          <a:xfrm>
            <a:off x="2651760" y="294640"/>
            <a:ext cx="670561" cy="429261"/>
          </a:xfrm>
          <a:custGeom>
            <a:avLst/>
            <a:gdLst/>
            <a:ahLst/>
            <a:cxnLst/>
            <a:rect l="0" t="0" r="0" b="0"/>
            <a:pathLst>
              <a:path w="670561" h="429261">
                <a:moveTo>
                  <a:pt x="589280" y="152400"/>
                </a:moveTo>
                <a:lnTo>
                  <a:pt x="589280" y="134620"/>
                </a:lnTo>
                <a:lnTo>
                  <a:pt x="589280" y="115570"/>
                </a:lnTo>
                <a:lnTo>
                  <a:pt x="562610" y="62230"/>
                </a:lnTo>
                <a:lnTo>
                  <a:pt x="527050" y="44450"/>
                </a:lnTo>
                <a:lnTo>
                  <a:pt x="491490" y="17780"/>
                </a:lnTo>
                <a:lnTo>
                  <a:pt x="447040" y="0"/>
                </a:lnTo>
                <a:lnTo>
                  <a:pt x="420370" y="0"/>
                </a:lnTo>
                <a:lnTo>
                  <a:pt x="384810" y="0"/>
                </a:lnTo>
                <a:lnTo>
                  <a:pt x="347980" y="0"/>
                </a:lnTo>
                <a:lnTo>
                  <a:pt x="312420" y="8890"/>
                </a:lnTo>
                <a:lnTo>
                  <a:pt x="285750" y="8890"/>
                </a:lnTo>
                <a:lnTo>
                  <a:pt x="259080" y="17780"/>
                </a:lnTo>
                <a:lnTo>
                  <a:pt x="223520" y="26670"/>
                </a:lnTo>
                <a:lnTo>
                  <a:pt x="187960" y="35560"/>
                </a:lnTo>
                <a:lnTo>
                  <a:pt x="152400" y="62230"/>
                </a:lnTo>
                <a:lnTo>
                  <a:pt x="116840" y="80010"/>
                </a:lnTo>
                <a:lnTo>
                  <a:pt x="72390" y="124460"/>
                </a:lnTo>
                <a:lnTo>
                  <a:pt x="53340" y="143510"/>
                </a:lnTo>
                <a:lnTo>
                  <a:pt x="35560" y="152400"/>
                </a:lnTo>
                <a:lnTo>
                  <a:pt x="26670" y="170180"/>
                </a:lnTo>
                <a:lnTo>
                  <a:pt x="8890" y="214630"/>
                </a:lnTo>
                <a:lnTo>
                  <a:pt x="0" y="250190"/>
                </a:lnTo>
                <a:lnTo>
                  <a:pt x="0" y="267970"/>
                </a:lnTo>
                <a:lnTo>
                  <a:pt x="8890" y="312420"/>
                </a:lnTo>
                <a:lnTo>
                  <a:pt x="26670" y="339090"/>
                </a:lnTo>
                <a:lnTo>
                  <a:pt x="63500" y="383540"/>
                </a:lnTo>
                <a:lnTo>
                  <a:pt x="99060" y="401320"/>
                </a:lnTo>
                <a:lnTo>
                  <a:pt x="134620" y="419100"/>
                </a:lnTo>
                <a:lnTo>
                  <a:pt x="179070" y="429260"/>
                </a:lnTo>
                <a:lnTo>
                  <a:pt x="223520" y="429260"/>
                </a:lnTo>
                <a:lnTo>
                  <a:pt x="267970" y="429260"/>
                </a:lnTo>
                <a:lnTo>
                  <a:pt x="303530" y="429260"/>
                </a:lnTo>
                <a:lnTo>
                  <a:pt x="347980" y="429260"/>
                </a:lnTo>
                <a:lnTo>
                  <a:pt x="384810" y="429260"/>
                </a:lnTo>
                <a:lnTo>
                  <a:pt x="429260" y="419100"/>
                </a:lnTo>
                <a:lnTo>
                  <a:pt x="473710" y="410210"/>
                </a:lnTo>
                <a:lnTo>
                  <a:pt x="509270" y="392430"/>
                </a:lnTo>
                <a:lnTo>
                  <a:pt x="553720" y="374650"/>
                </a:lnTo>
                <a:lnTo>
                  <a:pt x="589280" y="347980"/>
                </a:lnTo>
                <a:lnTo>
                  <a:pt x="635000" y="303530"/>
                </a:lnTo>
                <a:lnTo>
                  <a:pt x="652780" y="267970"/>
                </a:lnTo>
                <a:lnTo>
                  <a:pt x="670560" y="232410"/>
                </a:lnTo>
                <a:lnTo>
                  <a:pt x="670560" y="205740"/>
                </a:lnTo>
                <a:lnTo>
                  <a:pt x="670560" y="187960"/>
                </a:lnTo>
                <a:lnTo>
                  <a:pt x="652780" y="161290"/>
                </a:lnTo>
                <a:lnTo>
                  <a:pt x="607060" y="124460"/>
                </a:lnTo>
                <a:lnTo>
                  <a:pt x="571500" y="115570"/>
                </a:lnTo>
                <a:lnTo>
                  <a:pt x="544830" y="1155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SMARTINK"/>
          <p:cNvSpPr/>
          <p:nvPr/>
        </p:nvSpPr>
        <p:spPr>
          <a:xfrm>
            <a:off x="3759200" y="2527300"/>
            <a:ext cx="99061" cy="250191"/>
          </a:xfrm>
          <a:custGeom>
            <a:avLst/>
            <a:gdLst/>
            <a:ahLst/>
            <a:cxnLst/>
            <a:rect l="0" t="0" r="0" b="0"/>
            <a:pathLst>
              <a:path w="99061" h="25019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44450" y="115570"/>
                </a:lnTo>
                <a:lnTo>
                  <a:pt x="62230" y="151130"/>
                </a:lnTo>
                <a:lnTo>
                  <a:pt x="80010" y="196850"/>
                </a:lnTo>
                <a:lnTo>
                  <a:pt x="88900" y="223520"/>
                </a:lnTo>
                <a:lnTo>
                  <a:pt x="9906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SMARTINK"/>
          <p:cNvSpPr/>
          <p:nvPr/>
        </p:nvSpPr>
        <p:spPr>
          <a:xfrm>
            <a:off x="3848100" y="2545080"/>
            <a:ext cx="63501" cy="419101"/>
          </a:xfrm>
          <a:custGeom>
            <a:avLst/>
            <a:gdLst/>
            <a:ahLst/>
            <a:cxnLst/>
            <a:rect l="0" t="0" r="0" b="0"/>
            <a:pathLst>
              <a:path w="63501" h="419101">
                <a:moveTo>
                  <a:pt x="63500" y="0"/>
                </a:moveTo>
                <a:lnTo>
                  <a:pt x="54610" y="35560"/>
                </a:lnTo>
                <a:lnTo>
                  <a:pt x="54610" y="71120"/>
                </a:lnTo>
                <a:lnTo>
                  <a:pt x="45720" y="106680"/>
                </a:lnTo>
                <a:lnTo>
                  <a:pt x="36830" y="142240"/>
                </a:lnTo>
                <a:lnTo>
                  <a:pt x="27940" y="187960"/>
                </a:lnTo>
                <a:lnTo>
                  <a:pt x="19050" y="232410"/>
                </a:lnTo>
                <a:lnTo>
                  <a:pt x="10160" y="267970"/>
                </a:lnTo>
                <a:lnTo>
                  <a:pt x="10160" y="303530"/>
                </a:lnTo>
                <a:lnTo>
                  <a:pt x="0" y="339090"/>
                </a:lnTo>
                <a:lnTo>
                  <a:pt x="0" y="38354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SMARTINK"/>
          <p:cNvSpPr/>
          <p:nvPr/>
        </p:nvSpPr>
        <p:spPr>
          <a:xfrm>
            <a:off x="4018280" y="2598420"/>
            <a:ext cx="170181" cy="26671"/>
          </a:xfrm>
          <a:custGeom>
            <a:avLst/>
            <a:gdLst/>
            <a:ahLst/>
            <a:cxnLst/>
            <a:rect l="0" t="0" r="0" b="0"/>
            <a:pathLst>
              <a:path w="170181" h="26671">
                <a:moveTo>
                  <a:pt x="0" y="26670"/>
                </a:moveTo>
                <a:lnTo>
                  <a:pt x="35560" y="8890"/>
                </a:lnTo>
                <a:lnTo>
                  <a:pt x="80010" y="0"/>
                </a:lnTo>
                <a:lnTo>
                  <a:pt x="106680" y="0"/>
                </a:lnTo>
                <a:lnTo>
                  <a:pt x="134620" y="0"/>
                </a:lnTo>
                <a:lnTo>
                  <a:pt x="17018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SMARTINK"/>
          <p:cNvSpPr/>
          <p:nvPr/>
        </p:nvSpPr>
        <p:spPr>
          <a:xfrm>
            <a:off x="4089400" y="2696210"/>
            <a:ext cx="134621" cy="19051"/>
          </a:xfrm>
          <a:custGeom>
            <a:avLst/>
            <a:gdLst/>
            <a:ahLst/>
            <a:cxnLst/>
            <a:rect l="0" t="0" r="0" b="0"/>
            <a:pathLst>
              <a:path w="134621" h="19051">
                <a:moveTo>
                  <a:pt x="0" y="19050"/>
                </a:moveTo>
                <a:lnTo>
                  <a:pt x="26670" y="8890"/>
                </a:lnTo>
                <a:lnTo>
                  <a:pt x="63500" y="8890"/>
                </a:lnTo>
                <a:lnTo>
                  <a:pt x="10795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SMARTINK"/>
          <p:cNvSpPr/>
          <p:nvPr/>
        </p:nvSpPr>
        <p:spPr>
          <a:xfrm>
            <a:off x="4366260" y="2616200"/>
            <a:ext cx="90171" cy="35561"/>
          </a:xfrm>
          <a:custGeom>
            <a:avLst/>
            <a:gdLst/>
            <a:ahLst/>
            <a:cxnLst/>
            <a:rect l="0" t="0" r="0" b="0"/>
            <a:pathLst>
              <a:path w="90171" h="35561">
                <a:moveTo>
                  <a:pt x="0" y="35560"/>
                </a:moveTo>
                <a:lnTo>
                  <a:pt x="0" y="17780"/>
                </a:lnTo>
                <a:lnTo>
                  <a:pt x="26670" y="8890"/>
                </a:lnTo>
                <a:lnTo>
                  <a:pt x="72390" y="0"/>
                </a:lnTo>
                <a:lnTo>
                  <a:pt x="901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SMARTINK"/>
          <p:cNvSpPr/>
          <p:nvPr/>
        </p:nvSpPr>
        <p:spPr>
          <a:xfrm>
            <a:off x="4563110" y="2500630"/>
            <a:ext cx="250191" cy="356871"/>
          </a:xfrm>
          <a:custGeom>
            <a:avLst/>
            <a:gdLst/>
            <a:ahLst/>
            <a:cxnLst/>
            <a:rect l="0" t="0" r="0" b="0"/>
            <a:pathLst>
              <a:path w="250191" h="356871">
                <a:moveTo>
                  <a:pt x="0" y="35560"/>
                </a:moveTo>
                <a:lnTo>
                  <a:pt x="0" y="17780"/>
                </a:lnTo>
                <a:lnTo>
                  <a:pt x="44450" y="0"/>
                </a:lnTo>
                <a:lnTo>
                  <a:pt x="71120" y="0"/>
                </a:lnTo>
                <a:lnTo>
                  <a:pt x="88900" y="0"/>
                </a:lnTo>
                <a:lnTo>
                  <a:pt x="106680" y="8890"/>
                </a:lnTo>
                <a:lnTo>
                  <a:pt x="124460" y="26670"/>
                </a:lnTo>
                <a:lnTo>
                  <a:pt x="133350" y="53340"/>
                </a:lnTo>
                <a:lnTo>
                  <a:pt x="133350" y="71120"/>
                </a:lnTo>
                <a:lnTo>
                  <a:pt x="124460" y="88900"/>
                </a:lnTo>
                <a:lnTo>
                  <a:pt x="106680" y="133350"/>
                </a:lnTo>
                <a:lnTo>
                  <a:pt x="80010" y="168910"/>
                </a:lnTo>
                <a:lnTo>
                  <a:pt x="124460" y="133350"/>
                </a:lnTo>
                <a:lnTo>
                  <a:pt x="142240" y="124460"/>
                </a:lnTo>
                <a:lnTo>
                  <a:pt x="179070" y="124460"/>
                </a:lnTo>
                <a:lnTo>
                  <a:pt x="205740" y="124460"/>
                </a:lnTo>
                <a:lnTo>
                  <a:pt x="223520" y="133350"/>
                </a:lnTo>
                <a:lnTo>
                  <a:pt x="241300" y="160020"/>
                </a:lnTo>
                <a:lnTo>
                  <a:pt x="250190" y="177800"/>
                </a:lnTo>
                <a:lnTo>
                  <a:pt x="250190" y="195580"/>
                </a:lnTo>
                <a:lnTo>
                  <a:pt x="241300" y="232410"/>
                </a:lnTo>
                <a:lnTo>
                  <a:pt x="232410" y="259080"/>
                </a:lnTo>
                <a:lnTo>
                  <a:pt x="205740" y="303530"/>
                </a:lnTo>
                <a:lnTo>
                  <a:pt x="161290" y="330200"/>
                </a:lnTo>
                <a:lnTo>
                  <a:pt x="124460" y="347980"/>
                </a:lnTo>
                <a:lnTo>
                  <a:pt x="88900" y="347980"/>
                </a:lnTo>
                <a:lnTo>
                  <a:pt x="8001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SMARTINK"/>
          <p:cNvSpPr/>
          <p:nvPr/>
        </p:nvSpPr>
        <p:spPr>
          <a:xfrm>
            <a:off x="4902200" y="2259330"/>
            <a:ext cx="107951" cy="179071"/>
          </a:xfrm>
          <a:custGeom>
            <a:avLst/>
            <a:gdLst/>
            <a:ahLst/>
            <a:cxnLst/>
            <a:rect l="0" t="0" r="0" b="0"/>
            <a:pathLst>
              <a:path w="107951" h="179071">
                <a:moveTo>
                  <a:pt x="107950" y="0"/>
                </a:moveTo>
                <a:lnTo>
                  <a:pt x="71120" y="35560"/>
                </a:lnTo>
                <a:lnTo>
                  <a:pt x="53340" y="71120"/>
                </a:lnTo>
                <a:lnTo>
                  <a:pt x="26670" y="115570"/>
                </a:lnTo>
                <a:lnTo>
                  <a:pt x="17780" y="151130"/>
                </a:lnTo>
                <a:lnTo>
                  <a:pt x="0" y="179070"/>
                </a:lnTo>
                <a:lnTo>
                  <a:pt x="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SMARTINK"/>
          <p:cNvSpPr/>
          <p:nvPr/>
        </p:nvSpPr>
        <p:spPr>
          <a:xfrm>
            <a:off x="4884420" y="2294890"/>
            <a:ext cx="125731" cy="161291"/>
          </a:xfrm>
          <a:custGeom>
            <a:avLst/>
            <a:gdLst/>
            <a:ahLst/>
            <a:cxnLst/>
            <a:rect l="0" t="0" r="0" b="0"/>
            <a:pathLst>
              <a:path w="125731" h="161291">
                <a:moveTo>
                  <a:pt x="0" y="0"/>
                </a:moveTo>
                <a:lnTo>
                  <a:pt x="8890" y="35560"/>
                </a:lnTo>
                <a:lnTo>
                  <a:pt x="35560" y="71120"/>
                </a:lnTo>
                <a:lnTo>
                  <a:pt x="44450" y="97790"/>
                </a:lnTo>
                <a:lnTo>
                  <a:pt x="88900" y="133350"/>
                </a:lnTo>
                <a:lnTo>
                  <a:pt x="12573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SMARTINK"/>
          <p:cNvSpPr/>
          <p:nvPr/>
        </p:nvSpPr>
        <p:spPr>
          <a:xfrm>
            <a:off x="5116830" y="2259330"/>
            <a:ext cx="26671" cy="187961"/>
          </a:xfrm>
          <a:custGeom>
            <a:avLst/>
            <a:gdLst/>
            <a:ahLst/>
            <a:cxnLst/>
            <a:rect l="0" t="0" r="0" b="0"/>
            <a:pathLst>
              <a:path w="26671" h="18796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42240"/>
                </a:lnTo>
                <a:lnTo>
                  <a:pt x="17780" y="168910"/>
                </a:lnTo>
                <a:lnTo>
                  <a:pt x="2667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SMARTINK"/>
          <p:cNvSpPr/>
          <p:nvPr/>
        </p:nvSpPr>
        <p:spPr>
          <a:xfrm>
            <a:off x="5090160" y="2339340"/>
            <a:ext cx="133351" cy="44451"/>
          </a:xfrm>
          <a:custGeom>
            <a:avLst/>
            <a:gdLst/>
            <a:ahLst/>
            <a:cxnLst/>
            <a:rect l="0" t="0" r="0" b="0"/>
            <a:pathLst>
              <a:path w="133351" h="44451">
                <a:moveTo>
                  <a:pt x="0" y="44450"/>
                </a:moveTo>
                <a:lnTo>
                  <a:pt x="0" y="26670"/>
                </a:lnTo>
                <a:lnTo>
                  <a:pt x="44450" y="8890"/>
                </a:lnTo>
                <a:lnTo>
                  <a:pt x="88900" y="889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SMARTINK"/>
          <p:cNvSpPr/>
          <p:nvPr/>
        </p:nvSpPr>
        <p:spPr>
          <a:xfrm>
            <a:off x="5267960" y="2223770"/>
            <a:ext cx="187961" cy="250191"/>
          </a:xfrm>
          <a:custGeom>
            <a:avLst/>
            <a:gdLst/>
            <a:ahLst/>
            <a:cxnLst/>
            <a:rect l="0" t="0" r="0" b="0"/>
            <a:pathLst>
              <a:path w="187961" h="250191">
                <a:moveTo>
                  <a:pt x="0" y="35560"/>
                </a:moveTo>
                <a:lnTo>
                  <a:pt x="17780" y="17780"/>
                </a:lnTo>
                <a:lnTo>
                  <a:pt x="45720" y="0"/>
                </a:lnTo>
                <a:lnTo>
                  <a:pt x="63500" y="0"/>
                </a:lnTo>
                <a:lnTo>
                  <a:pt x="90170" y="8890"/>
                </a:lnTo>
                <a:lnTo>
                  <a:pt x="107950" y="17780"/>
                </a:lnTo>
                <a:lnTo>
                  <a:pt x="107950" y="35560"/>
                </a:lnTo>
                <a:lnTo>
                  <a:pt x="107950" y="53340"/>
                </a:lnTo>
                <a:lnTo>
                  <a:pt x="99060" y="80010"/>
                </a:lnTo>
                <a:lnTo>
                  <a:pt x="99060" y="97790"/>
                </a:lnTo>
                <a:lnTo>
                  <a:pt x="63500" y="133350"/>
                </a:lnTo>
                <a:lnTo>
                  <a:pt x="36830" y="177800"/>
                </a:lnTo>
                <a:lnTo>
                  <a:pt x="27940" y="204470"/>
                </a:lnTo>
                <a:lnTo>
                  <a:pt x="45720" y="214630"/>
                </a:lnTo>
                <a:lnTo>
                  <a:pt x="81280" y="223520"/>
                </a:lnTo>
                <a:lnTo>
                  <a:pt x="116840" y="232410"/>
                </a:lnTo>
                <a:lnTo>
                  <a:pt x="152400" y="241300"/>
                </a:lnTo>
                <a:lnTo>
                  <a:pt x="18796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SMARTINK"/>
          <p:cNvSpPr/>
          <p:nvPr/>
        </p:nvSpPr>
        <p:spPr>
          <a:xfrm>
            <a:off x="5581650" y="2687320"/>
            <a:ext cx="160021" cy="8891"/>
          </a:xfrm>
          <a:custGeom>
            <a:avLst/>
            <a:gdLst/>
            <a:ahLst/>
            <a:cxnLst/>
            <a:rect l="0" t="0" r="0" b="0"/>
            <a:pathLst>
              <a:path w="160021" h="8891">
                <a:moveTo>
                  <a:pt x="0" y="8890"/>
                </a:moveTo>
                <a:lnTo>
                  <a:pt x="44450" y="0"/>
                </a:lnTo>
                <a:lnTo>
                  <a:pt x="97790" y="0"/>
                </a:lnTo>
                <a:lnTo>
                  <a:pt x="13335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SMARTINK"/>
          <p:cNvSpPr/>
          <p:nvPr/>
        </p:nvSpPr>
        <p:spPr>
          <a:xfrm>
            <a:off x="5902960" y="2456180"/>
            <a:ext cx="26671" cy="436881"/>
          </a:xfrm>
          <a:custGeom>
            <a:avLst/>
            <a:gdLst/>
            <a:ahLst/>
            <a:cxnLst/>
            <a:rect l="0" t="0" r="0" b="0"/>
            <a:pathLst>
              <a:path w="26671" h="436881">
                <a:moveTo>
                  <a:pt x="889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88900"/>
                </a:lnTo>
                <a:lnTo>
                  <a:pt x="0" y="133350"/>
                </a:lnTo>
                <a:lnTo>
                  <a:pt x="0" y="177800"/>
                </a:lnTo>
                <a:lnTo>
                  <a:pt x="0" y="222250"/>
                </a:lnTo>
                <a:lnTo>
                  <a:pt x="0" y="259080"/>
                </a:lnTo>
                <a:lnTo>
                  <a:pt x="0" y="294640"/>
                </a:lnTo>
                <a:lnTo>
                  <a:pt x="8890" y="330200"/>
                </a:lnTo>
                <a:lnTo>
                  <a:pt x="8890" y="365760"/>
                </a:lnTo>
                <a:lnTo>
                  <a:pt x="17780" y="410210"/>
                </a:lnTo>
                <a:lnTo>
                  <a:pt x="26670" y="4368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SMARTINK"/>
          <p:cNvSpPr/>
          <p:nvPr/>
        </p:nvSpPr>
        <p:spPr>
          <a:xfrm>
            <a:off x="6616700" y="1526540"/>
            <a:ext cx="88901" cy="26671"/>
          </a:xfrm>
          <a:custGeom>
            <a:avLst/>
            <a:gdLst/>
            <a:ahLst/>
            <a:cxnLst/>
            <a:rect l="0" t="0" r="0" b="0"/>
            <a:pathLst>
              <a:path w="88901" h="26671">
                <a:moveTo>
                  <a:pt x="0" y="26670"/>
                </a:moveTo>
                <a:lnTo>
                  <a:pt x="35560" y="8890"/>
                </a:lnTo>
                <a:lnTo>
                  <a:pt x="8001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SMARTINK"/>
          <p:cNvSpPr/>
          <p:nvPr/>
        </p:nvSpPr>
        <p:spPr>
          <a:xfrm>
            <a:off x="6769100" y="1410970"/>
            <a:ext cx="71121" cy="151131"/>
          </a:xfrm>
          <a:custGeom>
            <a:avLst/>
            <a:gdLst/>
            <a:ahLst/>
            <a:cxnLst/>
            <a:rect l="0" t="0" r="0" b="0"/>
            <a:pathLst>
              <a:path w="71121" h="151131">
                <a:moveTo>
                  <a:pt x="0" y="0"/>
                </a:moveTo>
                <a:lnTo>
                  <a:pt x="0" y="17780"/>
                </a:lnTo>
                <a:lnTo>
                  <a:pt x="8890" y="53340"/>
                </a:lnTo>
                <a:lnTo>
                  <a:pt x="26670" y="97790"/>
                </a:lnTo>
                <a:lnTo>
                  <a:pt x="62230" y="142240"/>
                </a:lnTo>
                <a:lnTo>
                  <a:pt x="71120" y="1511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SMARTINK"/>
          <p:cNvSpPr/>
          <p:nvPr/>
        </p:nvSpPr>
        <p:spPr>
          <a:xfrm>
            <a:off x="7635240" y="1607820"/>
            <a:ext cx="97791" cy="35561"/>
          </a:xfrm>
          <a:custGeom>
            <a:avLst/>
            <a:gdLst/>
            <a:ahLst/>
            <a:cxnLst/>
            <a:rect l="0" t="0" r="0" b="0"/>
            <a:pathLst>
              <a:path w="97791" h="35561">
                <a:moveTo>
                  <a:pt x="0" y="35560"/>
                </a:moveTo>
                <a:lnTo>
                  <a:pt x="35560" y="8890"/>
                </a:lnTo>
                <a:lnTo>
                  <a:pt x="53340" y="8890"/>
                </a:lnTo>
                <a:lnTo>
                  <a:pt x="8001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SMARTINK"/>
          <p:cNvSpPr/>
          <p:nvPr/>
        </p:nvSpPr>
        <p:spPr>
          <a:xfrm>
            <a:off x="7768590" y="1482090"/>
            <a:ext cx="62231" cy="179071"/>
          </a:xfrm>
          <a:custGeom>
            <a:avLst/>
            <a:gdLst/>
            <a:ahLst/>
            <a:cxnLst/>
            <a:rect l="0" t="0" r="0" b="0"/>
            <a:pathLst>
              <a:path w="62231" h="179071">
                <a:moveTo>
                  <a:pt x="0" y="0"/>
                </a:moveTo>
                <a:lnTo>
                  <a:pt x="17780" y="35560"/>
                </a:lnTo>
                <a:lnTo>
                  <a:pt x="26670" y="80010"/>
                </a:lnTo>
                <a:lnTo>
                  <a:pt x="44450" y="125730"/>
                </a:lnTo>
                <a:lnTo>
                  <a:pt x="53340" y="170180"/>
                </a:lnTo>
                <a:lnTo>
                  <a:pt x="62230" y="1790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SMARTINK"/>
          <p:cNvSpPr/>
          <p:nvPr/>
        </p:nvSpPr>
        <p:spPr>
          <a:xfrm>
            <a:off x="8751570" y="1616710"/>
            <a:ext cx="133351" cy="44451"/>
          </a:xfrm>
          <a:custGeom>
            <a:avLst/>
            <a:gdLst/>
            <a:ahLst/>
            <a:cxnLst/>
            <a:rect l="0" t="0" r="0" b="0"/>
            <a:pathLst>
              <a:path w="133351" h="44451">
                <a:moveTo>
                  <a:pt x="0" y="44450"/>
                </a:moveTo>
                <a:lnTo>
                  <a:pt x="0" y="26670"/>
                </a:lnTo>
                <a:lnTo>
                  <a:pt x="53340" y="8890"/>
                </a:lnTo>
                <a:lnTo>
                  <a:pt x="9779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SMARTINK"/>
          <p:cNvSpPr/>
          <p:nvPr/>
        </p:nvSpPr>
        <p:spPr>
          <a:xfrm>
            <a:off x="8964930" y="1428750"/>
            <a:ext cx="54611" cy="214631"/>
          </a:xfrm>
          <a:custGeom>
            <a:avLst/>
            <a:gdLst/>
            <a:ahLst/>
            <a:cxnLst/>
            <a:rect l="0" t="0" r="0" b="0"/>
            <a:pathLst>
              <a:path w="54611" h="214631">
                <a:moveTo>
                  <a:pt x="0" y="0"/>
                </a:moveTo>
                <a:lnTo>
                  <a:pt x="8890" y="35560"/>
                </a:lnTo>
                <a:lnTo>
                  <a:pt x="17780" y="71120"/>
                </a:lnTo>
                <a:lnTo>
                  <a:pt x="26670" y="115570"/>
                </a:lnTo>
                <a:lnTo>
                  <a:pt x="36830" y="161290"/>
                </a:lnTo>
                <a:lnTo>
                  <a:pt x="45720" y="187960"/>
                </a:lnTo>
                <a:lnTo>
                  <a:pt x="54610" y="2146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SMARTINK"/>
          <p:cNvSpPr/>
          <p:nvPr/>
        </p:nvSpPr>
        <p:spPr>
          <a:xfrm>
            <a:off x="3241040" y="1625600"/>
            <a:ext cx="72391" cy="62231"/>
          </a:xfrm>
          <a:custGeom>
            <a:avLst/>
            <a:gdLst/>
            <a:ahLst/>
            <a:cxnLst/>
            <a:rect l="0" t="0" r="0" b="0"/>
            <a:pathLst>
              <a:path w="72391" h="62231">
                <a:moveTo>
                  <a:pt x="8890" y="62230"/>
                </a:moveTo>
                <a:lnTo>
                  <a:pt x="0" y="44450"/>
                </a:lnTo>
                <a:lnTo>
                  <a:pt x="17780" y="17780"/>
                </a:lnTo>
                <a:lnTo>
                  <a:pt x="63500" y="0"/>
                </a:lnTo>
                <a:lnTo>
                  <a:pt x="723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SMARTINK"/>
          <p:cNvSpPr/>
          <p:nvPr/>
        </p:nvSpPr>
        <p:spPr>
          <a:xfrm>
            <a:off x="3375660" y="1455420"/>
            <a:ext cx="97791" cy="223521"/>
          </a:xfrm>
          <a:custGeom>
            <a:avLst/>
            <a:gdLst/>
            <a:ahLst/>
            <a:cxnLst/>
            <a:rect l="0" t="0" r="0" b="0"/>
            <a:pathLst>
              <a:path w="97791" h="223521">
                <a:moveTo>
                  <a:pt x="0" y="0"/>
                </a:moveTo>
                <a:lnTo>
                  <a:pt x="0" y="17780"/>
                </a:lnTo>
                <a:lnTo>
                  <a:pt x="8890" y="35560"/>
                </a:lnTo>
                <a:lnTo>
                  <a:pt x="26670" y="80010"/>
                </a:lnTo>
                <a:lnTo>
                  <a:pt x="44450" y="116840"/>
                </a:lnTo>
                <a:lnTo>
                  <a:pt x="53340" y="143510"/>
                </a:lnTo>
                <a:lnTo>
                  <a:pt x="71120" y="187960"/>
                </a:lnTo>
                <a:lnTo>
                  <a:pt x="97790" y="2235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SMARTINK"/>
          <p:cNvSpPr/>
          <p:nvPr/>
        </p:nvSpPr>
        <p:spPr>
          <a:xfrm>
            <a:off x="1687830" y="2339340"/>
            <a:ext cx="35561" cy="393701"/>
          </a:xfrm>
          <a:custGeom>
            <a:avLst/>
            <a:gdLst/>
            <a:ahLst/>
            <a:cxnLst/>
            <a:rect l="0" t="0" r="0" b="0"/>
            <a:pathLst>
              <a:path w="35561" h="39370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7950"/>
                </a:lnTo>
                <a:lnTo>
                  <a:pt x="0" y="143510"/>
                </a:lnTo>
                <a:lnTo>
                  <a:pt x="8890" y="179070"/>
                </a:lnTo>
                <a:lnTo>
                  <a:pt x="8890" y="214630"/>
                </a:lnTo>
                <a:lnTo>
                  <a:pt x="17780" y="250190"/>
                </a:lnTo>
                <a:lnTo>
                  <a:pt x="26670" y="285750"/>
                </a:lnTo>
                <a:lnTo>
                  <a:pt x="26670" y="321310"/>
                </a:lnTo>
                <a:lnTo>
                  <a:pt x="26670" y="365760"/>
                </a:lnTo>
                <a:lnTo>
                  <a:pt x="3556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SMARTINK"/>
          <p:cNvSpPr/>
          <p:nvPr/>
        </p:nvSpPr>
        <p:spPr>
          <a:xfrm>
            <a:off x="1838960" y="2339340"/>
            <a:ext cx="27941" cy="365761"/>
          </a:xfrm>
          <a:custGeom>
            <a:avLst/>
            <a:gdLst/>
            <a:ahLst/>
            <a:cxnLst/>
            <a:rect l="0" t="0" r="0" b="0"/>
            <a:pathLst>
              <a:path w="27941" h="36576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7950"/>
                </a:lnTo>
                <a:lnTo>
                  <a:pt x="0" y="143510"/>
                </a:lnTo>
                <a:lnTo>
                  <a:pt x="8890" y="187960"/>
                </a:lnTo>
                <a:lnTo>
                  <a:pt x="17780" y="223520"/>
                </a:lnTo>
                <a:lnTo>
                  <a:pt x="27940" y="259080"/>
                </a:lnTo>
                <a:lnTo>
                  <a:pt x="27940" y="294640"/>
                </a:lnTo>
                <a:lnTo>
                  <a:pt x="27940" y="330200"/>
                </a:lnTo>
                <a:lnTo>
                  <a:pt x="27940" y="347980"/>
                </a:lnTo>
                <a:lnTo>
                  <a:pt x="2794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SMARTINK"/>
          <p:cNvSpPr/>
          <p:nvPr/>
        </p:nvSpPr>
        <p:spPr>
          <a:xfrm>
            <a:off x="1634490" y="2536190"/>
            <a:ext cx="186691" cy="53341"/>
          </a:xfrm>
          <a:custGeom>
            <a:avLst/>
            <a:gdLst/>
            <a:ahLst/>
            <a:cxnLst/>
            <a:rect l="0" t="0" r="0" b="0"/>
            <a:pathLst>
              <a:path w="186691" h="53341">
                <a:moveTo>
                  <a:pt x="0" y="53340"/>
                </a:moveTo>
                <a:lnTo>
                  <a:pt x="35560" y="35560"/>
                </a:lnTo>
                <a:lnTo>
                  <a:pt x="71120" y="17780"/>
                </a:lnTo>
                <a:lnTo>
                  <a:pt x="106680" y="8890"/>
                </a:lnTo>
                <a:lnTo>
                  <a:pt x="142240" y="8890"/>
                </a:lnTo>
                <a:lnTo>
                  <a:pt x="1866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SMARTINK"/>
          <p:cNvSpPr/>
          <p:nvPr/>
        </p:nvSpPr>
        <p:spPr>
          <a:xfrm>
            <a:off x="1929130" y="2383790"/>
            <a:ext cx="71121" cy="294641"/>
          </a:xfrm>
          <a:custGeom>
            <a:avLst/>
            <a:gdLst/>
            <a:ahLst/>
            <a:cxnLst/>
            <a:rect l="0" t="0" r="0" b="0"/>
            <a:pathLst>
              <a:path w="71121" h="294641">
                <a:moveTo>
                  <a:pt x="71120" y="0"/>
                </a:moveTo>
                <a:lnTo>
                  <a:pt x="53340" y="35560"/>
                </a:lnTo>
                <a:lnTo>
                  <a:pt x="44450" y="72390"/>
                </a:lnTo>
                <a:lnTo>
                  <a:pt x="35560" y="107950"/>
                </a:lnTo>
                <a:lnTo>
                  <a:pt x="26670" y="152400"/>
                </a:lnTo>
                <a:lnTo>
                  <a:pt x="17780" y="187960"/>
                </a:lnTo>
                <a:lnTo>
                  <a:pt x="8890" y="223520"/>
                </a:lnTo>
                <a:lnTo>
                  <a:pt x="8890" y="25908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SMARTINK"/>
          <p:cNvSpPr/>
          <p:nvPr/>
        </p:nvSpPr>
        <p:spPr>
          <a:xfrm>
            <a:off x="1964690" y="2383790"/>
            <a:ext cx="115571" cy="294641"/>
          </a:xfrm>
          <a:custGeom>
            <a:avLst/>
            <a:gdLst/>
            <a:ahLst/>
            <a:cxnLst/>
            <a:rect l="0" t="0" r="0" b="0"/>
            <a:pathLst>
              <a:path w="115571" h="294641">
                <a:moveTo>
                  <a:pt x="0" y="0"/>
                </a:moveTo>
                <a:lnTo>
                  <a:pt x="26670" y="54610"/>
                </a:lnTo>
                <a:lnTo>
                  <a:pt x="44450" y="90170"/>
                </a:lnTo>
                <a:lnTo>
                  <a:pt x="62230" y="125730"/>
                </a:lnTo>
                <a:lnTo>
                  <a:pt x="71120" y="161290"/>
                </a:lnTo>
                <a:lnTo>
                  <a:pt x="80010" y="196850"/>
                </a:lnTo>
                <a:lnTo>
                  <a:pt x="97790" y="241300"/>
                </a:lnTo>
                <a:lnTo>
                  <a:pt x="106680" y="259080"/>
                </a:lnTo>
                <a:lnTo>
                  <a:pt x="11557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SMARTINK"/>
          <p:cNvSpPr/>
          <p:nvPr/>
        </p:nvSpPr>
        <p:spPr>
          <a:xfrm>
            <a:off x="1911350" y="2553970"/>
            <a:ext cx="160021" cy="26671"/>
          </a:xfrm>
          <a:custGeom>
            <a:avLst/>
            <a:gdLst/>
            <a:ahLst/>
            <a:cxnLst/>
            <a:rect l="0" t="0" r="0" b="0"/>
            <a:pathLst>
              <a:path w="160021" h="26671">
                <a:moveTo>
                  <a:pt x="0" y="26670"/>
                </a:moveTo>
                <a:lnTo>
                  <a:pt x="2667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5113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SMARTINK"/>
          <p:cNvSpPr/>
          <p:nvPr/>
        </p:nvSpPr>
        <p:spPr>
          <a:xfrm>
            <a:off x="2339340" y="2447290"/>
            <a:ext cx="250191" cy="401321"/>
          </a:xfrm>
          <a:custGeom>
            <a:avLst/>
            <a:gdLst/>
            <a:ahLst/>
            <a:cxnLst/>
            <a:rect l="0" t="0" r="0" b="0"/>
            <a:pathLst>
              <a:path w="250191" h="401321">
                <a:moveTo>
                  <a:pt x="8890" y="0"/>
                </a:moveTo>
                <a:lnTo>
                  <a:pt x="0" y="17780"/>
                </a:lnTo>
                <a:lnTo>
                  <a:pt x="0" y="44450"/>
                </a:lnTo>
                <a:lnTo>
                  <a:pt x="8890" y="80010"/>
                </a:lnTo>
                <a:lnTo>
                  <a:pt x="17780" y="124460"/>
                </a:lnTo>
                <a:lnTo>
                  <a:pt x="35560" y="151130"/>
                </a:lnTo>
                <a:lnTo>
                  <a:pt x="62230" y="168910"/>
                </a:lnTo>
                <a:lnTo>
                  <a:pt x="88900" y="186690"/>
                </a:lnTo>
                <a:lnTo>
                  <a:pt x="116840" y="186690"/>
                </a:lnTo>
                <a:lnTo>
                  <a:pt x="143510" y="186690"/>
                </a:lnTo>
                <a:lnTo>
                  <a:pt x="179070" y="168910"/>
                </a:lnTo>
                <a:lnTo>
                  <a:pt x="196850" y="168910"/>
                </a:lnTo>
                <a:lnTo>
                  <a:pt x="214630" y="151130"/>
                </a:lnTo>
                <a:lnTo>
                  <a:pt x="232410" y="106680"/>
                </a:lnTo>
                <a:lnTo>
                  <a:pt x="250190" y="80010"/>
                </a:lnTo>
                <a:lnTo>
                  <a:pt x="250190" y="62230"/>
                </a:lnTo>
                <a:lnTo>
                  <a:pt x="241300" y="26670"/>
                </a:lnTo>
                <a:lnTo>
                  <a:pt x="223520" y="26670"/>
                </a:lnTo>
                <a:lnTo>
                  <a:pt x="223520" y="62230"/>
                </a:lnTo>
                <a:lnTo>
                  <a:pt x="223520" y="106680"/>
                </a:lnTo>
                <a:lnTo>
                  <a:pt x="223520" y="142240"/>
                </a:lnTo>
                <a:lnTo>
                  <a:pt x="223520" y="177800"/>
                </a:lnTo>
                <a:lnTo>
                  <a:pt x="223520" y="213360"/>
                </a:lnTo>
                <a:lnTo>
                  <a:pt x="223520" y="248920"/>
                </a:lnTo>
                <a:lnTo>
                  <a:pt x="223520" y="285750"/>
                </a:lnTo>
                <a:lnTo>
                  <a:pt x="223520" y="321310"/>
                </a:lnTo>
                <a:lnTo>
                  <a:pt x="205740" y="365760"/>
                </a:lnTo>
                <a:lnTo>
                  <a:pt x="205740" y="383540"/>
                </a:lnTo>
                <a:lnTo>
                  <a:pt x="179070" y="392430"/>
                </a:lnTo>
                <a:lnTo>
                  <a:pt x="152400" y="401320"/>
                </a:lnTo>
                <a:lnTo>
                  <a:pt x="125730" y="401320"/>
                </a:lnTo>
                <a:lnTo>
                  <a:pt x="107950" y="392430"/>
                </a:lnTo>
                <a:lnTo>
                  <a:pt x="88900" y="383540"/>
                </a:lnTo>
                <a:lnTo>
                  <a:pt x="62230" y="339090"/>
                </a:lnTo>
                <a:lnTo>
                  <a:pt x="53340" y="321310"/>
                </a:lnTo>
                <a:lnTo>
                  <a:pt x="53340" y="303530"/>
                </a:lnTo>
                <a:lnTo>
                  <a:pt x="7112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SMARTINK"/>
          <p:cNvSpPr/>
          <p:nvPr/>
        </p:nvSpPr>
        <p:spPr>
          <a:xfrm>
            <a:off x="2724150" y="2456180"/>
            <a:ext cx="142241" cy="44451"/>
          </a:xfrm>
          <a:custGeom>
            <a:avLst/>
            <a:gdLst/>
            <a:ahLst/>
            <a:cxnLst/>
            <a:rect l="0" t="0" r="0" b="0"/>
            <a:pathLst>
              <a:path w="142241" h="44451">
                <a:moveTo>
                  <a:pt x="0" y="44450"/>
                </a:moveTo>
                <a:lnTo>
                  <a:pt x="17780" y="26670"/>
                </a:lnTo>
                <a:lnTo>
                  <a:pt x="35560" y="8890"/>
                </a:lnTo>
                <a:lnTo>
                  <a:pt x="71120" y="8890"/>
                </a:lnTo>
                <a:lnTo>
                  <a:pt x="97790" y="0"/>
                </a:lnTo>
                <a:lnTo>
                  <a:pt x="1422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SMARTINK"/>
          <p:cNvSpPr/>
          <p:nvPr/>
        </p:nvSpPr>
        <p:spPr>
          <a:xfrm>
            <a:off x="2724150" y="2562860"/>
            <a:ext cx="106681" cy="17781"/>
          </a:xfrm>
          <a:custGeom>
            <a:avLst/>
            <a:gdLst/>
            <a:ahLst/>
            <a:cxnLst/>
            <a:rect l="0" t="0" r="0" b="0"/>
            <a:pathLst>
              <a:path w="106681" h="17781">
                <a:moveTo>
                  <a:pt x="0" y="17780"/>
                </a:moveTo>
                <a:lnTo>
                  <a:pt x="35560" y="0"/>
                </a:lnTo>
                <a:lnTo>
                  <a:pt x="8001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SMARTINK"/>
          <p:cNvSpPr/>
          <p:nvPr/>
        </p:nvSpPr>
        <p:spPr>
          <a:xfrm>
            <a:off x="2990850" y="2491740"/>
            <a:ext cx="143511" cy="17781"/>
          </a:xfrm>
          <a:custGeom>
            <a:avLst/>
            <a:gdLst/>
            <a:ahLst/>
            <a:cxnLst/>
            <a:rect l="0" t="0" r="0" b="0"/>
            <a:pathLst>
              <a:path w="143511" h="17781">
                <a:moveTo>
                  <a:pt x="0" y="17780"/>
                </a:moveTo>
                <a:lnTo>
                  <a:pt x="45720" y="0"/>
                </a:lnTo>
                <a:lnTo>
                  <a:pt x="90170" y="0"/>
                </a:lnTo>
                <a:lnTo>
                  <a:pt x="134620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SMARTINK"/>
          <p:cNvSpPr/>
          <p:nvPr/>
        </p:nvSpPr>
        <p:spPr>
          <a:xfrm>
            <a:off x="3258820" y="2366010"/>
            <a:ext cx="17781" cy="303531"/>
          </a:xfrm>
          <a:custGeom>
            <a:avLst/>
            <a:gdLst/>
            <a:ahLst/>
            <a:cxnLst/>
            <a:rect l="0" t="0" r="0" b="0"/>
            <a:pathLst>
              <a:path w="17781" h="303531">
                <a:moveTo>
                  <a:pt x="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90170"/>
                </a:lnTo>
                <a:lnTo>
                  <a:pt x="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0" y="241300"/>
                </a:lnTo>
                <a:lnTo>
                  <a:pt x="8890" y="276860"/>
                </a:lnTo>
                <a:lnTo>
                  <a:pt x="1778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SMARTINK"/>
          <p:cNvSpPr/>
          <p:nvPr/>
        </p:nvSpPr>
        <p:spPr>
          <a:xfrm>
            <a:off x="4928870" y="4946650"/>
            <a:ext cx="99061" cy="8891"/>
          </a:xfrm>
          <a:custGeom>
            <a:avLst/>
            <a:gdLst/>
            <a:ahLst/>
            <a:cxnLst/>
            <a:rect l="0" t="0" r="0" b="0"/>
            <a:pathLst>
              <a:path w="99061" h="8891">
                <a:moveTo>
                  <a:pt x="0" y="8890"/>
                </a:moveTo>
                <a:lnTo>
                  <a:pt x="35560" y="8890"/>
                </a:lnTo>
                <a:lnTo>
                  <a:pt x="62230" y="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SMARTINK"/>
          <p:cNvSpPr/>
          <p:nvPr/>
        </p:nvSpPr>
        <p:spPr>
          <a:xfrm>
            <a:off x="5331460" y="4902200"/>
            <a:ext cx="142241" cy="1"/>
          </a:xfrm>
          <a:custGeom>
            <a:avLst/>
            <a:gdLst/>
            <a:ahLst/>
            <a:cxnLst/>
            <a:rect l="0" t="0" r="0" b="0"/>
            <a:pathLst>
              <a:path w="142241" h="1">
                <a:moveTo>
                  <a:pt x="0" y="0"/>
                </a:moveTo>
                <a:lnTo>
                  <a:pt x="44450" y="0"/>
                </a:lnTo>
                <a:lnTo>
                  <a:pt x="88900" y="0"/>
                </a:lnTo>
                <a:lnTo>
                  <a:pt x="12446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SMARTINK"/>
          <p:cNvSpPr/>
          <p:nvPr/>
        </p:nvSpPr>
        <p:spPr>
          <a:xfrm>
            <a:off x="5795010" y="4884420"/>
            <a:ext cx="134621" cy="8891"/>
          </a:xfrm>
          <a:custGeom>
            <a:avLst/>
            <a:gdLst/>
            <a:ahLst/>
            <a:cxnLst/>
            <a:rect l="0" t="0" r="0" b="0"/>
            <a:pathLst>
              <a:path w="134621" h="8891">
                <a:moveTo>
                  <a:pt x="0" y="0"/>
                </a:moveTo>
                <a:lnTo>
                  <a:pt x="44450" y="8890"/>
                </a:lnTo>
                <a:lnTo>
                  <a:pt x="81280" y="8890"/>
                </a:lnTo>
                <a:lnTo>
                  <a:pt x="116840" y="8890"/>
                </a:lnTo>
                <a:lnTo>
                  <a:pt x="1346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SMARTINK"/>
          <p:cNvSpPr/>
          <p:nvPr/>
        </p:nvSpPr>
        <p:spPr>
          <a:xfrm>
            <a:off x="6313170" y="4875530"/>
            <a:ext cx="152401" cy="8891"/>
          </a:xfrm>
          <a:custGeom>
            <a:avLst/>
            <a:gdLst/>
            <a:ahLst/>
            <a:cxnLst/>
            <a:rect l="0" t="0" r="0" b="0"/>
            <a:pathLst>
              <a:path w="152401" h="8891">
                <a:moveTo>
                  <a:pt x="0" y="8890"/>
                </a:moveTo>
                <a:lnTo>
                  <a:pt x="26670" y="8890"/>
                </a:lnTo>
                <a:lnTo>
                  <a:pt x="44450" y="8890"/>
                </a:lnTo>
                <a:lnTo>
                  <a:pt x="88900" y="8890"/>
                </a:lnTo>
                <a:lnTo>
                  <a:pt x="13462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SMARTINK"/>
          <p:cNvSpPr/>
          <p:nvPr/>
        </p:nvSpPr>
        <p:spPr>
          <a:xfrm>
            <a:off x="6929120" y="4866640"/>
            <a:ext cx="152401" cy="8891"/>
          </a:xfrm>
          <a:custGeom>
            <a:avLst/>
            <a:gdLst/>
            <a:ahLst/>
            <a:cxnLst/>
            <a:rect l="0" t="0" r="0" b="0"/>
            <a:pathLst>
              <a:path w="152401" h="8891">
                <a:moveTo>
                  <a:pt x="0" y="0"/>
                </a:moveTo>
                <a:lnTo>
                  <a:pt x="44450" y="0"/>
                </a:lnTo>
                <a:lnTo>
                  <a:pt x="90170" y="0"/>
                </a:lnTo>
                <a:lnTo>
                  <a:pt x="134620" y="0"/>
                </a:lnTo>
                <a:lnTo>
                  <a:pt x="1524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SMARTINK"/>
          <p:cNvSpPr/>
          <p:nvPr/>
        </p:nvSpPr>
        <p:spPr>
          <a:xfrm>
            <a:off x="7509510" y="4875530"/>
            <a:ext cx="179071" cy="1"/>
          </a:xfrm>
          <a:custGeom>
            <a:avLst/>
            <a:gdLst/>
            <a:ahLst/>
            <a:cxnLst/>
            <a:rect l="0" t="0" r="0" b="0"/>
            <a:pathLst>
              <a:path w="179071" h="1">
                <a:moveTo>
                  <a:pt x="0" y="0"/>
                </a:moveTo>
                <a:lnTo>
                  <a:pt x="26670" y="0"/>
                </a:lnTo>
                <a:lnTo>
                  <a:pt x="44450" y="0"/>
                </a:lnTo>
                <a:lnTo>
                  <a:pt x="81280" y="0"/>
                </a:lnTo>
                <a:lnTo>
                  <a:pt x="125730" y="0"/>
                </a:lnTo>
                <a:lnTo>
                  <a:pt x="17018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SMARTINK"/>
          <p:cNvSpPr/>
          <p:nvPr/>
        </p:nvSpPr>
        <p:spPr>
          <a:xfrm>
            <a:off x="8036560" y="4875530"/>
            <a:ext cx="161291" cy="35561"/>
          </a:xfrm>
          <a:custGeom>
            <a:avLst/>
            <a:gdLst/>
            <a:ahLst/>
            <a:cxnLst/>
            <a:rect l="0" t="0" r="0" b="0"/>
            <a:pathLst>
              <a:path w="161291" h="35561">
                <a:moveTo>
                  <a:pt x="0" y="0"/>
                </a:moveTo>
                <a:lnTo>
                  <a:pt x="35560" y="17780"/>
                </a:lnTo>
                <a:lnTo>
                  <a:pt x="71120" y="26670"/>
                </a:lnTo>
                <a:lnTo>
                  <a:pt x="116840" y="26670"/>
                </a:lnTo>
                <a:lnTo>
                  <a:pt x="16129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SMARTINK"/>
          <p:cNvSpPr/>
          <p:nvPr/>
        </p:nvSpPr>
        <p:spPr>
          <a:xfrm>
            <a:off x="8545830" y="4875530"/>
            <a:ext cx="97791" cy="17781"/>
          </a:xfrm>
          <a:custGeom>
            <a:avLst/>
            <a:gdLst/>
            <a:ahLst/>
            <a:cxnLst/>
            <a:rect l="0" t="0" r="0" b="0"/>
            <a:pathLst>
              <a:path w="97791" h="17781">
                <a:moveTo>
                  <a:pt x="0" y="0"/>
                </a:moveTo>
                <a:lnTo>
                  <a:pt x="26670" y="0"/>
                </a:lnTo>
                <a:lnTo>
                  <a:pt x="71120" y="8890"/>
                </a:lnTo>
                <a:lnTo>
                  <a:pt x="9779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SMARTINK"/>
          <p:cNvSpPr/>
          <p:nvPr/>
        </p:nvSpPr>
        <p:spPr>
          <a:xfrm>
            <a:off x="6428740" y="2348230"/>
            <a:ext cx="90171" cy="473711"/>
          </a:xfrm>
          <a:custGeom>
            <a:avLst/>
            <a:gdLst/>
            <a:ahLst/>
            <a:cxnLst/>
            <a:rect l="0" t="0" r="0" b="0"/>
            <a:pathLst>
              <a:path w="90171" h="473711">
                <a:moveTo>
                  <a:pt x="36830" y="0"/>
                </a:moveTo>
                <a:lnTo>
                  <a:pt x="19050" y="8890"/>
                </a:lnTo>
                <a:lnTo>
                  <a:pt x="10160" y="26670"/>
                </a:lnTo>
                <a:lnTo>
                  <a:pt x="10160" y="6223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10160" y="294640"/>
                </a:lnTo>
                <a:lnTo>
                  <a:pt x="19050" y="339090"/>
                </a:lnTo>
                <a:lnTo>
                  <a:pt x="36830" y="384810"/>
                </a:lnTo>
                <a:lnTo>
                  <a:pt x="45720" y="411480"/>
                </a:lnTo>
                <a:lnTo>
                  <a:pt x="72390" y="455930"/>
                </a:lnTo>
                <a:lnTo>
                  <a:pt x="90170" y="4737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SMARTINK"/>
          <p:cNvSpPr/>
          <p:nvPr/>
        </p:nvSpPr>
        <p:spPr>
          <a:xfrm>
            <a:off x="6527800" y="2562860"/>
            <a:ext cx="88901" cy="8891"/>
          </a:xfrm>
          <a:custGeom>
            <a:avLst/>
            <a:gdLst/>
            <a:ahLst/>
            <a:cxnLst/>
            <a:rect l="0" t="0" r="0" b="0"/>
            <a:pathLst>
              <a:path w="8890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SMARTINK"/>
          <p:cNvSpPr/>
          <p:nvPr/>
        </p:nvSpPr>
        <p:spPr>
          <a:xfrm>
            <a:off x="6687820" y="2401570"/>
            <a:ext cx="196851" cy="349251"/>
          </a:xfrm>
          <a:custGeom>
            <a:avLst/>
            <a:gdLst/>
            <a:ahLst/>
            <a:cxnLst/>
            <a:rect l="0" t="0" r="0" b="0"/>
            <a:pathLst>
              <a:path w="196851" h="349251">
                <a:moveTo>
                  <a:pt x="0" y="17780"/>
                </a:moveTo>
                <a:lnTo>
                  <a:pt x="0" y="0"/>
                </a:lnTo>
                <a:lnTo>
                  <a:pt x="17780" y="0"/>
                </a:lnTo>
                <a:lnTo>
                  <a:pt x="45720" y="0"/>
                </a:lnTo>
                <a:lnTo>
                  <a:pt x="81280" y="26670"/>
                </a:lnTo>
                <a:lnTo>
                  <a:pt x="99060" y="45720"/>
                </a:lnTo>
                <a:lnTo>
                  <a:pt x="99060" y="63500"/>
                </a:lnTo>
                <a:lnTo>
                  <a:pt x="90170" y="90170"/>
                </a:lnTo>
                <a:lnTo>
                  <a:pt x="81280" y="116840"/>
                </a:lnTo>
                <a:lnTo>
                  <a:pt x="27940" y="161290"/>
                </a:lnTo>
                <a:lnTo>
                  <a:pt x="81280" y="143510"/>
                </a:lnTo>
                <a:lnTo>
                  <a:pt x="107950" y="143510"/>
                </a:lnTo>
                <a:lnTo>
                  <a:pt x="125730" y="143510"/>
                </a:lnTo>
                <a:lnTo>
                  <a:pt x="152400" y="152400"/>
                </a:lnTo>
                <a:lnTo>
                  <a:pt x="179070" y="187960"/>
                </a:lnTo>
                <a:lnTo>
                  <a:pt x="196850" y="214630"/>
                </a:lnTo>
                <a:lnTo>
                  <a:pt x="196850" y="232410"/>
                </a:lnTo>
                <a:lnTo>
                  <a:pt x="187960" y="250190"/>
                </a:lnTo>
                <a:lnTo>
                  <a:pt x="179070" y="294640"/>
                </a:lnTo>
                <a:lnTo>
                  <a:pt x="161290" y="313690"/>
                </a:lnTo>
                <a:lnTo>
                  <a:pt x="143510" y="331470"/>
                </a:lnTo>
                <a:lnTo>
                  <a:pt x="99060" y="349250"/>
                </a:lnTo>
                <a:lnTo>
                  <a:pt x="81280" y="349250"/>
                </a:lnTo>
                <a:lnTo>
                  <a:pt x="45720" y="340360"/>
                </a:lnTo>
                <a:lnTo>
                  <a:pt x="27940" y="331470"/>
                </a:lnTo>
                <a:lnTo>
                  <a:pt x="36830" y="3225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SMARTINK"/>
          <p:cNvSpPr/>
          <p:nvPr/>
        </p:nvSpPr>
        <p:spPr>
          <a:xfrm>
            <a:off x="7019290" y="2678430"/>
            <a:ext cx="35561" cy="134621"/>
          </a:xfrm>
          <a:custGeom>
            <a:avLst/>
            <a:gdLst/>
            <a:ahLst/>
            <a:cxnLst/>
            <a:rect l="0" t="0" r="0" b="0"/>
            <a:pathLst>
              <a:path w="35561" h="134621">
                <a:moveTo>
                  <a:pt x="35560" y="0"/>
                </a:moveTo>
                <a:lnTo>
                  <a:pt x="17780" y="8890"/>
                </a:lnTo>
                <a:lnTo>
                  <a:pt x="8890" y="63500"/>
                </a:lnTo>
                <a:lnTo>
                  <a:pt x="0" y="107950"/>
                </a:lnTo>
                <a:lnTo>
                  <a:pt x="0" y="1346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SMARTINK"/>
          <p:cNvSpPr/>
          <p:nvPr/>
        </p:nvSpPr>
        <p:spPr>
          <a:xfrm>
            <a:off x="7152640" y="2553970"/>
            <a:ext cx="97791" cy="1"/>
          </a:xfrm>
          <a:custGeom>
            <a:avLst/>
            <a:gdLst/>
            <a:ahLst/>
            <a:cxnLst/>
            <a:rect l="0" t="0" r="0" b="0"/>
            <a:pathLst>
              <a:path w="97791" h="1">
                <a:moveTo>
                  <a:pt x="0" y="0"/>
                </a:moveTo>
                <a:lnTo>
                  <a:pt x="17780" y="0"/>
                </a:lnTo>
                <a:lnTo>
                  <a:pt x="44450" y="0"/>
                </a:lnTo>
                <a:lnTo>
                  <a:pt x="8001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SMARTINK"/>
          <p:cNvSpPr/>
          <p:nvPr/>
        </p:nvSpPr>
        <p:spPr>
          <a:xfrm>
            <a:off x="7349490" y="2339340"/>
            <a:ext cx="124461" cy="107951"/>
          </a:xfrm>
          <a:custGeom>
            <a:avLst/>
            <a:gdLst/>
            <a:ahLst/>
            <a:cxnLst/>
            <a:rect l="0" t="0" r="0" b="0"/>
            <a:pathLst>
              <a:path w="124461" h="10795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8890" y="99060"/>
                </a:lnTo>
                <a:lnTo>
                  <a:pt x="44450" y="107950"/>
                </a:lnTo>
                <a:lnTo>
                  <a:pt x="80010" y="107950"/>
                </a:lnTo>
                <a:lnTo>
                  <a:pt x="124460" y="107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SMARTINK"/>
          <p:cNvSpPr/>
          <p:nvPr/>
        </p:nvSpPr>
        <p:spPr>
          <a:xfrm>
            <a:off x="7456170" y="2348230"/>
            <a:ext cx="8891" cy="179071"/>
          </a:xfrm>
          <a:custGeom>
            <a:avLst/>
            <a:gdLst/>
            <a:ahLst/>
            <a:cxnLst/>
            <a:rect l="0" t="0" r="0" b="0"/>
            <a:pathLst>
              <a:path w="8891" h="17907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6840"/>
                </a:lnTo>
                <a:lnTo>
                  <a:pt x="0" y="161290"/>
                </a:lnTo>
                <a:lnTo>
                  <a:pt x="0" y="1790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SMARTINK"/>
          <p:cNvSpPr/>
          <p:nvPr/>
        </p:nvSpPr>
        <p:spPr>
          <a:xfrm>
            <a:off x="7331710" y="2580640"/>
            <a:ext cx="151131" cy="8891"/>
          </a:xfrm>
          <a:custGeom>
            <a:avLst/>
            <a:gdLst/>
            <a:ahLst/>
            <a:cxnLst/>
            <a:rect l="0" t="0" r="0" b="0"/>
            <a:pathLst>
              <a:path w="151131" h="8891">
                <a:moveTo>
                  <a:pt x="0" y="8890"/>
                </a:moveTo>
                <a:lnTo>
                  <a:pt x="35560" y="8890"/>
                </a:lnTo>
                <a:lnTo>
                  <a:pt x="80010" y="8890"/>
                </a:lnTo>
                <a:lnTo>
                  <a:pt x="11557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SMARTINK"/>
          <p:cNvSpPr/>
          <p:nvPr/>
        </p:nvSpPr>
        <p:spPr>
          <a:xfrm>
            <a:off x="7393940" y="2696210"/>
            <a:ext cx="124461" cy="187961"/>
          </a:xfrm>
          <a:custGeom>
            <a:avLst/>
            <a:gdLst/>
            <a:ahLst/>
            <a:cxnLst/>
            <a:rect l="0" t="0" r="0" b="0"/>
            <a:pathLst>
              <a:path w="124461" h="187961">
                <a:moveTo>
                  <a:pt x="0" y="19050"/>
                </a:moveTo>
                <a:lnTo>
                  <a:pt x="0" y="0"/>
                </a:lnTo>
                <a:lnTo>
                  <a:pt x="26670" y="0"/>
                </a:lnTo>
                <a:lnTo>
                  <a:pt x="53340" y="0"/>
                </a:lnTo>
                <a:lnTo>
                  <a:pt x="71120" y="0"/>
                </a:lnTo>
                <a:lnTo>
                  <a:pt x="80010" y="19050"/>
                </a:lnTo>
                <a:lnTo>
                  <a:pt x="71120" y="36830"/>
                </a:lnTo>
                <a:lnTo>
                  <a:pt x="44450" y="72390"/>
                </a:lnTo>
                <a:lnTo>
                  <a:pt x="26670" y="90170"/>
                </a:lnTo>
                <a:lnTo>
                  <a:pt x="71120" y="81280"/>
                </a:lnTo>
                <a:lnTo>
                  <a:pt x="88900" y="81280"/>
                </a:lnTo>
                <a:lnTo>
                  <a:pt x="106680" y="90170"/>
                </a:lnTo>
                <a:lnTo>
                  <a:pt x="124460" y="107950"/>
                </a:lnTo>
                <a:lnTo>
                  <a:pt x="124460" y="125730"/>
                </a:lnTo>
                <a:lnTo>
                  <a:pt x="115570" y="143510"/>
                </a:lnTo>
                <a:lnTo>
                  <a:pt x="88900" y="170180"/>
                </a:lnTo>
                <a:lnTo>
                  <a:pt x="62230" y="179070"/>
                </a:lnTo>
                <a:lnTo>
                  <a:pt x="35560" y="187960"/>
                </a:lnTo>
                <a:lnTo>
                  <a:pt x="8890" y="1879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SMARTINK"/>
          <p:cNvSpPr/>
          <p:nvPr/>
        </p:nvSpPr>
        <p:spPr>
          <a:xfrm>
            <a:off x="7581900" y="2339340"/>
            <a:ext cx="88901" cy="607061"/>
          </a:xfrm>
          <a:custGeom>
            <a:avLst/>
            <a:gdLst/>
            <a:ahLst/>
            <a:cxnLst/>
            <a:rect l="0" t="0" r="0" b="0"/>
            <a:pathLst>
              <a:path w="88901" h="607061">
                <a:moveTo>
                  <a:pt x="0" y="0"/>
                </a:moveTo>
                <a:lnTo>
                  <a:pt x="26670" y="35560"/>
                </a:lnTo>
                <a:lnTo>
                  <a:pt x="53340" y="71120"/>
                </a:lnTo>
                <a:lnTo>
                  <a:pt x="62230" y="88900"/>
                </a:lnTo>
                <a:lnTo>
                  <a:pt x="71120" y="116840"/>
                </a:lnTo>
                <a:lnTo>
                  <a:pt x="80010" y="152400"/>
                </a:lnTo>
                <a:lnTo>
                  <a:pt x="80010" y="187960"/>
                </a:lnTo>
                <a:lnTo>
                  <a:pt x="88900" y="232410"/>
                </a:lnTo>
                <a:lnTo>
                  <a:pt x="88900" y="276860"/>
                </a:lnTo>
                <a:lnTo>
                  <a:pt x="88900" y="321310"/>
                </a:lnTo>
                <a:lnTo>
                  <a:pt x="88900" y="356870"/>
                </a:lnTo>
                <a:lnTo>
                  <a:pt x="88900" y="393700"/>
                </a:lnTo>
                <a:lnTo>
                  <a:pt x="80010" y="429260"/>
                </a:lnTo>
                <a:lnTo>
                  <a:pt x="80010" y="464820"/>
                </a:lnTo>
                <a:lnTo>
                  <a:pt x="71120" y="500380"/>
                </a:lnTo>
                <a:lnTo>
                  <a:pt x="62230" y="544830"/>
                </a:lnTo>
                <a:lnTo>
                  <a:pt x="53340" y="562610"/>
                </a:lnTo>
                <a:lnTo>
                  <a:pt x="44450" y="6070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SMARTINK"/>
          <p:cNvSpPr/>
          <p:nvPr/>
        </p:nvSpPr>
        <p:spPr>
          <a:xfrm>
            <a:off x="7795260" y="2339340"/>
            <a:ext cx="116841" cy="589281"/>
          </a:xfrm>
          <a:custGeom>
            <a:avLst/>
            <a:gdLst/>
            <a:ahLst/>
            <a:cxnLst/>
            <a:rect l="0" t="0" r="0" b="0"/>
            <a:pathLst>
              <a:path w="116841" h="589281">
                <a:moveTo>
                  <a:pt x="26670" y="0"/>
                </a:moveTo>
                <a:lnTo>
                  <a:pt x="26670" y="35560"/>
                </a:lnTo>
                <a:lnTo>
                  <a:pt x="17780" y="62230"/>
                </a:lnTo>
                <a:lnTo>
                  <a:pt x="8890" y="107950"/>
                </a:lnTo>
                <a:lnTo>
                  <a:pt x="8890" y="143510"/>
                </a:lnTo>
                <a:lnTo>
                  <a:pt x="0" y="179070"/>
                </a:lnTo>
                <a:lnTo>
                  <a:pt x="0" y="223520"/>
                </a:lnTo>
                <a:lnTo>
                  <a:pt x="0" y="267970"/>
                </a:lnTo>
                <a:lnTo>
                  <a:pt x="0" y="312420"/>
                </a:lnTo>
                <a:lnTo>
                  <a:pt x="8890" y="347980"/>
                </a:lnTo>
                <a:lnTo>
                  <a:pt x="17780" y="384810"/>
                </a:lnTo>
                <a:lnTo>
                  <a:pt x="35560" y="429260"/>
                </a:lnTo>
                <a:lnTo>
                  <a:pt x="44450" y="464820"/>
                </a:lnTo>
                <a:lnTo>
                  <a:pt x="63500" y="509270"/>
                </a:lnTo>
                <a:lnTo>
                  <a:pt x="99060" y="562610"/>
                </a:lnTo>
                <a:lnTo>
                  <a:pt x="116840" y="5892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SMARTINK"/>
          <p:cNvSpPr/>
          <p:nvPr/>
        </p:nvSpPr>
        <p:spPr>
          <a:xfrm>
            <a:off x="7912100" y="2642870"/>
            <a:ext cx="71121" cy="17781"/>
          </a:xfrm>
          <a:custGeom>
            <a:avLst/>
            <a:gdLst/>
            <a:ahLst/>
            <a:cxnLst/>
            <a:rect l="0" t="0" r="0" b="0"/>
            <a:pathLst>
              <a:path w="71121" h="17781">
                <a:moveTo>
                  <a:pt x="0" y="17780"/>
                </a:moveTo>
                <a:lnTo>
                  <a:pt x="0" y="0"/>
                </a:lnTo>
                <a:lnTo>
                  <a:pt x="26670" y="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SMARTINK"/>
          <p:cNvSpPr/>
          <p:nvPr/>
        </p:nvSpPr>
        <p:spPr>
          <a:xfrm>
            <a:off x="8081010" y="2473960"/>
            <a:ext cx="152401" cy="347981"/>
          </a:xfrm>
          <a:custGeom>
            <a:avLst/>
            <a:gdLst/>
            <a:ahLst/>
            <a:cxnLst/>
            <a:rect l="0" t="0" r="0" b="0"/>
            <a:pathLst>
              <a:path w="152401" h="347981">
                <a:moveTo>
                  <a:pt x="0" y="17780"/>
                </a:moveTo>
                <a:lnTo>
                  <a:pt x="17780" y="0"/>
                </a:lnTo>
                <a:lnTo>
                  <a:pt x="35560" y="0"/>
                </a:lnTo>
                <a:lnTo>
                  <a:pt x="53340" y="8890"/>
                </a:lnTo>
                <a:lnTo>
                  <a:pt x="72390" y="26670"/>
                </a:lnTo>
                <a:lnTo>
                  <a:pt x="90170" y="44450"/>
                </a:lnTo>
                <a:lnTo>
                  <a:pt x="99060" y="88900"/>
                </a:lnTo>
                <a:lnTo>
                  <a:pt x="116840" y="124460"/>
                </a:lnTo>
                <a:lnTo>
                  <a:pt x="116840" y="168910"/>
                </a:lnTo>
                <a:lnTo>
                  <a:pt x="116840" y="213360"/>
                </a:lnTo>
                <a:lnTo>
                  <a:pt x="107950" y="267970"/>
                </a:lnTo>
                <a:lnTo>
                  <a:pt x="90170" y="303530"/>
                </a:lnTo>
                <a:lnTo>
                  <a:pt x="81280" y="330200"/>
                </a:lnTo>
                <a:lnTo>
                  <a:pt x="53340" y="339090"/>
                </a:lnTo>
                <a:lnTo>
                  <a:pt x="35560" y="339090"/>
                </a:lnTo>
                <a:lnTo>
                  <a:pt x="17780" y="321310"/>
                </a:lnTo>
                <a:lnTo>
                  <a:pt x="8890" y="303530"/>
                </a:lnTo>
                <a:lnTo>
                  <a:pt x="8890" y="267970"/>
                </a:lnTo>
                <a:lnTo>
                  <a:pt x="17780" y="250190"/>
                </a:lnTo>
                <a:lnTo>
                  <a:pt x="44450" y="231140"/>
                </a:lnTo>
                <a:lnTo>
                  <a:pt x="62230" y="231140"/>
                </a:lnTo>
                <a:lnTo>
                  <a:pt x="81280" y="231140"/>
                </a:lnTo>
                <a:lnTo>
                  <a:pt x="107950" y="241300"/>
                </a:lnTo>
                <a:lnTo>
                  <a:pt x="125730" y="259080"/>
                </a:lnTo>
                <a:lnTo>
                  <a:pt x="143510" y="276860"/>
                </a:lnTo>
                <a:lnTo>
                  <a:pt x="143510" y="294640"/>
                </a:lnTo>
                <a:lnTo>
                  <a:pt x="143510" y="339090"/>
                </a:lnTo>
                <a:lnTo>
                  <a:pt x="152400" y="3479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SMARTINK"/>
          <p:cNvSpPr/>
          <p:nvPr/>
        </p:nvSpPr>
        <p:spPr>
          <a:xfrm>
            <a:off x="8375650" y="2786380"/>
            <a:ext cx="8891" cy="115571"/>
          </a:xfrm>
          <a:custGeom>
            <a:avLst/>
            <a:gdLst/>
            <a:ahLst/>
            <a:cxnLst/>
            <a:rect l="0" t="0" r="0" b="0"/>
            <a:pathLst>
              <a:path w="8891" h="115571">
                <a:moveTo>
                  <a:pt x="8890" y="0"/>
                </a:moveTo>
                <a:lnTo>
                  <a:pt x="8890" y="35560"/>
                </a:lnTo>
                <a:lnTo>
                  <a:pt x="0" y="62230"/>
                </a:lnTo>
                <a:lnTo>
                  <a:pt x="0" y="106680"/>
                </a:lnTo>
                <a:lnTo>
                  <a:pt x="0" y="1155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SMARTINK"/>
          <p:cNvSpPr/>
          <p:nvPr/>
        </p:nvSpPr>
        <p:spPr>
          <a:xfrm>
            <a:off x="8393430" y="2625090"/>
            <a:ext cx="54611" cy="17781"/>
          </a:xfrm>
          <a:custGeom>
            <a:avLst/>
            <a:gdLst/>
            <a:ahLst/>
            <a:cxnLst/>
            <a:rect l="0" t="0" r="0" b="0"/>
            <a:pathLst>
              <a:path w="54611" h="17781">
                <a:moveTo>
                  <a:pt x="0" y="17780"/>
                </a:moveTo>
                <a:lnTo>
                  <a:pt x="26670" y="0"/>
                </a:lnTo>
                <a:lnTo>
                  <a:pt x="5461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SMARTINK"/>
          <p:cNvSpPr/>
          <p:nvPr/>
        </p:nvSpPr>
        <p:spPr>
          <a:xfrm>
            <a:off x="8528050" y="2482850"/>
            <a:ext cx="160021" cy="347981"/>
          </a:xfrm>
          <a:custGeom>
            <a:avLst/>
            <a:gdLst/>
            <a:ahLst/>
            <a:cxnLst/>
            <a:rect l="0" t="0" r="0" b="0"/>
            <a:pathLst>
              <a:path w="160021" h="347981">
                <a:moveTo>
                  <a:pt x="8890" y="17780"/>
                </a:moveTo>
                <a:lnTo>
                  <a:pt x="17780" y="0"/>
                </a:lnTo>
                <a:lnTo>
                  <a:pt x="44450" y="0"/>
                </a:lnTo>
                <a:lnTo>
                  <a:pt x="80010" y="17780"/>
                </a:lnTo>
                <a:lnTo>
                  <a:pt x="88900" y="35560"/>
                </a:lnTo>
                <a:lnTo>
                  <a:pt x="115570" y="80010"/>
                </a:lnTo>
                <a:lnTo>
                  <a:pt x="115570" y="115570"/>
                </a:lnTo>
                <a:lnTo>
                  <a:pt x="115570" y="160020"/>
                </a:lnTo>
                <a:lnTo>
                  <a:pt x="115570" y="195580"/>
                </a:lnTo>
                <a:lnTo>
                  <a:pt x="97790" y="232410"/>
                </a:lnTo>
                <a:lnTo>
                  <a:pt x="88900" y="276860"/>
                </a:lnTo>
                <a:lnTo>
                  <a:pt x="62230" y="321310"/>
                </a:lnTo>
                <a:lnTo>
                  <a:pt x="26670" y="339090"/>
                </a:lnTo>
                <a:lnTo>
                  <a:pt x="8890" y="339090"/>
                </a:lnTo>
                <a:lnTo>
                  <a:pt x="0" y="321310"/>
                </a:lnTo>
                <a:lnTo>
                  <a:pt x="0" y="294640"/>
                </a:lnTo>
                <a:lnTo>
                  <a:pt x="0" y="276860"/>
                </a:lnTo>
                <a:lnTo>
                  <a:pt x="8890" y="259080"/>
                </a:lnTo>
                <a:lnTo>
                  <a:pt x="26670" y="250190"/>
                </a:lnTo>
                <a:lnTo>
                  <a:pt x="62230" y="250190"/>
                </a:lnTo>
                <a:lnTo>
                  <a:pt x="88900" y="250190"/>
                </a:lnTo>
                <a:lnTo>
                  <a:pt x="133350" y="276860"/>
                </a:lnTo>
                <a:lnTo>
                  <a:pt x="151130" y="294640"/>
                </a:lnTo>
                <a:lnTo>
                  <a:pt x="160020" y="312420"/>
                </a:lnTo>
                <a:lnTo>
                  <a:pt x="160020" y="3479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SMARTINK"/>
          <p:cNvSpPr/>
          <p:nvPr/>
        </p:nvSpPr>
        <p:spPr>
          <a:xfrm>
            <a:off x="8714740" y="2447290"/>
            <a:ext cx="134621" cy="499111"/>
          </a:xfrm>
          <a:custGeom>
            <a:avLst/>
            <a:gdLst/>
            <a:ahLst/>
            <a:cxnLst/>
            <a:rect l="0" t="0" r="0" b="0"/>
            <a:pathLst>
              <a:path w="134621" h="499111">
                <a:moveTo>
                  <a:pt x="0" y="0"/>
                </a:moveTo>
                <a:lnTo>
                  <a:pt x="36830" y="35560"/>
                </a:lnTo>
                <a:lnTo>
                  <a:pt x="72390" y="80010"/>
                </a:lnTo>
                <a:lnTo>
                  <a:pt x="107950" y="124460"/>
                </a:lnTo>
                <a:lnTo>
                  <a:pt x="125730" y="160020"/>
                </a:lnTo>
                <a:lnTo>
                  <a:pt x="125730" y="195580"/>
                </a:lnTo>
                <a:lnTo>
                  <a:pt x="134620" y="231140"/>
                </a:lnTo>
                <a:lnTo>
                  <a:pt x="134620" y="267970"/>
                </a:lnTo>
                <a:lnTo>
                  <a:pt x="125730" y="303530"/>
                </a:lnTo>
                <a:lnTo>
                  <a:pt x="125730" y="347980"/>
                </a:lnTo>
                <a:lnTo>
                  <a:pt x="116840" y="383540"/>
                </a:lnTo>
                <a:lnTo>
                  <a:pt x="107950" y="419100"/>
                </a:lnTo>
                <a:lnTo>
                  <a:pt x="99060" y="454660"/>
                </a:lnTo>
                <a:lnTo>
                  <a:pt x="90170" y="4991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SMARTINK"/>
          <p:cNvSpPr/>
          <p:nvPr/>
        </p:nvSpPr>
        <p:spPr>
          <a:xfrm>
            <a:off x="8054340" y="3018790"/>
            <a:ext cx="170181" cy="490221"/>
          </a:xfrm>
          <a:custGeom>
            <a:avLst/>
            <a:gdLst/>
            <a:ahLst/>
            <a:cxnLst/>
            <a:rect l="0" t="0" r="0" b="0"/>
            <a:pathLst>
              <a:path w="170181" h="490221">
                <a:moveTo>
                  <a:pt x="2667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77800"/>
                </a:lnTo>
                <a:lnTo>
                  <a:pt x="8890" y="222250"/>
                </a:lnTo>
                <a:lnTo>
                  <a:pt x="8890" y="267970"/>
                </a:lnTo>
                <a:lnTo>
                  <a:pt x="17780" y="312420"/>
                </a:lnTo>
                <a:lnTo>
                  <a:pt x="35560" y="356870"/>
                </a:lnTo>
                <a:lnTo>
                  <a:pt x="53340" y="392430"/>
                </a:lnTo>
                <a:lnTo>
                  <a:pt x="80010" y="427990"/>
                </a:lnTo>
                <a:lnTo>
                  <a:pt x="107950" y="454660"/>
                </a:lnTo>
                <a:lnTo>
                  <a:pt x="152400" y="481330"/>
                </a:lnTo>
                <a:lnTo>
                  <a:pt x="170180" y="4902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SMARTINK"/>
          <p:cNvSpPr/>
          <p:nvPr/>
        </p:nvSpPr>
        <p:spPr>
          <a:xfrm>
            <a:off x="8197850" y="3241040"/>
            <a:ext cx="71121" cy="8891"/>
          </a:xfrm>
          <a:custGeom>
            <a:avLst/>
            <a:gdLst/>
            <a:ahLst/>
            <a:cxnLst/>
            <a:rect l="0" t="0" r="0" b="0"/>
            <a:pathLst>
              <a:path w="71121" h="889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SMARTINK"/>
          <p:cNvSpPr/>
          <p:nvPr/>
        </p:nvSpPr>
        <p:spPr>
          <a:xfrm>
            <a:off x="8384540" y="3036570"/>
            <a:ext cx="35561" cy="356871"/>
          </a:xfrm>
          <a:custGeom>
            <a:avLst/>
            <a:gdLst/>
            <a:ahLst/>
            <a:cxnLst/>
            <a:rect l="0" t="0" r="0" b="0"/>
            <a:pathLst>
              <a:path w="35561" h="35687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8890" y="213360"/>
                </a:lnTo>
                <a:lnTo>
                  <a:pt x="8890" y="250190"/>
                </a:lnTo>
                <a:lnTo>
                  <a:pt x="17780" y="294640"/>
                </a:lnTo>
                <a:lnTo>
                  <a:pt x="26670" y="330200"/>
                </a:lnTo>
                <a:lnTo>
                  <a:pt x="3556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SMARTINK"/>
          <p:cNvSpPr/>
          <p:nvPr/>
        </p:nvSpPr>
        <p:spPr>
          <a:xfrm>
            <a:off x="8572500" y="3366770"/>
            <a:ext cx="17781" cy="142241"/>
          </a:xfrm>
          <a:custGeom>
            <a:avLst/>
            <a:gdLst/>
            <a:ahLst/>
            <a:cxnLst/>
            <a:rect l="0" t="0" r="0" b="0"/>
            <a:pathLst>
              <a:path w="17781" h="142241">
                <a:moveTo>
                  <a:pt x="1778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88900"/>
                </a:lnTo>
                <a:lnTo>
                  <a:pt x="0" y="133350"/>
                </a:lnTo>
                <a:lnTo>
                  <a:pt x="0" y="1422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SMARTINK"/>
          <p:cNvSpPr/>
          <p:nvPr/>
        </p:nvSpPr>
        <p:spPr>
          <a:xfrm>
            <a:off x="8643620" y="3187700"/>
            <a:ext cx="71121" cy="8891"/>
          </a:xfrm>
          <a:custGeom>
            <a:avLst/>
            <a:gdLst/>
            <a:ahLst/>
            <a:cxnLst/>
            <a:rect l="0" t="0" r="0" b="0"/>
            <a:pathLst>
              <a:path w="71121" h="8891">
                <a:moveTo>
                  <a:pt x="0" y="0"/>
                </a:moveTo>
                <a:lnTo>
                  <a:pt x="44450" y="0"/>
                </a:lnTo>
                <a:lnTo>
                  <a:pt x="7112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SMARTINK"/>
          <p:cNvSpPr/>
          <p:nvPr/>
        </p:nvSpPr>
        <p:spPr>
          <a:xfrm>
            <a:off x="8796020" y="3054350"/>
            <a:ext cx="115571" cy="168911"/>
          </a:xfrm>
          <a:custGeom>
            <a:avLst/>
            <a:gdLst/>
            <a:ahLst/>
            <a:cxnLst/>
            <a:rect l="0" t="0" r="0" b="0"/>
            <a:pathLst>
              <a:path w="115571" h="16891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8890" y="142240"/>
                </a:lnTo>
                <a:lnTo>
                  <a:pt x="26670" y="160020"/>
                </a:lnTo>
                <a:lnTo>
                  <a:pt x="71120" y="160020"/>
                </a:lnTo>
                <a:lnTo>
                  <a:pt x="115570" y="1689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SMARTINK"/>
          <p:cNvSpPr/>
          <p:nvPr/>
        </p:nvSpPr>
        <p:spPr>
          <a:xfrm>
            <a:off x="8902700" y="3054350"/>
            <a:ext cx="26671" cy="365761"/>
          </a:xfrm>
          <a:custGeom>
            <a:avLst/>
            <a:gdLst/>
            <a:ahLst/>
            <a:cxnLst/>
            <a:rect l="0" t="0" r="0" b="0"/>
            <a:pathLst>
              <a:path w="26671" h="365761">
                <a:moveTo>
                  <a:pt x="26670" y="0"/>
                </a:moveTo>
                <a:lnTo>
                  <a:pt x="17780" y="44450"/>
                </a:lnTo>
                <a:lnTo>
                  <a:pt x="17780" y="88900"/>
                </a:lnTo>
                <a:lnTo>
                  <a:pt x="8890" y="124460"/>
                </a:lnTo>
                <a:lnTo>
                  <a:pt x="8890" y="160020"/>
                </a:lnTo>
                <a:lnTo>
                  <a:pt x="0" y="195580"/>
                </a:lnTo>
                <a:lnTo>
                  <a:pt x="0" y="232410"/>
                </a:lnTo>
                <a:lnTo>
                  <a:pt x="0" y="267970"/>
                </a:lnTo>
                <a:lnTo>
                  <a:pt x="0" y="312420"/>
                </a:lnTo>
                <a:lnTo>
                  <a:pt x="0" y="34798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SMARTINK"/>
          <p:cNvSpPr/>
          <p:nvPr/>
        </p:nvSpPr>
        <p:spPr>
          <a:xfrm>
            <a:off x="8849360" y="2955290"/>
            <a:ext cx="241301" cy="688341"/>
          </a:xfrm>
          <a:custGeom>
            <a:avLst/>
            <a:gdLst/>
            <a:ahLst/>
            <a:cxnLst/>
            <a:rect l="0" t="0" r="0" b="0"/>
            <a:pathLst>
              <a:path w="241301" h="688341">
                <a:moveTo>
                  <a:pt x="179070" y="0"/>
                </a:moveTo>
                <a:lnTo>
                  <a:pt x="205740" y="0"/>
                </a:lnTo>
                <a:lnTo>
                  <a:pt x="223520" y="8890"/>
                </a:lnTo>
                <a:lnTo>
                  <a:pt x="241300" y="26670"/>
                </a:lnTo>
                <a:lnTo>
                  <a:pt x="241300" y="54610"/>
                </a:lnTo>
                <a:lnTo>
                  <a:pt x="241300" y="90170"/>
                </a:lnTo>
                <a:lnTo>
                  <a:pt x="241300" y="125730"/>
                </a:lnTo>
                <a:lnTo>
                  <a:pt x="241300" y="161290"/>
                </a:lnTo>
                <a:lnTo>
                  <a:pt x="241300" y="205740"/>
                </a:lnTo>
                <a:lnTo>
                  <a:pt x="241300" y="241300"/>
                </a:lnTo>
                <a:lnTo>
                  <a:pt x="241300" y="276860"/>
                </a:lnTo>
                <a:lnTo>
                  <a:pt x="232410" y="321310"/>
                </a:lnTo>
                <a:lnTo>
                  <a:pt x="214630" y="358140"/>
                </a:lnTo>
                <a:lnTo>
                  <a:pt x="196850" y="393700"/>
                </a:lnTo>
                <a:lnTo>
                  <a:pt x="179070" y="429260"/>
                </a:lnTo>
                <a:lnTo>
                  <a:pt x="161290" y="464820"/>
                </a:lnTo>
                <a:lnTo>
                  <a:pt x="142240" y="500380"/>
                </a:lnTo>
                <a:lnTo>
                  <a:pt x="115570" y="544830"/>
                </a:lnTo>
                <a:lnTo>
                  <a:pt x="80010" y="589280"/>
                </a:lnTo>
                <a:lnTo>
                  <a:pt x="44450" y="626110"/>
                </a:lnTo>
                <a:lnTo>
                  <a:pt x="8890" y="670560"/>
                </a:lnTo>
                <a:lnTo>
                  <a:pt x="0" y="6883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SMARTINK"/>
          <p:cNvSpPr/>
          <p:nvPr/>
        </p:nvSpPr>
        <p:spPr>
          <a:xfrm>
            <a:off x="5902960" y="5019040"/>
            <a:ext cx="71121" cy="44451"/>
          </a:xfrm>
          <a:custGeom>
            <a:avLst/>
            <a:gdLst/>
            <a:ahLst/>
            <a:cxnLst/>
            <a:rect l="0" t="0" r="0" b="0"/>
            <a:pathLst>
              <a:path w="71121" h="44451">
                <a:moveTo>
                  <a:pt x="17780" y="0"/>
                </a:moveTo>
                <a:lnTo>
                  <a:pt x="8890" y="17780"/>
                </a:lnTo>
                <a:lnTo>
                  <a:pt x="17780" y="0"/>
                </a:lnTo>
                <a:lnTo>
                  <a:pt x="26670" y="17780"/>
                </a:lnTo>
                <a:lnTo>
                  <a:pt x="8890" y="26670"/>
                </a:lnTo>
                <a:lnTo>
                  <a:pt x="0" y="8890"/>
                </a:lnTo>
                <a:lnTo>
                  <a:pt x="17780" y="0"/>
                </a:lnTo>
                <a:lnTo>
                  <a:pt x="35560" y="8890"/>
                </a:lnTo>
                <a:lnTo>
                  <a:pt x="17780" y="26670"/>
                </a:lnTo>
                <a:lnTo>
                  <a:pt x="0" y="17780"/>
                </a:lnTo>
                <a:lnTo>
                  <a:pt x="17780" y="8890"/>
                </a:lnTo>
                <a:lnTo>
                  <a:pt x="35560" y="8890"/>
                </a:lnTo>
                <a:lnTo>
                  <a:pt x="44450" y="26670"/>
                </a:lnTo>
                <a:lnTo>
                  <a:pt x="35560" y="44450"/>
                </a:lnTo>
                <a:lnTo>
                  <a:pt x="17780" y="44450"/>
                </a:lnTo>
                <a:lnTo>
                  <a:pt x="0" y="35560"/>
                </a:lnTo>
                <a:lnTo>
                  <a:pt x="8890" y="8890"/>
                </a:lnTo>
                <a:lnTo>
                  <a:pt x="26670" y="0"/>
                </a:lnTo>
                <a:lnTo>
                  <a:pt x="44450" y="0"/>
                </a:lnTo>
                <a:lnTo>
                  <a:pt x="7112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SMARTINK"/>
          <p:cNvSpPr/>
          <p:nvPr/>
        </p:nvSpPr>
        <p:spPr>
          <a:xfrm>
            <a:off x="5134610" y="5358130"/>
            <a:ext cx="80011" cy="347981"/>
          </a:xfrm>
          <a:custGeom>
            <a:avLst/>
            <a:gdLst/>
            <a:ahLst/>
            <a:cxnLst/>
            <a:rect l="0" t="0" r="0" b="0"/>
            <a:pathLst>
              <a:path w="80011" h="347981">
                <a:moveTo>
                  <a:pt x="62230" y="0"/>
                </a:moveTo>
                <a:lnTo>
                  <a:pt x="35560" y="8890"/>
                </a:lnTo>
                <a:lnTo>
                  <a:pt x="889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77800"/>
                </a:lnTo>
                <a:lnTo>
                  <a:pt x="17780" y="214630"/>
                </a:lnTo>
                <a:lnTo>
                  <a:pt x="26670" y="250190"/>
                </a:lnTo>
                <a:lnTo>
                  <a:pt x="44450" y="294640"/>
                </a:lnTo>
                <a:lnTo>
                  <a:pt x="71120" y="339090"/>
                </a:lnTo>
                <a:lnTo>
                  <a:pt x="80010" y="3479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SMARTINK"/>
          <p:cNvSpPr/>
          <p:nvPr/>
        </p:nvSpPr>
        <p:spPr>
          <a:xfrm>
            <a:off x="5250180" y="5509260"/>
            <a:ext cx="63501" cy="1"/>
          </a:xfrm>
          <a:custGeom>
            <a:avLst/>
            <a:gdLst/>
            <a:ahLst/>
            <a:cxnLst/>
            <a:rect l="0" t="0" r="0" b="0"/>
            <a:pathLst>
              <a:path w="63501" h="1">
                <a:moveTo>
                  <a:pt x="0" y="0"/>
                </a:moveTo>
                <a:lnTo>
                  <a:pt x="35560" y="0"/>
                </a:lnTo>
                <a:lnTo>
                  <a:pt x="63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SMARTINK"/>
          <p:cNvSpPr/>
          <p:nvPr/>
        </p:nvSpPr>
        <p:spPr>
          <a:xfrm>
            <a:off x="5358130" y="5384800"/>
            <a:ext cx="142241" cy="232411"/>
          </a:xfrm>
          <a:custGeom>
            <a:avLst/>
            <a:gdLst/>
            <a:ahLst/>
            <a:cxnLst/>
            <a:rect l="0" t="0" r="0" b="0"/>
            <a:pathLst>
              <a:path w="142241" h="232411">
                <a:moveTo>
                  <a:pt x="35560" y="8890"/>
                </a:moveTo>
                <a:lnTo>
                  <a:pt x="62230" y="0"/>
                </a:lnTo>
                <a:lnTo>
                  <a:pt x="80010" y="0"/>
                </a:lnTo>
                <a:lnTo>
                  <a:pt x="97790" y="17780"/>
                </a:lnTo>
                <a:lnTo>
                  <a:pt x="97790" y="35560"/>
                </a:lnTo>
                <a:lnTo>
                  <a:pt x="88900" y="71120"/>
                </a:lnTo>
                <a:lnTo>
                  <a:pt x="62230" y="97790"/>
                </a:lnTo>
                <a:lnTo>
                  <a:pt x="88900" y="97790"/>
                </a:lnTo>
                <a:lnTo>
                  <a:pt x="106680" y="97790"/>
                </a:lnTo>
                <a:lnTo>
                  <a:pt x="124460" y="97790"/>
                </a:lnTo>
                <a:lnTo>
                  <a:pt x="142240" y="106680"/>
                </a:lnTo>
                <a:lnTo>
                  <a:pt x="142240" y="133350"/>
                </a:lnTo>
                <a:lnTo>
                  <a:pt x="124460" y="177800"/>
                </a:lnTo>
                <a:lnTo>
                  <a:pt x="97790" y="205740"/>
                </a:lnTo>
                <a:lnTo>
                  <a:pt x="62230" y="223520"/>
                </a:lnTo>
                <a:lnTo>
                  <a:pt x="26670" y="223520"/>
                </a:lnTo>
                <a:lnTo>
                  <a:pt x="8890" y="23241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SMARTINK"/>
          <p:cNvSpPr/>
          <p:nvPr/>
        </p:nvSpPr>
        <p:spPr>
          <a:xfrm>
            <a:off x="5544820" y="5544820"/>
            <a:ext cx="17781" cy="90171"/>
          </a:xfrm>
          <a:custGeom>
            <a:avLst/>
            <a:gdLst/>
            <a:ahLst/>
            <a:cxnLst/>
            <a:rect l="0" t="0" r="0" b="0"/>
            <a:pathLst>
              <a:path w="17781" h="90171">
                <a:moveTo>
                  <a:pt x="17780" y="0"/>
                </a:moveTo>
                <a:lnTo>
                  <a:pt x="8890" y="27940"/>
                </a:lnTo>
                <a:lnTo>
                  <a:pt x="0" y="45720"/>
                </a:lnTo>
                <a:lnTo>
                  <a:pt x="0" y="901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SMARTINK"/>
          <p:cNvSpPr/>
          <p:nvPr/>
        </p:nvSpPr>
        <p:spPr>
          <a:xfrm>
            <a:off x="5634990" y="5384800"/>
            <a:ext cx="53341" cy="1"/>
          </a:xfrm>
          <a:custGeom>
            <a:avLst/>
            <a:gdLst/>
            <a:ahLst/>
            <a:cxnLst/>
            <a:rect l="0" t="0" r="0" b="0"/>
            <a:pathLst>
              <a:path w="53341" h="1">
                <a:moveTo>
                  <a:pt x="0" y="0"/>
                </a:moveTo>
                <a:lnTo>
                  <a:pt x="26670" y="0"/>
                </a:ln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SMARTINK"/>
          <p:cNvSpPr/>
          <p:nvPr/>
        </p:nvSpPr>
        <p:spPr>
          <a:xfrm>
            <a:off x="5795010" y="5241290"/>
            <a:ext cx="81281" cy="99061"/>
          </a:xfrm>
          <a:custGeom>
            <a:avLst/>
            <a:gdLst/>
            <a:ahLst/>
            <a:cxnLst/>
            <a:rect l="0" t="0" r="0" b="0"/>
            <a:pathLst>
              <a:path w="81281" h="99061">
                <a:moveTo>
                  <a:pt x="26670" y="0"/>
                </a:moveTo>
                <a:lnTo>
                  <a:pt x="8890" y="44450"/>
                </a:lnTo>
                <a:lnTo>
                  <a:pt x="0" y="63500"/>
                </a:lnTo>
                <a:lnTo>
                  <a:pt x="0" y="81280"/>
                </a:lnTo>
                <a:lnTo>
                  <a:pt x="17780" y="90170"/>
                </a:lnTo>
                <a:lnTo>
                  <a:pt x="53340" y="90170"/>
                </a:lnTo>
                <a:lnTo>
                  <a:pt x="81280" y="990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SMARTINK"/>
          <p:cNvSpPr/>
          <p:nvPr/>
        </p:nvSpPr>
        <p:spPr>
          <a:xfrm>
            <a:off x="5876290" y="5232400"/>
            <a:ext cx="35561" cy="179071"/>
          </a:xfrm>
          <a:custGeom>
            <a:avLst/>
            <a:gdLst/>
            <a:ahLst/>
            <a:cxnLst/>
            <a:rect l="0" t="0" r="0" b="0"/>
            <a:pathLst>
              <a:path w="35561" h="179071">
                <a:moveTo>
                  <a:pt x="35560" y="0"/>
                </a:moveTo>
                <a:lnTo>
                  <a:pt x="17780" y="26670"/>
                </a:lnTo>
                <a:lnTo>
                  <a:pt x="8890" y="72390"/>
                </a:lnTo>
                <a:lnTo>
                  <a:pt x="0" y="107950"/>
                </a:lnTo>
                <a:lnTo>
                  <a:pt x="0" y="152400"/>
                </a:lnTo>
                <a:lnTo>
                  <a:pt x="0" y="1790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SMARTINK"/>
          <p:cNvSpPr/>
          <p:nvPr/>
        </p:nvSpPr>
        <p:spPr>
          <a:xfrm>
            <a:off x="5732780" y="5438140"/>
            <a:ext cx="134621" cy="44451"/>
          </a:xfrm>
          <a:custGeom>
            <a:avLst/>
            <a:gdLst/>
            <a:ahLst/>
            <a:cxnLst/>
            <a:rect l="0" t="0" r="0" b="0"/>
            <a:pathLst>
              <a:path w="134621" h="44451">
                <a:moveTo>
                  <a:pt x="0" y="44450"/>
                </a:moveTo>
                <a:lnTo>
                  <a:pt x="8890" y="26670"/>
                </a:lnTo>
                <a:lnTo>
                  <a:pt x="53340" y="8890"/>
                </a:lnTo>
                <a:lnTo>
                  <a:pt x="8890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SMARTINK"/>
          <p:cNvSpPr/>
          <p:nvPr/>
        </p:nvSpPr>
        <p:spPr>
          <a:xfrm>
            <a:off x="5723890" y="5509260"/>
            <a:ext cx="97791" cy="196851"/>
          </a:xfrm>
          <a:custGeom>
            <a:avLst/>
            <a:gdLst/>
            <a:ahLst/>
            <a:cxnLst/>
            <a:rect l="0" t="0" r="0" b="0"/>
            <a:pathLst>
              <a:path w="97791" h="196851">
                <a:moveTo>
                  <a:pt x="44450" y="17780"/>
                </a:moveTo>
                <a:lnTo>
                  <a:pt x="53340" y="0"/>
                </a:lnTo>
                <a:lnTo>
                  <a:pt x="80010" y="0"/>
                </a:lnTo>
                <a:lnTo>
                  <a:pt x="97790" y="8890"/>
                </a:lnTo>
                <a:lnTo>
                  <a:pt x="97790" y="26670"/>
                </a:lnTo>
                <a:lnTo>
                  <a:pt x="97790" y="44450"/>
                </a:lnTo>
                <a:lnTo>
                  <a:pt x="71120" y="72390"/>
                </a:lnTo>
                <a:lnTo>
                  <a:pt x="53340" y="90170"/>
                </a:lnTo>
                <a:lnTo>
                  <a:pt x="71120" y="81280"/>
                </a:lnTo>
                <a:lnTo>
                  <a:pt x="88900" y="90170"/>
                </a:lnTo>
                <a:lnTo>
                  <a:pt x="97790" y="116840"/>
                </a:lnTo>
                <a:lnTo>
                  <a:pt x="88900" y="143510"/>
                </a:lnTo>
                <a:lnTo>
                  <a:pt x="44450" y="187960"/>
                </a:lnTo>
                <a:lnTo>
                  <a:pt x="17780" y="18796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SMARTINK"/>
          <p:cNvSpPr/>
          <p:nvPr/>
        </p:nvSpPr>
        <p:spPr>
          <a:xfrm>
            <a:off x="5902960" y="5196840"/>
            <a:ext cx="97791" cy="447041"/>
          </a:xfrm>
          <a:custGeom>
            <a:avLst/>
            <a:gdLst/>
            <a:ahLst/>
            <a:cxnLst/>
            <a:rect l="0" t="0" r="0" b="0"/>
            <a:pathLst>
              <a:path w="97791" h="447041">
                <a:moveTo>
                  <a:pt x="88900" y="0"/>
                </a:moveTo>
                <a:lnTo>
                  <a:pt x="88900" y="26670"/>
                </a:lnTo>
                <a:lnTo>
                  <a:pt x="88900" y="62230"/>
                </a:lnTo>
                <a:lnTo>
                  <a:pt x="97790" y="107950"/>
                </a:lnTo>
                <a:lnTo>
                  <a:pt x="97790" y="152400"/>
                </a:lnTo>
                <a:lnTo>
                  <a:pt x="97790" y="179070"/>
                </a:lnTo>
                <a:lnTo>
                  <a:pt x="97790" y="223520"/>
                </a:lnTo>
                <a:lnTo>
                  <a:pt x="88900" y="259080"/>
                </a:lnTo>
                <a:lnTo>
                  <a:pt x="71120" y="303530"/>
                </a:lnTo>
                <a:lnTo>
                  <a:pt x="53340" y="347980"/>
                </a:lnTo>
                <a:lnTo>
                  <a:pt x="44450" y="375920"/>
                </a:lnTo>
                <a:lnTo>
                  <a:pt x="8890" y="420370"/>
                </a:lnTo>
                <a:lnTo>
                  <a:pt x="0" y="4470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SMARTINK"/>
          <p:cNvSpPr/>
          <p:nvPr/>
        </p:nvSpPr>
        <p:spPr>
          <a:xfrm>
            <a:off x="6153150" y="5161280"/>
            <a:ext cx="71121" cy="71121"/>
          </a:xfrm>
          <a:custGeom>
            <a:avLst/>
            <a:gdLst/>
            <a:ahLst/>
            <a:cxnLst/>
            <a:rect l="0" t="0" r="0" b="0"/>
            <a:pathLst>
              <a:path w="71121" h="71121">
                <a:moveTo>
                  <a:pt x="35560" y="0"/>
                </a:moveTo>
                <a:lnTo>
                  <a:pt x="44450" y="17780"/>
                </a:lnTo>
                <a:lnTo>
                  <a:pt x="44450" y="35560"/>
                </a:lnTo>
                <a:lnTo>
                  <a:pt x="35560" y="53340"/>
                </a:lnTo>
                <a:lnTo>
                  <a:pt x="26670" y="71120"/>
                </a:lnTo>
                <a:lnTo>
                  <a:pt x="0" y="71120"/>
                </a:lnTo>
                <a:lnTo>
                  <a:pt x="0" y="53340"/>
                </a:lnTo>
                <a:lnTo>
                  <a:pt x="8890" y="17780"/>
                </a:lnTo>
                <a:lnTo>
                  <a:pt x="17780" y="0"/>
                </a:lnTo>
                <a:lnTo>
                  <a:pt x="35560" y="0"/>
                </a:lnTo>
                <a:lnTo>
                  <a:pt x="53340" y="0"/>
                </a:lnTo>
                <a:lnTo>
                  <a:pt x="71120" y="17780"/>
                </a:lnTo>
                <a:lnTo>
                  <a:pt x="62230" y="35560"/>
                </a:lnTo>
                <a:lnTo>
                  <a:pt x="53340" y="53340"/>
                </a:lnTo>
                <a:lnTo>
                  <a:pt x="35560" y="71120"/>
                </a:lnTo>
                <a:lnTo>
                  <a:pt x="17780" y="62230"/>
                </a:lnTo>
                <a:lnTo>
                  <a:pt x="17780" y="35560"/>
                </a:lnTo>
                <a:lnTo>
                  <a:pt x="17780" y="17780"/>
                </a:lnTo>
                <a:lnTo>
                  <a:pt x="35560" y="8890"/>
                </a:lnTo>
                <a:lnTo>
                  <a:pt x="53340" y="8890"/>
                </a:lnTo>
                <a:lnTo>
                  <a:pt x="62230" y="35560"/>
                </a:lnTo>
                <a:lnTo>
                  <a:pt x="53340" y="53340"/>
                </a:lnTo>
                <a:lnTo>
                  <a:pt x="35560" y="62230"/>
                </a:lnTo>
                <a:lnTo>
                  <a:pt x="26670" y="711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SMARTINK"/>
          <p:cNvSpPr/>
          <p:nvPr/>
        </p:nvSpPr>
        <p:spPr>
          <a:xfrm>
            <a:off x="6134100" y="4527550"/>
            <a:ext cx="72391" cy="339091"/>
          </a:xfrm>
          <a:custGeom>
            <a:avLst/>
            <a:gdLst/>
            <a:ahLst/>
            <a:cxnLst/>
            <a:rect l="0" t="0" r="0" b="0"/>
            <a:pathLst>
              <a:path w="72391" h="339091">
                <a:moveTo>
                  <a:pt x="36830" y="0"/>
                </a:moveTo>
                <a:lnTo>
                  <a:pt x="10160" y="35560"/>
                </a:lnTo>
                <a:lnTo>
                  <a:pt x="1016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10160" y="223520"/>
                </a:lnTo>
                <a:lnTo>
                  <a:pt x="19050" y="241300"/>
                </a:lnTo>
                <a:lnTo>
                  <a:pt x="36830" y="285750"/>
                </a:lnTo>
                <a:lnTo>
                  <a:pt x="63500" y="330200"/>
                </a:lnTo>
                <a:lnTo>
                  <a:pt x="72390" y="3390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SMARTINK"/>
          <p:cNvSpPr/>
          <p:nvPr/>
        </p:nvSpPr>
        <p:spPr>
          <a:xfrm>
            <a:off x="6259830" y="4696460"/>
            <a:ext cx="71121" cy="27941"/>
          </a:xfrm>
          <a:custGeom>
            <a:avLst/>
            <a:gdLst/>
            <a:ahLst/>
            <a:cxnLst/>
            <a:rect l="0" t="0" r="0" b="0"/>
            <a:pathLst>
              <a:path w="71121" h="27941">
                <a:moveTo>
                  <a:pt x="0" y="27940"/>
                </a:moveTo>
                <a:lnTo>
                  <a:pt x="35560" y="889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SMARTINK"/>
          <p:cNvSpPr/>
          <p:nvPr/>
        </p:nvSpPr>
        <p:spPr>
          <a:xfrm>
            <a:off x="6410960" y="4500880"/>
            <a:ext cx="170181" cy="250191"/>
          </a:xfrm>
          <a:custGeom>
            <a:avLst/>
            <a:gdLst/>
            <a:ahLst/>
            <a:cxnLst/>
            <a:rect l="0" t="0" r="0" b="0"/>
            <a:pathLst>
              <a:path w="170181" h="250191">
                <a:moveTo>
                  <a:pt x="0" y="35560"/>
                </a:moveTo>
                <a:lnTo>
                  <a:pt x="0" y="17780"/>
                </a:lnTo>
                <a:lnTo>
                  <a:pt x="27940" y="0"/>
                </a:lnTo>
                <a:lnTo>
                  <a:pt x="45720" y="0"/>
                </a:lnTo>
                <a:lnTo>
                  <a:pt x="63500" y="8890"/>
                </a:lnTo>
                <a:lnTo>
                  <a:pt x="81280" y="26670"/>
                </a:lnTo>
                <a:lnTo>
                  <a:pt x="99060" y="62230"/>
                </a:lnTo>
                <a:lnTo>
                  <a:pt x="99060" y="97790"/>
                </a:lnTo>
                <a:lnTo>
                  <a:pt x="99060" y="133350"/>
                </a:lnTo>
                <a:lnTo>
                  <a:pt x="99060" y="160020"/>
                </a:lnTo>
                <a:lnTo>
                  <a:pt x="90170" y="186690"/>
                </a:lnTo>
                <a:lnTo>
                  <a:pt x="72390" y="195580"/>
                </a:lnTo>
                <a:lnTo>
                  <a:pt x="54610" y="213360"/>
                </a:lnTo>
                <a:lnTo>
                  <a:pt x="36830" y="213360"/>
                </a:lnTo>
                <a:lnTo>
                  <a:pt x="17780" y="204470"/>
                </a:lnTo>
                <a:lnTo>
                  <a:pt x="27940" y="186690"/>
                </a:lnTo>
                <a:lnTo>
                  <a:pt x="36830" y="168910"/>
                </a:lnTo>
                <a:lnTo>
                  <a:pt x="63500" y="151130"/>
                </a:lnTo>
                <a:lnTo>
                  <a:pt x="90170" y="142240"/>
                </a:lnTo>
                <a:lnTo>
                  <a:pt x="107950" y="142240"/>
                </a:lnTo>
                <a:lnTo>
                  <a:pt x="134620" y="151130"/>
                </a:lnTo>
                <a:lnTo>
                  <a:pt x="161290" y="186690"/>
                </a:lnTo>
                <a:lnTo>
                  <a:pt x="161290" y="232410"/>
                </a:lnTo>
                <a:lnTo>
                  <a:pt x="170180" y="2501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SMARTINK"/>
          <p:cNvSpPr/>
          <p:nvPr/>
        </p:nvSpPr>
        <p:spPr>
          <a:xfrm>
            <a:off x="6696710" y="4616450"/>
            <a:ext cx="19051" cy="125731"/>
          </a:xfrm>
          <a:custGeom>
            <a:avLst/>
            <a:gdLst/>
            <a:ahLst/>
            <a:cxnLst/>
            <a:rect l="0" t="0" r="0" b="0"/>
            <a:pathLst>
              <a:path w="19051" h="125731">
                <a:moveTo>
                  <a:pt x="19050" y="0"/>
                </a:moveTo>
                <a:lnTo>
                  <a:pt x="8890" y="26670"/>
                </a:lnTo>
                <a:lnTo>
                  <a:pt x="8890" y="53340"/>
                </a:lnTo>
                <a:lnTo>
                  <a:pt x="0" y="97790"/>
                </a:lnTo>
                <a:lnTo>
                  <a:pt x="0" y="1257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SMARTINK"/>
          <p:cNvSpPr/>
          <p:nvPr/>
        </p:nvSpPr>
        <p:spPr>
          <a:xfrm>
            <a:off x="6804660" y="4438650"/>
            <a:ext cx="88901" cy="44451"/>
          </a:xfrm>
          <a:custGeom>
            <a:avLst/>
            <a:gdLst/>
            <a:ahLst/>
            <a:cxnLst/>
            <a:rect l="0" t="0" r="0" b="0"/>
            <a:pathLst>
              <a:path w="88901" h="44451">
                <a:moveTo>
                  <a:pt x="0" y="44450"/>
                </a:moveTo>
                <a:lnTo>
                  <a:pt x="35560" y="26670"/>
                </a:lnTo>
                <a:lnTo>
                  <a:pt x="8001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SMARTINK"/>
          <p:cNvSpPr/>
          <p:nvPr/>
        </p:nvSpPr>
        <p:spPr>
          <a:xfrm>
            <a:off x="6955790" y="4304030"/>
            <a:ext cx="152401" cy="214631"/>
          </a:xfrm>
          <a:custGeom>
            <a:avLst/>
            <a:gdLst/>
            <a:ahLst/>
            <a:cxnLst/>
            <a:rect l="0" t="0" r="0" b="0"/>
            <a:pathLst>
              <a:path w="152401" h="214631">
                <a:moveTo>
                  <a:pt x="17780" y="8890"/>
                </a:moveTo>
                <a:lnTo>
                  <a:pt x="44450" y="0"/>
                </a:lnTo>
                <a:lnTo>
                  <a:pt x="63500" y="0"/>
                </a:lnTo>
                <a:lnTo>
                  <a:pt x="81280" y="8890"/>
                </a:lnTo>
                <a:lnTo>
                  <a:pt x="107950" y="44450"/>
                </a:lnTo>
                <a:lnTo>
                  <a:pt x="107950" y="71120"/>
                </a:lnTo>
                <a:lnTo>
                  <a:pt x="107950" y="106680"/>
                </a:lnTo>
                <a:lnTo>
                  <a:pt x="90170" y="152400"/>
                </a:lnTo>
                <a:lnTo>
                  <a:pt x="63500" y="187960"/>
                </a:lnTo>
                <a:lnTo>
                  <a:pt x="44450" y="205740"/>
                </a:lnTo>
                <a:lnTo>
                  <a:pt x="17780" y="214630"/>
                </a:lnTo>
                <a:lnTo>
                  <a:pt x="0" y="205740"/>
                </a:lnTo>
                <a:lnTo>
                  <a:pt x="0" y="187960"/>
                </a:lnTo>
                <a:lnTo>
                  <a:pt x="17780" y="170180"/>
                </a:lnTo>
                <a:lnTo>
                  <a:pt x="63500" y="161290"/>
                </a:lnTo>
                <a:lnTo>
                  <a:pt x="90170" y="161290"/>
                </a:lnTo>
                <a:lnTo>
                  <a:pt x="107950" y="161290"/>
                </a:lnTo>
                <a:lnTo>
                  <a:pt x="125730" y="170180"/>
                </a:lnTo>
                <a:lnTo>
                  <a:pt x="152400" y="2057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SMARTINK"/>
          <p:cNvSpPr/>
          <p:nvPr/>
        </p:nvSpPr>
        <p:spPr>
          <a:xfrm>
            <a:off x="7161530" y="4206240"/>
            <a:ext cx="134621" cy="499111"/>
          </a:xfrm>
          <a:custGeom>
            <a:avLst/>
            <a:gdLst/>
            <a:ahLst/>
            <a:cxnLst/>
            <a:rect l="0" t="0" r="0" b="0"/>
            <a:pathLst>
              <a:path w="134621" h="499111">
                <a:moveTo>
                  <a:pt x="17780" y="0"/>
                </a:moveTo>
                <a:lnTo>
                  <a:pt x="35560" y="8890"/>
                </a:lnTo>
                <a:lnTo>
                  <a:pt x="62230" y="26670"/>
                </a:lnTo>
                <a:lnTo>
                  <a:pt x="97790" y="71120"/>
                </a:lnTo>
                <a:lnTo>
                  <a:pt x="115570" y="115570"/>
                </a:lnTo>
                <a:lnTo>
                  <a:pt x="134620" y="160020"/>
                </a:lnTo>
                <a:lnTo>
                  <a:pt x="134620" y="186690"/>
                </a:lnTo>
                <a:lnTo>
                  <a:pt x="134620" y="223520"/>
                </a:lnTo>
                <a:lnTo>
                  <a:pt x="115570" y="259080"/>
                </a:lnTo>
                <a:lnTo>
                  <a:pt x="106680" y="303530"/>
                </a:lnTo>
                <a:lnTo>
                  <a:pt x="88900" y="339090"/>
                </a:lnTo>
                <a:lnTo>
                  <a:pt x="71120" y="374650"/>
                </a:lnTo>
                <a:lnTo>
                  <a:pt x="44450" y="410210"/>
                </a:lnTo>
                <a:lnTo>
                  <a:pt x="26670" y="445770"/>
                </a:lnTo>
                <a:lnTo>
                  <a:pt x="8890" y="472440"/>
                </a:lnTo>
                <a:lnTo>
                  <a:pt x="0" y="4991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SMARTINK"/>
          <p:cNvSpPr/>
          <p:nvPr/>
        </p:nvSpPr>
        <p:spPr>
          <a:xfrm>
            <a:off x="6428740" y="5670550"/>
            <a:ext cx="63501" cy="80011"/>
          </a:xfrm>
          <a:custGeom>
            <a:avLst/>
            <a:gdLst/>
            <a:ahLst/>
            <a:cxnLst/>
            <a:rect l="0" t="0" r="0" b="0"/>
            <a:pathLst>
              <a:path w="63501" h="80011">
                <a:moveTo>
                  <a:pt x="63500" y="44450"/>
                </a:moveTo>
                <a:lnTo>
                  <a:pt x="45720" y="35560"/>
                </a:lnTo>
                <a:lnTo>
                  <a:pt x="27940" y="44450"/>
                </a:lnTo>
                <a:lnTo>
                  <a:pt x="27940" y="17780"/>
                </a:lnTo>
                <a:lnTo>
                  <a:pt x="45720" y="0"/>
                </a:lnTo>
                <a:lnTo>
                  <a:pt x="63500" y="8890"/>
                </a:lnTo>
                <a:lnTo>
                  <a:pt x="63500" y="26670"/>
                </a:lnTo>
                <a:lnTo>
                  <a:pt x="45720" y="62230"/>
                </a:lnTo>
                <a:lnTo>
                  <a:pt x="36830" y="80010"/>
                </a:lnTo>
                <a:lnTo>
                  <a:pt x="10160" y="80010"/>
                </a:lnTo>
                <a:lnTo>
                  <a:pt x="0" y="62230"/>
                </a:lnTo>
                <a:lnTo>
                  <a:pt x="10160" y="35560"/>
                </a:lnTo>
                <a:lnTo>
                  <a:pt x="19050" y="17780"/>
                </a:lnTo>
                <a:lnTo>
                  <a:pt x="36830" y="8890"/>
                </a:lnTo>
                <a:lnTo>
                  <a:pt x="54610" y="8890"/>
                </a:lnTo>
                <a:lnTo>
                  <a:pt x="54610" y="35560"/>
                </a:lnTo>
                <a:lnTo>
                  <a:pt x="45720" y="62230"/>
                </a:lnTo>
                <a:lnTo>
                  <a:pt x="27940" y="80010"/>
                </a:lnTo>
                <a:lnTo>
                  <a:pt x="10160" y="71120"/>
                </a:lnTo>
                <a:lnTo>
                  <a:pt x="0" y="53340"/>
                </a:lnTo>
                <a:lnTo>
                  <a:pt x="10160" y="26670"/>
                </a:lnTo>
                <a:lnTo>
                  <a:pt x="27940" y="17780"/>
                </a:lnTo>
                <a:lnTo>
                  <a:pt x="4572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SMARTINK"/>
          <p:cNvSpPr/>
          <p:nvPr/>
        </p:nvSpPr>
        <p:spPr>
          <a:xfrm>
            <a:off x="6938010" y="5420360"/>
            <a:ext cx="72391" cy="285751"/>
          </a:xfrm>
          <a:custGeom>
            <a:avLst/>
            <a:gdLst/>
            <a:ahLst/>
            <a:cxnLst/>
            <a:rect l="0" t="0" r="0" b="0"/>
            <a:pathLst>
              <a:path w="72391" h="285751">
                <a:moveTo>
                  <a:pt x="44450" y="0"/>
                </a:moveTo>
                <a:lnTo>
                  <a:pt x="26670" y="8890"/>
                </a:lnTo>
                <a:lnTo>
                  <a:pt x="8890" y="53340"/>
                </a:lnTo>
                <a:lnTo>
                  <a:pt x="8890" y="88900"/>
                </a:lnTo>
                <a:lnTo>
                  <a:pt x="0" y="124460"/>
                </a:lnTo>
                <a:lnTo>
                  <a:pt x="0" y="152400"/>
                </a:lnTo>
                <a:lnTo>
                  <a:pt x="8890" y="205740"/>
                </a:lnTo>
                <a:lnTo>
                  <a:pt x="26670" y="241300"/>
                </a:lnTo>
                <a:lnTo>
                  <a:pt x="44450" y="267970"/>
                </a:lnTo>
                <a:lnTo>
                  <a:pt x="7239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SMARTINK"/>
          <p:cNvSpPr/>
          <p:nvPr/>
        </p:nvSpPr>
        <p:spPr>
          <a:xfrm>
            <a:off x="7037070" y="5527040"/>
            <a:ext cx="71121" cy="45721"/>
          </a:xfrm>
          <a:custGeom>
            <a:avLst/>
            <a:gdLst/>
            <a:ahLst/>
            <a:cxnLst/>
            <a:rect l="0" t="0" r="0" b="0"/>
            <a:pathLst>
              <a:path w="71121" h="45721">
                <a:moveTo>
                  <a:pt x="0" y="45720"/>
                </a:moveTo>
                <a:lnTo>
                  <a:pt x="17780" y="26670"/>
                </a:lnTo>
                <a:lnTo>
                  <a:pt x="62230" y="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SMARTINK"/>
          <p:cNvSpPr/>
          <p:nvPr/>
        </p:nvSpPr>
        <p:spPr>
          <a:xfrm>
            <a:off x="7197090" y="5375910"/>
            <a:ext cx="26671" cy="214631"/>
          </a:xfrm>
          <a:custGeom>
            <a:avLst/>
            <a:gdLst/>
            <a:ahLst/>
            <a:cxnLst/>
            <a:rect l="0" t="0" r="0" b="0"/>
            <a:pathLst>
              <a:path w="26671" h="214631">
                <a:moveTo>
                  <a:pt x="889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106680"/>
                </a:lnTo>
                <a:lnTo>
                  <a:pt x="8890" y="142240"/>
                </a:lnTo>
                <a:lnTo>
                  <a:pt x="17780" y="186690"/>
                </a:lnTo>
                <a:lnTo>
                  <a:pt x="26670" y="2146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SMARTINK"/>
          <p:cNvSpPr/>
          <p:nvPr/>
        </p:nvSpPr>
        <p:spPr>
          <a:xfrm>
            <a:off x="7313930" y="5527040"/>
            <a:ext cx="8891" cy="116841"/>
          </a:xfrm>
          <a:custGeom>
            <a:avLst/>
            <a:gdLst/>
            <a:ahLst/>
            <a:cxnLst/>
            <a:rect l="0" t="0" r="0" b="0"/>
            <a:pathLst>
              <a:path w="8891" h="116841">
                <a:moveTo>
                  <a:pt x="8890" y="0"/>
                </a:moveTo>
                <a:lnTo>
                  <a:pt x="0" y="45720"/>
                </a:lnTo>
                <a:lnTo>
                  <a:pt x="0" y="81280"/>
                </a:lnTo>
                <a:lnTo>
                  <a:pt x="0" y="1168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SMARTINK"/>
          <p:cNvSpPr/>
          <p:nvPr/>
        </p:nvSpPr>
        <p:spPr>
          <a:xfrm>
            <a:off x="7402830" y="5367020"/>
            <a:ext cx="35561" cy="26671"/>
          </a:xfrm>
          <a:custGeom>
            <a:avLst/>
            <a:gdLst/>
            <a:ahLst/>
            <a:cxnLst/>
            <a:rect l="0" t="0" r="0" b="0"/>
            <a:pathLst>
              <a:path w="35561" h="26671">
                <a:moveTo>
                  <a:pt x="0" y="26670"/>
                </a:moveTo>
                <a:lnTo>
                  <a:pt x="17780" y="8890"/>
                </a:lnTo>
                <a:lnTo>
                  <a:pt x="355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SMARTINK"/>
          <p:cNvSpPr/>
          <p:nvPr/>
        </p:nvSpPr>
        <p:spPr>
          <a:xfrm>
            <a:off x="7545070" y="5214620"/>
            <a:ext cx="143511" cy="116841"/>
          </a:xfrm>
          <a:custGeom>
            <a:avLst/>
            <a:gdLst/>
            <a:ahLst/>
            <a:cxnLst/>
            <a:rect l="0" t="0" r="0" b="0"/>
            <a:pathLst>
              <a:path w="143511" h="116841">
                <a:moveTo>
                  <a:pt x="8890" y="0"/>
                </a:moveTo>
                <a:lnTo>
                  <a:pt x="0" y="44450"/>
                </a:lnTo>
                <a:lnTo>
                  <a:pt x="0" y="90170"/>
                </a:lnTo>
                <a:lnTo>
                  <a:pt x="0" y="107950"/>
                </a:lnTo>
                <a:lnTo>
                  <a:pt x="17780" y="116840"/>
                </a:lnTo>
                <a:lnTo>
                  <a:pt x="36830" y="116840"/>
                </a:lnTo>
                <a:lnTo>
                  <a:pt x="81280" y="107950"/>
                </a:lnTo>
                <a:lnTo>
                  <a:pt x="125730" y="107950"/>
                </a:lnTo>
                <a:lnTo>
                  <a:pt x="143510" y="107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SMARTINK"/>
          <p:cNvSpPr/>
          <p:nvPr/>
        </p:nvSpPr>
        <p:spPr>
          <a:xfrm>
            <a:off x="7679690" y="5125720"/>
            <a:ext cx="17781" cy="339091"/>
          </a:xfrm>
          <a:custGeom>
            <a:avLst/>
            <a:gdLst/>
            <a:ahLst/>
            <a:cxnLst/>
            <a:rect l="0" t="0" r="0" b="0"/>
            <a:pathLst>
              <a:path w="17781" h="33909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96850"/>
                </a:lnTo>
                <a:lnTo>
                  <a:pt x="0" y="232410"/>
                </a:lnTo>
                <a:lnTo>
                  <a:pt x="0" y="276860"/>
                </a:lnTo>
                <a:lnTo>
                  <a:pt x="8890" y="321310"/>
                </a:lnTo>
                <a:lnTo>
                  <a:pt x="17780" y="3390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SMARTINK"/>
          <p:cNvSpPr/>
          <p:nvPr/>
        </p:nvSpPr>
        <p:spPr>
          <a:xfrm>
            <a:off x="7733030" y="5045710"/>
            <a:ext cx="106681" cy="410211"/>
          </a:xfrm>
          <a:custGeom>
            <a:avLst/>
            <a:gdLst/>
            <a:ahLst/>
            <a:cxnLst/>
            <a:rect l="0" t="0" r="0" b="0"/>
            <a:pathLst>
              <a:path w="106681" h="410211">
                <a:moveTo>
                  <a:pt x="0" y="0"/>
                </a:moveTo>
                <a:lnTo>
                  <a:pt x="26670" y="8890"/>
                </a:lnTo>
                <a:lnTo>
                  <a:pt x="71120" y="53340"/>
                </a:lnTo>
                <a:lnTo>
                  <a:pt x="80010" y="80010"/>
                </a:lnTo>
                <a:lnTo>
                  <a:pt x="97790" y="124460"/>
                </a:lnTo>
                <a:lnTo>
                  <a:pt x="106680" y="160020"/>
                </a:lnTo>
                <a:lnTo>
                  <a:pt x="106680" y="195580"/>
                </a:lnTo>
                <a:lnTo>
                  <a:pt x="97790" y="231140"/>
                </a:lnTo>
                <a:lnTo>
                  <a:pt x="97790" y="276860"/>
                </a:lnTo>
                <a:lnTo>
                  <a:pt x="88900" y="321310"/>
                </a:lnTo>
                <a:lnTo>
                  <a:pt x="80010" y="365760"/>
                </a:lnTo>
                <a:lnTo>
                  <a:pt x="71120" y="4102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SMARTINK"/>
          <p:cNvSpPr/>
          <p:nvPr/>
        </p:nvSpPr>
        <p:spPr>
          <a:xfrm>
            <a:off x="5019040" y="5010150"/>
            <a:ext cx="1562101" cy="1695451"/>
          </a:xfrm>
          <a:custGeom>
            <a:avLst/>
            <a:gdLst/>
            <a:ahLst/>
            <a:cxnLst/>
            <a:rect l="0" t="0" r="0" b="0"/>
            <a:pathLst>
              <a:path w="1562101" h="1695451">
                <a:moveTo>
                  <a:pt x="0" y="8890"/>
                </a:moveTo>
                <a:lnTo>
                  <a:pt x="17780" y="0"/>
                </a:lnTo>
                <a:lnTo>
                  <a:pt x="53340" y="0"/>
                </a:lnTo>
                <a:lnTo>
                  <a:pt x="80010" y="0"/>
                </a:lnTo>
                <a:lnTo>
                  <a:pt x="124460" y="0"/>
                </a:lnTo>
                <a:lnTo>
                  <a:pt x="168910" y="0"/>
                </a:lnTo>
                <a:lnTo>
                  <a:pt x="213360" y="0"/>
                </a:lnTo>
                <a:lnTo>
                  <a:pt x="257810" y="8890"/>
                </a:lnTo>
                <a:lnTo>
                  <a:pt x="303530" y="8890"/>
                </a:lnTo>
                <a:lnTo>
                  <a:pt x="339090" y="8890"/>
                </a:lnTo>
                <a:lnTo>
                  <a:pt x="374650" y="8890"/>
                </a:lnTo>
                <a:lnTo>
                  <a:pt x="419100" y="8890"/>
                </a:lnTo>
                <a:lnTo>
                  <a:pt x="454660" y="8890"/>
                </a:lnTo>
                <a:lnTo>
                  <a:pt x="490220" y="17780"/>
                </a:lnTo>
                <a:lnTo>
                  <a:pt x="516890" y="17780"/>
                </a:lnTo>
                <a:lnTo>
                  <a:pt x="553720" y="17780"/>
                </a:lnTo>
                <a:lnTo>
                  <a:pt x="598170" y="17780"/>
                </a:lnTo>
                <a:lnTo>
                  <a:pt x="642620" y="17780"/>
                </a:lnTo>
                <a:lnTo>
                  <a:pt x="678180" y="26670"/>
                </a:lnTo>
                <a:lnTo>
                  <a:pt x="722630" y="26670"/>
                </a:lnTo>
                <a:lnTo>
                  <a:pt x="749300" y="35560"/>
                </a:lnTo>
                <a:lnTo>
                  <a:pt x="775970" y="35560"/>
                </a:lnTo>
                <a:lnTo>
                  <a:pt x="793750" y="44450"/>
                </a:lnTo>
                <a:lnTo>
                  <a:pt x="820420" y="44450"/>
                </a:lnTo>
                <a:lnTo>
                  <a:pt x="857250" y="53340"/>
                </a:lnTo>
                <a:lnTo>
                  <a:pt x="901700" y="62230"/>
                </a:lnTo>
                <a:lnTo>
                  <a:pt x="937260" y="80010"/>
                </a:lnTo>
                <a:lnTo>
                  <a:pt x="972820" y="88900"/>
                </a:lnTo>
                <a:lnTo>
                  <a:pt x="999490" y="97790"/>
                </a:lnTo>
                <a:lnTo>
                  <a:pt x="1043940" y="106680"/>
                </a:lnTo>
                <a:lnTo>
                  <a:pt x="1070610" y="124460"/>
                </a:lnTo>
                <a:lnTo>
                  <a:pt x="1088390" y="142240"/>
                </a:lnTo>
                <a:lnTo>
                  <a:pt x="1134110" y="168910"/>
                </a:lnTo>
                <a:lnTo>
                  <a:pt x="1178560" y="222250"/>
                </a:lnTo>
                <a:lnTo>
                  <a:pt x="1214120" y="248920"/>
                </a:lnTo>
                <a:lnTo>
                  <a:pt x="1231900" y="285750"/>
                </a:lnTo>
                <a:lnTo>
                  <a:pt x="1258570" y="321310"/>
                </a:lnTo>
                <a:lnTo>
                  <a:pt x="1276350" y="365760"/>
                </a:lnTo>
                <a:lnTo>
                  <a:pt x="1303020" y="410210"/>
                </a:lnTo>
                <a:lnTo>
                  <a:pt x="1320800" y="445770"/>
                </a:lnTo>
                <a:lnTo>
                  <a:pt x="1338580" y="490220"/>
                </a:lnTo>
                <a:lnTo>
                  <a:pt x="1356360" y="534670"/>
                </a:lnTo>
                <a:lnTo>
                  <a:pt x="1383030" y="580390"/>
                </a:lnTo>
                <a:lnTo>
                  <a:pt x="1391920" y="624840"/>
                </a:lnTo>
                <a:lnTo>
                  <a:pt x="1400810" y="669290"/>
                </a:lnTo>
                <a:lnTo>
                  <a:pt x="1409700" y="704850"/>
                </a:lnTo>
                <a:lnTo>
                  <a:pt x="1409700" y="749300"/>
                </a:lnTo>
                <a:lnTo>
                  <a:pt x="1419860" y="767080"/>
                </a:lnTo>
                <a:lnTo>
                  <a:pt x="1419860" y="793750"/>
                </a:lnTo>
                <a:lnTo>
                  <a:pt x="1428750" y="811530"/>
                </a:lnTo>
                <a:lnTo>
                  <a:pt x="1428750" y="838200"/>
                </a:lnTo>
                <a:lnTo>
                  <a:pt x="1437640" y="875030"/>
                </a:lnTo>
                <a:lnTo>
                  <a:pt x="1437640" y="919480"/>
                </a:lnTo>
                <a:lnTo>
                  <a:pt x="1446530" y="955040"/>
                </a:lnTo>
                <a:lnTo>
                  <a:pt x="1455420" y="972820"/>
                </a:lnTo>
                <a:lnTo>
                  <a:pt x="1455420" y="999490"/>
                </a:lnTo>
                <a:lnTo>
                  <a:pt x="1464310" y="1035050"/>
                </a:lnTo>
                <a:lnTo>
                  <a:pt x="1473200" y="1070610"/>
                </a:lnTo>
                <a:lnTo>
                  <a:pt x="1473200" y="1106170"/>
                </a:lnTo>
                <a:lnTo>
                  <a:pt x="1473200" y="1143000"/>
                </a:lnTo>
                <a:lnTo>
                  <a:pt x="1482090" y="1187450"/>
                </a:lnTo>
                <a:lnTo>
                  <a:pt x="1482090" y="1214120"/>
                </a:lnTo>
                <a:lnTo>
                  <a:pt x="1490980" y="1249680"/>
                </a:lnTo>
                <a:lnTo>
                  <a:pt x="1490980" y="1294130"/>
                </a:lnTo>
                <a:lnTo>
                  <a:pt x="1499870" y="1329690"/>
                </a:lnTo>
                <a:lnTo>
                  <a:pt x="1499870" y="1356360"/>
                </a:lnTo>
                <a:lnTo>
                  <a:pt x="1499870" y="1400810"/>
                </a:lnTo>
                <a:lnTo>
                  <a:pt x="1508760" y="1428750"/>
                </a:lnTo>
                <a:lnTo>
                  <a:pt x="1508760" y="1455420"/>
                </a:lnTo>
                <a:lnTo>
                  <a:pt x="1517650" y="1473200"/>
                </a:lnTo>
                <a:lnTo>
                  <a:pt x="1517650" y="1499870"/>
                </a:lnTo>
                <a:lnTo>
                  <a:pt x="1526540" y="1535430"/>
                </a:lnTo>
                <a:lnTo>
                  <a:pt x="1526540" y="1579880"/>
                </a:lnTo>
                <a:lnTo>
                  <a:pt x="1544320" y="1606550"/>
                </a:lnTo>
                <a:lnTo>
                  <a:pt x="1544320" y="1624330"/>
                </a:lnTo>
                <a:lnTo>
                  <a:pt x="1553210" y="1668780"/>
                </a:lnTo>
                <a:lnTo>
                  <a:pt x="1562100" y="1695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SMARTINK"/>
          <p:cNvSpPr/>
          <p:nvPr/>
        </p:nvSpPr>
        <p:spPr>
          <a:xfrm>
            <a:off x="6527800" y="6563360"/>
            <a:ext cx="177801" cy="152401"/>
          </a:xfrm>
          <a:custGeom>
            <a:avLst/>
            <a:gdLst/>
            <a:ahLst/>
            <a:cxnLst/>
            <a:rect l="0" t="0" r="0" b="0"/>
            <a:pathLst>
              <a:path w="177801" h="152401">
                <a:moveTo>
                  <a:pt x="0" y="53340"/>
                </a:moveTo>
                <a:lnTo>
                  <a:pt x="35560" y="88900"/>
                </a:lnTo>
                <a:lnTo>
                  <a:pt x="53340" y="133350"/>
                </a:lnTo>
                <a:lnTo>
                  <a:pt x="71120" y="152400"/>
                </a:lnTo>
                <a:lnTo>
                  <a:pt x="88900" y="152400"/>
                </a:lnTo>
                <a:lnTo>
                  <a:pt x="115570" y="106680"/>
                </a:lnTo>
                <a:lnTo>
                  <a:pt x="133350" y="62230"/>
                </a:lnTo>
                <a:lnTo>
                  <a:pt x="142240" y="2667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SMARTINK"/>
          <p:cNvSpPr/>
          <p:nvPr/>
        </p:nvSpPr>
        <p:spPr>
          <a:xfrm>
            <a:off x="4919980" y="4955540"/>
            <a:ext cx="196851" cy="152401"/>
          </a:xfrm>
          <a:custGeom>
            <a:avLst/>
            <a:gdLst/>
            <a:ahLst/>
            <a:cxnLst/>
            <a:rect l="0" t="0" r="0" b="0"/>
            <a:pathLst>
              <a:path w="196851" h="152401">
                <a:moveTo>
                  <a:pt x="196850" y="0"/>
                </a:moveTo>
                <a:lnTo>
                  <a:pt x="152400" y="17780"/>
                </a:lnTo>
                <a:lnTo>
                  <a:pt x="107950" y="35560"/>
                </a:lnTo>
                <a:lnTo>
                  <a:pt x="71120" y="35560"/>
                </a:lnTo>
                <a:lnTo>
                  <a:pt x="44450" y="45720"/>
                </a:lnTo>
                <a:lnTo>
                  <a:pt x="17780" y="45720"/>
                </a:lnTo>
                <a:lnTo>
                  <a:pt x="0" y="63500"/>
                </a:lnTo>
                <a:lnTo>
                  <a:pt x="44450" y="107950"/>
                </a:lnTo>
                <a:lnTo>
                  <a:pt x="71120" y="134620"/>
                </a:lnTo>
                <a:lnTo>
                  <a:pt x="9017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SMARTINK"/>
          <p:cNvSpPr/>
          <p:nvPr/>
        </p:nvSpPr>
        <p:spPr>
          <a:xfrm>
            <a:off x="7858760" y="4429760"/>
            <a:ext cx="44451" cy="284481"/>
          </a:xfrm>
          <a:custGeom>
            <a:avLst/>
            <a:gdLst/>
            <a:ahLst/>
            <a:cxnLst/>
            <a:rect l="0" t="0" r="0" b="0"/>
            <a:pathLst>
              <a:path w="44451" h="284481">
                <a:moveTo>
                  <a:pt x="17780" y="0"/>
                </a:moveTo>
                <a:lnTo>
                  <a:pt x="0" y="26670"/>
                </a:lnTo>
                <a:lnTo>
                  <a:pt x="0" y="44450"/>
                </a:lnTo>
                <a:lnTo>
                  <a:pt x="0" y="88900"/>
                </a:lnTo>
                <a:lnTo>
                  <a:pt x="8890" y="124460"/>
                </a:lnTo>
                <a:lnTo>
                  <a:pt x="8890" y="160020"/>
                </a:lnTo>
                <a:lnTo>
                  <a:pt x="17780" y="195580"/>
                </a:lnTo>
                <a:lnTo>
                  <a:pt x="26670" y="231140"/>
                </a:lnTo>
                <a:lnTo>
                  <a:pt x="35560" y="275590"/>
                </a:lnTo>
                <a:lnTo>
                  <a:pt x="44450" y="2844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SMARTINK"/>
          <p:cNvSpPr/>
          <p:nvPr/>
        </p:nvSpPr>
        <p:spPr>
          <a:xfrm>
            <a:off x="8001000" y="4375150"/>
            <a:ext cx="62231" cy="330201"/>
          </a:xfrm>
          <a:custGeom>
            <a:avLst/>
            <a:gdLst/>
            <a:ahLst/>
            <a:cxnLst/>
            <a:rect l="0" t="0" r="0" b="0"/>
            <a:pathLst>
              <a:path w="62231" h="330201">
                <a:moveTo>
                  <a:pt x="8890" y="0"/>
                </a:moveTo>
                <a:lnTo>
                  <a:pt x="0" y="35560"/>
                </a:lnTo>
                <a:lnTo>
                  <a:pt x="0" y="72390"/>
                </a:lnTo>
                <a:lnTo>
                  <a:pt x="8890" y="107950"/>
                </a:lnTo>
                <a:lnTo>
                  <a:pt x="17780" y="143510"/>
                </a:lnTo>
                <a:lnTo>
                  <a:pt x="26670" y="187960"/>
                </a:lnTo>
                <a:lnTo>
                  <a:pt x="35560" y="223520"/>
                </a:lnTo>
                <a:lnTo>
                  <a:pt x="44450" y="259080"/>
                </a:lnTo>
                <a:lnTo>
                  <a:pt x="53340" y="294640"/>
                </a:lnTo>
                <a:lnTo>
                  <a:pt x="6223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SMARTINK"/>
          <p:cNvSpPr/>
          <p:nvPr/>
        </p:nvSpPr>
        <p:spPr>
          <a:xfrm>
            <a:off x="7903210" y="4491990"/>
            <a:ext cx="133351" cy="62231"/>
          </a:xfrm>
          <a:custGeom>
            <a:avLst/>
            <a:gdLst/>
            <a:ahLst/>
            <a:cxnLst/>
            <a:rect l="0" t="0" r="0" b="0"/>
            <a:pathLst>
              <a:path w="133351" h="62231">
                <a:moveTo>
                  <a:pt x="0" y="62230"/>
                </a:moveTo>
                <a:lnTo>
                  <a:pt x="35560" y="35560"/>
                </a:lnTo>
                <a:lnTo>
                  <a:pt x="80010" y="8890"/>
                </a:lnTo>
                <a:lnTo>
                  <a:pt x="12446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SMARTINK"/>
          <p:cNvSpPr/>
          <p:nvPr/>
        </p:nvSpPr>
        <p:spPr>
          <a:xfrm>
            <a:off x="8171180" y="4357370"/>
            <a:ext cx="151131" cy="259081"/>
          </a:xfrm>
          <a:custGeom>
            <a:avLst/>
            <a:gdLst/>
            <a:ahLst/>
            <a:cxnLst/>
            <a:rect l="0" t="0" r="0" b="0"/>
            <a:pathLst>
              <a:path w="151131" h="259081">
                <a:moveTo>
                  <a:pt x="1778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23520"/>
                </a:lnTo>
                <a:lnTo>
                  <a:pt x="0" y="259080"/>
                </a:lnTo>
                <a:lnTo>
                  <a:pt x="0" y="214630"/>
                </a:lnTo>
                <a:lnTo>
                  <a:pt x="0" y="170180"/>
                </a:lnTo>
                <a:lnTo>
                  <a:pt x="0" y="125730"/>
                </a:lnTo>
                <a:lnTo>
                  <a:pt x="0" y="90170"/>
                </a:lnTo>
                <a:lnTo>
                  <a:pt x="0" y="53340"/>
                </a:lnTo>
                <a:lnTo>
                  <a:pt x="8890" y="17780"/>
                </a:lnTo>
                <a:lnTo>
                  <a:pt x="26670" y="17780"/>
                </a:lnTo>
                <a:lnTo>
                  <a:pt x="44450" y="62230"/>
                </a:lnTo>
                <a:lnTo>
                  <a:pt x="53340" y="107950"/>
                </a:lnTo>
                <a:lnTo>
                  <a:pt x="71120" y="152400"/>
                </a:lnTo>
                <a:lnTo>
                  <a:pt x="88900" y="179070"/>
                </a:lnTo>
                <a:lnTo>
                  <a:pt x="133350" y="214630"/>
                </a:lnTo>
                <a:lnTo>
                  <a:pt x="151130" y="232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SMARTINK"/>
          <p:cNvSpPr/>
          <p:nvPr/>
        </p:nvSpPr>
        <p:spPr>
          <a:xfrm>
            <a:off x="8188960" y="4456430"/>
            <a:ext cx="80011" cy="44451"/>
          </a:xfrm>
          <a:custGeom>
            <a:avLst/>
            <a:gdLst/>
            <a:ahLst/>
            <a:cxnLst/>
            <a:rect l="0" t="0" r="0" b="0"/>
            <a:pathLst>
              <a:path w="80011" h="44451">
                <a:moveTo>
                  <a:pt x="0" y="44450"/>
                </a:moveTo>
                <a:lnTo>
                  <a:pt x="8890" y="26670"/>
                </a:lnTo>
                <a:lnTo>
                  <a:pt x="53340" y="889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SMARTINK"/>
          <p:cNvSpPr/>
          <p:nvPr/>
        </p:nvSpPr>
        <p:spPr>
          <a:xfrm>
            <a:off x="8420100" y="4188460"/>
            <a:ext cx="196851" cy="383541"/>
          </a:xfrm>
          <a:custGeom>
            <a:avLst/>
            <a:gdLst/>
            <a:ahLst/>
            <a:cxnLst/>
            <a:rect l="0" t="0" r="0" b="0"/>
            <a:pathLst>
              <a:path w="196851" h="383541">
                <a:moveTo>
                  <a:pt x="107950" y="115570"/>
                </a:moveTo>
                <a:lnTo>
                  <a:pt x="81280" y="97790"/>
                </a:lnTo>
                <a:lnTo>
                  <a:pt x="63500" y="97790"/>
                </a:lnTo>
                <a:lnTo>
                  <a:pt x="45720" y="106680"/>
                </a:lnTo>
                <a:lnTo>
                  <a:pt x="36830" y="124460"/>
                </a:lnTo>
                <a:lnTo>
                  <a:pt x="27940" y="160020"/>
                </a:lnTo>
                <a:lnTo>
                  <a:pt x="19050" y="195580"/>
                </a:lnTo>
                <a:lnTo>
                  <a:pt x="19050" y="222250"/>
                </a:lnTo>
                <a:lnTo>
                  <a:pt x="19050" y="259080"/>
                </a:lnTo>
                <a:lnTo>
                  <a:pt x="27940" y="276860"/>
                </a:lnTo>
                <a:lnTo>
                  <a:pt x="45720" y="276860"/>
                </a:lnTo>
                <a:lnTo>
                  <a:pt x="72390" y="222250"/>
                </a:lnTo>
                <a:lnTo>
                  <a:pt x="90170" y="186690"/>
                </a:lnTo>
                <a:lnTo>
                  <a:pt x="99060" y="142240"/>
                </a:lnTo>
                <a:lnTo>
                  <a:pt x="107950" y="124460"/>
                </a:lnTo>
                <a:lnTo>
                  <a:pt x="125730" y="160020"/>
                </a:lnTo>
                <a:lnTo>
                  <a:pt x="134620" y="177800"/>
                </a:lnTo>
                <a:lnTo>
                  <a:pt x="161290" y="222250"/>
                </a:lnTo>
                <a:lnTo>
                  <a:pt x="179070" y="231140"/>
                </a:lnTo>
                <a:lnTo>
                  <a:pt x="196850" y="213360"/>
                </a:lnTo>
                <a:lnTo>
                  <a:pt x="196850" y="160020"/>
                </a:lnTo>
                <a:lnTo>
                  <a:pt x="187960" y="124460"/>
                </a:lnTo>
                <a:lnTo>
                  <a:pt x="170180" y="88900"/>
                </a:lnTo>
                <a:lnTo>
                  <a:pt x="161290" y="44450"/>
                </a:lnTo>
                <a:lnTo>
                  <a:pt x="143510" y="17780"/>
                </a:lnTo>
                <a:lnTo>
                  <a:pt x="116840" y="0"/>
                </a:lnTo>
                <a:lnTo>
                  <a:pt x="99060" y="0"/>
                </a:lnTo>
                <a:lnTo>
                  <a:pt x="81280" y="8890"/>
                </a:lnTo>
                <a:lnTo>
                  <a:pt x="63500" y="17780"/>
                </a:lnTo>
                <a:lnTo>
                  <a:pt x="27940" y="62230"/>
                </a:lnTo>
                <a:lnTo>
                  <a:pt x="19050" y="88900"/>
                </a:lnTo>
                <a:lnTo>
                  <a:pt x="10160" y="124460"/>
                </a:lnTo>
                <a:lnTo>
                  <a:pt x="0" y="160020"/>
                </a:lnTo>
                <a:lnTo>
                  <a:pt x="0" y="186690"/>
                </a:lnTo>
                <a:lnTo>
                  <a:pt x="0" y="213360"/>
                </a:lnTo>
                <a:lnTo>
                  <a:pt x="10160" y="250190"/>
                </a:lnTo>
                <a:lnTo>
                  <a:pt x="10160" y="294640"/>
                </a:lnTo>
                <a:lnTo>
                  <a:pt x="27940" y="330200"/>
                </a:lnTo>
                <a:lnTo>
                  <a:pt x="54610" y="374650"/>
                </a:lnTo>
                <a:lnTo>
                  <a:pt x="72390" y="383540"/>
                </a:lnTo>
                <a:lnTo>
                  <a:pt x="90170" y="383540"/>
                </a:lnTo>
                <a:lnTo>
                  <a:pt x="107950" y="383540"/>
                </a:lnTo>
                <a:lnTo>
                  <a:pt x="125730" y="374650"/>
                </a:lnTo>
                <a:lnTo>
                  <a:pt x="161290" y="339090"/>
                </a:lnTo>
                <a:lnTo>
                  <a:pt x="179070" y="303530"/>
                </a:lnTo>
                <a:lnTo>
                  <a:pt x="19685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SMARTINK"/>
          <p:cNvSpPr/>
          <p:nvPr/>
        </p:nvSpPr>
        <p:spPr>
          <a:xfrm>
            <a:off x="8331200" y="4687570"/>
            <a:ext cx="179071" cy="349251"/>
          </a:xfrm>
          <a:custGeom>
            <a:avLst/>
            <a:gdLst/>
            <a:ahLst/>
            <a:cxnLst/>
            <a:rect l="0" t="0" r="0" b="0"/>
            <a:pathLst>
              <a:path w="179071" h="349251">
                <a:moveTo>
                  <a:pt x="0" y="17780"/>
                </a:moveTo>
                <a:lnTo>
                  <a:pt x="0" y="54610"/>
                </a:lnTo>
                <a:lnTo>
                  <a:pt x="8890" y="99060"/>
                </a:lnTo>
                <a:lnTo>
                  <a:pt x="26670" y="125730"/>
                </a:lnTo>
                <a:lnTo>
                  <a:pt x="44450" y="134620"/>
                </a:lnTo>
                <a:lnTo>
                  <a:pt x="62230" y="125730"/>
                </a:lnTo>
                <a:lnTo>
                  <a:pt x="80010" y="90170"/>
                </a:lnTo>
                <a:lnTo>
                  <a:pt x="80010" y="54610"/>
                </a:lnTo>
                <a:lnTo>
                  <a:pt x="80010" y="17780"/>
                </a:lnTo>
                <a:lnTo>
                  <a:pt x="88900" y="0"/>
                </a:lnTo>
                <a:lnTo>
                  <a:pt x="107950" y="45720"/>
                </a:lnTo>
                <a:lnTo>
                  <a:pt x="116840" y="81280"/>
                </a:lnTo>
                <a:lnTo>
                  <a:pt x="134620" y="116840"/>
                </a:lnTo>
                <a:lnTo>
                  <a:pt x="143510" y="161290"/>
                </a:lnTo>
                <a:lnTo>
                  <a:pt x="161290" y="196850"/>
                </a:lnTo>
                <a:lnTo>
                  <a:pt x="179070" y="241300"/>
                </a:lnTo>
                <a:lnTo>
                  <a:pt x="179070" y="259080"/>
                </a:lnTo>
                <a:lnTo>
                  <a:pt x="170180" y="294640"/>
                </a:lnTo>
                <a:lnTo>
                  <a:pt x="161290" y="322580"/>
                </a:lnTo>
                <a:lnTo>
                  <a:pt x="143510" y="340360"/>
                </a:lnTo>
                <a:lnTo>
                  <a:pt x="125730" y="349250"/>
                </a:lnTo>
                <a:lnTo>
                  <a:pt x="107950" y="349250"/>
                </a:lnTo>
                <a:lnTo>
                  <a:pt x="88900" y="349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SMARTINK"/>
          <p:cNvSpPr/>
          <p:nvPr/>
        </p:nvSpPr>
        <p:spPr>
          <a:xfrm>
            <a:off x="8581390" y="4643120"/>
            <a:ext cx="71121" cy="35561"/>
          </a:xfrm>
          <a:custGeom>
            <a:avLst/>
            <a:gdLst/>
            <a:ahLst/>
            <a:cxnLst/>
            <a:rect l="0" t="0" r="0" b="0"/>
            <a:pathLst>
              <a:path w="71121" h="35561">
                <a:moveTo>
                  <a:pt x="0" y="35560"/>
                </a:moveTo>
                <a:lnTo>
                  <a:pt x="35560" y="889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SMARTINK"/>
          <p:cNvSpPr/>
          <p:nvPr/>
        </p:nvSpPr>
        <p:spPr>
          <a:xfrm>
            <a:off x="8625840" y="4696460"/>
            <a:ext cx="71121" cy="36831"/>
          </a:xfrm>
          <a:custGeom>
            <a:avLst/>
            <a:gdLst/>
            <a:ahLst/>
            <a:cxnLst/>
            <a:rect l="0" t="0" r="0" b="0"/>
            <a:pathLst>
              <a:path w="71121" h="36831">
                <a:moveTo>
                  <a:pt x="0" y="36830"/>
                </a:moveTo>
                <a:lnTo>
                  <a:pt x="8890" y="17780"/>
                </a:lnTo>
                <a:lnTo>
                  <a:pt x="53340" y="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SMARTINK"/>
          <p:cNvSpPr/>
          <p:nvPr/>
        </p:nvSpPr>
        <p:spPr>
          <a:xfrm>
            <a:off x="8796020" y="4545330"/>
            <a:ext cx="62231" cy="35561"/>
          </a:xfrm>
          <a:custGeom>
            <a:avLst/>
            <a:gdLst/>
            <a:ahLst/>
            <a:cxnLst/>
            <a:rect l="0" t="0" r="0" b="0"/>
            <a:pathLst>
              <a:path w="62231" h="35561">
                <a:moveTo>
                  <a:pt x="0" y="35560"/>
                </a:moveTo>
                <a:lnTo>
                  <a:pt x="35560" y="889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SMARTINK"/>
          <p:cNvSpPr/>
          <p:nvPr/>
        </p:nvSpPr>
        <p:spPr>
          <a:xfrm>
            <a:off x="8920480" y="4366260"/>
            <a:ext cx="107951" cy="267971"/>
          </a:xfrm>
          <a:custGeom>
            <a:avLst/>
            <a:gdLst/>
            <a:ahLst/>
            <a:cxnLst/>
            <a:rect l="0" t="0" r="0" b="0"/>
            <a:pathLst>
              <a:path w="107951" h="267971">
                <a:moveTo>
                  <a:pt x="0" y="0"/>
                </a:moveTo>
                <a:lnTo>
                  <a:pt x="8890" y="35560"/>
                </a:lnTo>
                <a:lnTo>
                  <a:pt x="26670" y="81280"/>
                </a:lnTo>
                <a:lnTo>
                  <a:pt x="35560" y="116840"/>
                </a:lnTo>
                <a:lnTo>
                  <a:pt x="44450" y="152400"/>
                </a:lnTo>
                <a:lnTo>
                  <a:pt x="62230" y="187960"/>
                </a:lnTo>
                <a:lnTo>
                  <a:pt x="81280" y="232410"/>
                </a:lnTo>
                <a:lnTo>
                  <a:pt x="107950" y="2679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0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171335"/>
              </p:ext>
            </p:extLst>
          </p:nvPr>
        </p:nvGraphicFramePr>
        <p:xfrm>
          <a:off x="501650" y="249238"/>
          <a:ext cx="28987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1117600" imgH="203200" progId="Equation.3">
                  <p:embed/>
                </p:oleObj>
              </mc:Choice>
              <mc:Fallback>
                <p:oleObj name="Equation" r:id="rId3" imgW="1117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1650" y="249238"/>
                        <a:ext cx="2898775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100" y="2648516"/>
            <a:ext cx="4275732" cy="40351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5649" y="2627692"/>
            <a:ext cx="4364973" cy="4119325"/>
          </a:xfrm>
          <a:prstGeom prst="rect">
            <a:avLst/>
          </a:prstGeom>
        </p:spPr>
      </p:pic>
      <p:sp>
        <p:nvSpPr>
          <p:cNvPr id="5" name="SMARTINK"/>
          <p:cNvSpPr/>
          <p:nvPr/>
        </p:nvSpPr>
        <p:spPr>
          <a:xfrm>
            <a:off x="2286000" y="347980"/>
            <a:ext cx="241301" cy="347981"/>
          </a:xfrm>
          <a:custGeom>
            <a:avLst/>
            <a:gdLst/>
            <a:ahLst/>
            <a:cxnLst/>
            <a:rect l="0" t="0" r="0" b="0"/>
            <a:pathLst>
              <a:path w="241301" h="347981">
                <a:moveTo>
                  <a:pt x="161290" y="321310"/>
                </a:moveTo>
                <a:lnTo>
                  <a:pt x="179070" y="303530"/>
                </a:lnTo>
                <a:lnTo>
                  <a:pt x="214630" y="259080"/>
                </a:lnTo>
                <a:lnTo>
                  <a:pt x="223520" y="232410"/>
                </a:lnTo>
                <a:lnTo>
                  <a:pt x="223520" y="187960"/>
                </a:lnTo>
                <a:lnTo>
                  <a:pt x="223520" y="152400"/>
                </a:lnTo>
                <a:lnTo>
                  <a:pt x="214630" y="116840"/>
                </a:lnTo>
                <a:lnTo>
                  <a:pt x="196850" y="71120"/>
                </a:lnTo>
                <a:lnTo>
                  <a:pt x="179070" y="53340"/>
                </a:lnTo>
                <a:lnTo>
                  <a:pt x="152400" y="17780"/>
                </a:lnTo>
                <a:lnTo>
                  <a:pt x="133350" y="0"/>
                </a:lnTo>
                <a:lnTo>
                  <a:pt x="106680" y="0"/>
                </a:lnTo>
                <a:lnTo>
                  <a:pt x="88900" y="0"/>
                </a:lnTo>
                <a:lnTo>
                  <a:pt x="71120" y="17780"/>
                </a:lnTo>
                <a:lnTo>
                  <a:pt x="35560" y="44450"/>
                </a:lnTo>
                <a:lnTo>
                  <a:pt x="26670" y="62230"/>
                </a:lnTo>
                <a:lnTo>
                  <a:pt x="889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0" y="232410"/>
                </a:lnTo>
                <a:lnTo>
                  <a:pt x="26670" y="285750"/>
                </a:lnTo>
                <a:lnTo>
                  <a:pt x="44450" y="303530"/>
                </a:lnTo>
                <a:lnTo>
                  <a:pt x="62230" y="321310"/>
                </a:lnTo>
                <a:lnTo>
                  <a:pt x="97790" y="347980"/>
                </a:lnTo>
                <a:lnTo>
                  <a:pt x="133350" y="347980"/>
                </a:lnTo>
                <a:lnTo>
                  <a:pt x="152400" y="347980"/>
                </a:lnTo>
                <a:lnTo>
                  <a:pt x="196850" y="347980"/>
                </a:lnTo>
                <a:lnTo>
                  <a:pt x="241300" y="3390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2456180" y="115570"/>
            <a:ext cx="330201" cy="232411"/>
          </a:xfrm>
          <a:custGeom>
            <a:avLst/>
            <a:gdLst/>
            <a:ahLst/>
            <a:cxnLst/>
            <a:rect l="0" t="0" r="0" b="0"/>
            <a:pathLst>
              <a:path w="330201" h="232411">
                <a:moveTo>
                  <a:pt x="8890" y="232410"/>
                </a:moveTo>
                <a:lnTo>
                  <a:pt x="0" y="214630"/>
                </a:lnTo>
                <a:lnTo>
                  <a:pt x="8890" y="187960"/>
                </a:lnTo>
                <a:lnTo>
                  <a:pt x="35560" y="143510"/>
                </a:lnTo>
                <a:lnTo>
                  <a:pt x="62230" y="99060"/>
                </a:lnTo>
                <a:lnTo>
                  <a:pt x="80010" y="81280"/>
                </a:lnTo>
                <a:lnTo>
                  <a:pt x="124460" y="45720"/>
                </a:lnTo>
                <a:lnTo>
                  <a:pt x="168910" y="26670"/>
                </a:lnTo>
                <a:lnTo>
                  <a:pt x="213360" y="8890"/>
                </a:lnTo>
                <a:lnTo>
                  <a:pt x="259080" y="0"/>
                </a:lnTo>
                <a:lnTo>
                  <a:pt x="303530" y="0"/>
                </a:lnTo>
                <a:lnTo>
                  <a:pt x="330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2705100" y="80010"/>
            <a:ext cx="63501" cy="134621"/>
          </a:xfrm>
          <a:custGeom>
            <a:avLst/>
            <a:gdLst/>
            <a:ahLst/>
            <a:cxnLst/>
            <a:rect l="0" t="0" r="0" b="0"/>
            <a:pathLst>
              <a:path w="63501" h="134621">
                <a:moveTo>
                  <a:pt x="0" y="0"/>
                </a:moveTo>
                <a:lnTo>
                  <a:pt x="45720" y="0"/>
                </a:lnTo>
                <a:lnTo>
                  <a:pt x="63500" y="17780"/>
                </a:lnTo>
                <a:lnTo>
                  <a:pt x="54610" y="72390"/>
                </a:lnTo>
                <a:lnTo>
                  <a:pt x="45720" y="116840"/>
                </a:lnTo>
                <a:lnTo>
                  <a:pt x="45720" y="1346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643380" y="919480"/>
            <a:ext cx="223521" cy="312421"/>
          </a:xfrm>
          <a:custGeom>
            <a:avLst/>
            <a:gdLst/>
            <a:ahLst/>
            <a:cxnLst/>
            <a:rect l="0" t="0" r="0" b="0"/>
            <a:pathLst>
              <a:path w="223521" h="312421">
                <a:moveTo>
                  <a:pt x="26670" y="107950"/>
                </a:moveTo>
                <a:lnTo>
                  <a:pt x="8890" y="99060"/>
                </a:lnTo>
                <a:lnTo>
                  <a:pt x="0" y="62230"/>
                </a:lnTo>
                <a:lnTo>
                  <a:pt x="0" y="44450"/>
                </a:lnTo>
                <a:lnTo>
                  <a:pt x="44450" y="8890"/>
                </a:lnTo>
                <a:lnTo>
                  <a:pt x="71120" y="0"/>
                </a:lnTo>
                <a:lnTo>
                  <a:pt x="97790" y="8890"/>
                </a:lnTo>
                <a:lnTo>
                  <a:pt x="142240" y="53340"/>
                </a:lnTo>
                <a:lnTo>
                  <a:pt x="160020" y="81280"/>
                </a:lnTo>
                <a:lnTo>
                  <a:pt x="168910" y="116840"/>
                </a:lnTo>
                <a:lnTo>
                  <a:pt x="168910" y="134620"/>
                </a:lnTo>
                <a:lnTo>
                  <a:pt x="160020" y="179070"/>
                </a:lnTo>
                <a:lnTo>
                  <a:pt x="160020" y="205740"/>
                </a:lnTo>
                <a:lnTo>
                  <a:pt x="133350" y="250190"/>
                </a:lnTo>
                <a:lnTo>
                  <a:pt x="97790" y="285750"/>
                </a:lnTo>
                <a:lnTo>
                  <a:pt x="80010" y="303530"/>
                </a:lnTo>
                <a:lnTo>
                  <a:pt x="62230" y="312420"/>
                </a:lnTo>
                <a:lnTo>
                  <a:pt x="44450" y="303530"/>
                </a:lnTo>
                <a:lnTo>
                  <a:pt x="26670" y="285750"/>
                </a:lnTo>
                <a:lnTo>
                  <a:pt x="26670" y="267970"/>
                </a:lnTo>
                <a:lnTo>
                  <a:pt x="35560" y="223520"/>
                </a:lnTo>
                <a:lnTo>
                  <a:pt x="44450" y="205740"/>
                </a:lnTo>
                <a:lnTo>
                  <a:pt x="62230" y="205740"/>
                </a:lnTo>
                <a:lnTo>
                  <a:pt x="88900" y="205740"/>
                </a:lnTo>
                <a:lnTo>
                  <a:pt x="106680" y="223520"/>
                </a:lnTo>
                <a:lnTo>
                  <a:pt x="151130" y="250190"/>
                </a:lnTo>
                <a:lnTo>
                  <a:pt x="195580" y="276860"/>
                </a:lnTo>
                <a:lnTo>
                  <a:pt x="22352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964690" y="928370"/>
            <a:ext cx="106681" cy="393701"/>
          </a:xfrm>
          <a:custGeom>
            <a:avLst/>
            <a:gdLst/>
            <a:ahLst/>
            <a:cxnLst/>
            <a:rect l="0" t="0" r="0" b="0"/>
            <a:pathLst>
              <a:path w="106681" h="393701">
                <a:moveTo>
                  <a:pt x="44450" y="393700"/>
                </a:moveTo>
                <a:lnTo>
                  <a:pt x="62230" y="347980"/>
                </a:lnTo>
                <a:lnTo>
                  <a:pt x="71120" y="312420"/>
                </a:lnTo>
                <a:lnTo>
                  <a:pt x="71120" y="276860"/>
                </a:lnTo>
                <a:lnTo>
                  <a:pt x="71120" y="232410"/>
                </a:lnTo>
                <a:lnTo>
                  <a:pt x="71120" y="187960"/>
                </a:lnTo>
                <a:lnTo>
                  <a:pt x="71120" y="143510"/>
                </a:lnTo>
                <a:lnTo>
                  <a:pt x="62230" y="107950"/>
                </a:lnTo>
                <a:lnTo>
                  <a:pt x="53340" y="72390"/>
                </a:lnTo>
                <a:lnTo>
                  <a:pt x="35560" y="26670"/>
                </a:lnTo>
                <a:lnTo>
                  <a:pt x="26670" y="8890"/>
                </a:lnTo>
                <a:lnTo>
                  <a:pt x="8890" y="0"/>
                </a:lnTo>
                <a:lnTo>
                  <a:pt x="0" y="26670"/>
                </a:lnTo>
                <a:lnTo>
                  <a:pt x="0" y="62230"/>
                </a:lnTo>
                <a:lnTo>
                  <a:pt x="0" y="107950"/>
                </a:lnTo>
                <a:lnTo>
                  <a:pt x="0" y="143510"/>
                </a:lnTo>
                <a:lnTo>
                  <a:pt x="8890" y="187960"/>
                </a:lnTo>
                <a:lnTo>
                  <a:pt x="17780" y="232410"/>
                </a:lnTo>
                <a:lnTo>
                  <a:pt x="35560" y="267970"/>
                </a:lnTo>
                <a:lnTo>
                  <a:pt x="71120" y="303530"/>
                </a:lnTo>
                <a:lnTo>
                  <a:pt x="97790" y="347980"/>
                </a:lnTo>
                <a:lnTo>
                  <a:pt x="10668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2133600" y="1018540"/>
            <a:ext cx="196851" cy="303531"/>
          </a:xfrm>
          <a:custGeom>
            <a:avLst/>
            <a:gdLst/>
            <a:ahLst/>
            <a:cxnLst/>
            <a:rect l="0" t="0" r="0" b="0"/>
            <a:pathLst>
              <a:path w="196851" h="303531">
                <a:moveTo>
                  <a:pt x="1016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10160" y="142240"/>
                </a:lnTo>
                <a:lnTo>
                  <a:pt x="19050" y="186690"/>
                </a:lnTo>
                <a:lnTo>
                  <a:pt x="27940" y="222250"/>
                </a:lnTo>
                <a:lnTo>
                  <a:pt x="45720" y="266700"/>
                </a:lnTo>
                <a:lnTo>
                  <a:pt x="54610" y="285750"/>
                </a:lnTo>
                <a:lnTo>
                  <a:pt x="54610" y="240030"/>
                </a:lnTo>
                <a:lnTo>
                  <a:pt x="54610" y="204470"/>
                </a:lnTo>
                <a:lnTo>
                  <a:pt x="54610" y="168910"/>
                </a:lnTo>
                <a:lnTo>
                  <a:pt x="54610" y="124460"/>
                </a:lnTo>
                <a:lnTo>
                  <a:pt x="54610" y="97790"/>
                </a:lnTo>
                <a:lnTo>
                  <a:pt x="63500" y="80010"/>
                </a:lnTo>
                <a:lnTo>
                  <a:pt x="81280" y="62230"/>
                </a:lnTo>
                <a:lnTo>
                  <a:pt x="107950" y="62230"/>
                </a:lnTo>
                <a:lnTo>
                  <a:pt x="125730" y="71120"/>
                </a:lnTo>
                <a:lnTo>
                  <a:pt x="143510" y="88900"/>
                </a:lnTo>
                <a:lnTo>
                  <a:pt x="152400" y="115570"/>
                </a:lnTo>
                <a:lnTo>
                  <a:pt x="170180" y="160020"/>
                </a:lnTo>
                <a:lnTo>
                  <a:pt x="170180" y="195580"/>
                </a:lnTo>
                <a:lnTo>
                  <a:pt x="179070" y="240030"/>
                </a:lnTo>
                <a:lnTo>
                  <a:pt x="179070" y="285750"/>
                </a:lnTo>
                <a:lnTo>
                  <a:pt x="19685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465070" y="892810"/>
            <a:ext cx="160021" cy="500381"/>
          </a:xfrm>
          <a:custGeom>
            <a:avLst/>
            <a:gdLst/>
            <a:ahLst/>
            <a:cxnLst/>
            <a:rect l="0" t="0" r="0" b="0"/>
            <a:pathLst>
              <a:path w="160021" h="500381">
                <a:moveTo>
                  <a:pt x="44450" y="0"/>
                </a:moveTo>
                <a:lnTo>
                  <a:pt x="17780" y="35560"/>
                </a:lnTo>
                <a:lnTo>
                  <a:pt x="8890" y="6223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23520"/>
                </a:lnTo>
                <a:lnTo>
                  <a:pt x="0" y="250190"/>
                </a:lnTo>
                <a:lnTo>
                  <a:pt x="8890" y="294640"/>
                </a:lnTo>
                <a:lnTo>
                  <a:pt x="17780" y="330200"/>
                </a:lnTo>
                <a:lnTo>
                  <a:pt x="44450" y="374650"/>
                </a:lnTo>
                <a:lnTo>
                  <a:pt x="62230" y="411480"/>
                </a:lnTo>
                <a:lnTo>
                  <a:pt x="97790" y="455930"/>
                </a:lnTo>
                <a:lnTo>
                  <a:pt x="133350" y="482600"/>
                </a:lnTo>
                <a:lnTo>
                  <a:pt x="16002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589530" y="1169670"/>
            <a:ext cx="134621" cy="8891"/>
          </a:xfrm>
          <a:custGeom>
            <a:avLst/>
            <a:gdLst/>
            <a:ahLst/>
            <a:cxnLst/>
            <a:rect l="0" t="0" r="0" b="0"/>
            <a:pathLst>
              <a:path w="134621" h="8891">
                <a:moveTo>
                  <a:pt x="0" y="0"/>
                </a:moveTo>
                <a:lnTo>
                  <a:pt x="44450" y="0"/>
                </a:lnTo>
                <a:lnTo>
                  <a:pt x="80010" y="0"/>
                </a:lnTo>
                <a:lnTo>
                  <a:pt x="97790" y="0"/>
                </a:lnTo>
                <a:lnTo>
                  <a:pt x="13462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804160" y="1036320"/>
            <a:ext cx="133351" cy="339091"/>
          </a:xfrm>
          <a:custGeom>
            <a:avLst/>
            <a:gdLst/>
            <a:ahLst/>
            <a:cxnLst/>
            <a:rect l="0" t="0" r="0" b="0"/>
            <a:pathLst>
              <a:path w="133351" h="339091">
                <a:moveTo>
                  <a:pt x="88900" y="8890"/>
                </a:moveTo>
                <a:lnTo>
                  <a:pt x="71120" y="0"/>
                </a:lnTo>
                <a:lnTo>
                  <a:pt x="35560" y="0"/>
                </a:lnTo>
                <a:lnTo>
                  <a:pt x="17780" y="8890"/>
                </a:lnTo>
                <a:lnTo>
                  <a:pt x="0" y="62230"/>
                </a:lnTo>
                <a:lnTo>
                  <a:pt x="0" y="88900"/>
                </a:lnTo>
                <a:lnTo>
                  <a:pt x="0" y="133350"/>
                </a:lnTo>
                <a:lnTo>
                  <a:pt x="8890" y="177800"/>
                </a:lnTo>
                <a:lnTo>
                  <a:pt x="8890" y="222250"/>
                </a:lnTo>
                <a:lnTo>
                  <a:pt x="17780" y="267970"/>
                </a:lnTo>
                <a:lnTo>
                  <a:pt x="26670" y="303530"/>
                </a:lnTo>
                <a:lnTo>
                  <a:pt x="35560" y="321310"/>
                </a:lnTo>
                <a:lnTo>
                  <a:pt x="88900" y="321310"/>
                </a:lnTo>
                <a:lnTo>
                  <a:pt x="13335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2946400" y="1089660"/>
            <a:ext cx="99061" cy="223521"/>
          </a:xfrm>
          <a:custGeom>
            <a:avLst/>
            <a:gdLst/>
            <a:ahLst/>
            <a:cxnLst/>
            <a:rect l="0" t="0" r="0" b="0"/>
            <a:pathLst>
              <a:path w="99061" h="223521">
                <a:moveTo>
                  <a:pt x="99060" y="0"/>
                </a:moveTo>
                <a:lnTo>
                  <a:pt x="72390" y="8890"/>
                </a:lnTo>
                <a:lnTo>
                  <a:pt x="63500" y="26670"/>
                </a:lnTo>
                <a:lnTo>
                  <a:pt x="44450" y="62230"/>
                </a:lnTo>
                <a:lnTo>
                  <a:pt x="26670" y="106680"/>
                </a:lnTo>
                <a:lnTo>
                  <a:pt x="8890" y="151130"/>
                </a:lnTo>
                <a:lnTo>
                  <a:pt x="0" y="19558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2946400" y="1089660"/>
            <a:ext cx="99061" cy="214631"/>
          </a:xfrm>
          <a:custGeom>
            <a:avLst/>
            <a:gdLst/>
            <a:ahLst/>
            <a:cxnLst/>
            <a:rect l="0" t="0" r="0" b="0"/>
            <a:pathLst>
              <a:path w="99061" h="214631">
                <a:moveTo>
                  <a:pt x="0" y="0"/>
                </a:moveTo>
                <a:lnTo>
                  <a:pt x="0" y="17780"/>
                </a:lnTo>
                <a:lnTo>
                  <a:pt x="8890" y="53340"/>
                </a:lnTo>
                <a:lnTo>
                  <a:pt x="17780" y="97790"/>
                </a:lnTo>
                <a:lnTo>
                  <a:pt x="35560" y="133350"/>
                </a:lnTo>
                <a:lnTo>
                  <a:pt x="63500" y="168910"/>
                </a:lnTo>
                <a:lnTo>
                  <a:pt x="9906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098800" y="1231900"/>
            <a:ext cx="88901" cy="1"/>
          </a:xfrm>
          <a:custGeom>
            <a:avLst/>
            <a:gdLst/>
            <a:ahLst/>
            <a:cxnLst/>
            <a:rect l="0" t="0" r="0" b="0"/>
            <a:pathLst>
              <a:path w="8890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3249930" y="1098550"/>
            <a:ext cx="45721" cy="232411"/>
          </a:xfrm>
          <a:custGeom>
            <a:avLst/>
            <a:gdLst/>
            <a:ahLst/>
            <a:cxnLst/>
            <a:rect l="0" t="0" r="0" b="0"/>
            <a:pathLst>
              <a:path w="45721" h="232411">
                <a:moveTo>
                  <a:pt x="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106680"/>
                </a:lnTo>
                <a:lnTo>
                  <a:pt x="8890" y="133350"/>
                </a:lnTo>
                <a:lnTo>
                  <a:pt x="17780" y="168910"/>
                </a:lnTo>
                <a:lnTo>
                  <a:pt x="26670" y="214630"/>
                </a:lnTo>
                <a:lnTo>
                  <a:pt x="4572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304540" y="1062990"/>
            <a:ext cx="151131" cy="339091"/>
          </a:xfrm>
          <a:custGeom>
            <a:avLst/>
            <a:gdLst/>
            <a:ahLst/>
            <a:cxnLst/>
            <a:rect l="0" t="0" r="0" b="0"/>
            <a:pathLst>
              <a:path w="151131" h="339091">
                <a:moveTo>
                  <a:pt x="0" y="26670"/>
                </a:moveTo>
                <a:lnTo>
                  <a:pt x="35560" y="8890"/>
                </a:lnTo>
                <a:lnTo>
                  <a:pt x="62230" y="0"/>
                </a:lnTo>
                <a:lnTo>
                  <a:pt x="80010" y="0"/>
                </a:lnTo>
                <a:lnTo>
                  <a:pt x="97790" y="8890"/>
                </a:lnTo>
                <a:lnTo>
                  <a:pt x="97790" y="26670"/>
                </a:lnTo>
                <a:lnTo>
                  <a:pt x="97790" y="62230"/>
                </a:lnTo>
                <a:lnTo>
                  <a:pt x="106680" y="97790"/>
                </a:lnTo>
                <a:lnTo>
                  <a:pt x="115570" y="133350"/>
                </a:lnTo>
                <a:lnTo>
                  <a:pt x="124460" y="177800"/>
                </a:lnTo>
                <a:lnTo>
                  <a:pt x="133350" y="222250"/>
                </a:lnTo>
                <a:lnTo>
                  <a:pt x="151130" y="259080"/>
                </a:lnTo>
                <a:lnTo>
                  <a:pt x="151130" y="285750"/>
                </a:lnTo>
                <a:lnTo>
                  <a:pt x="115570" y="312420"/>
                </a:lnTo>
                <a:lnTo>
                  <a:pt x="88900" y="330200"/>
                </a:lnTo>
                <a:lnTo>
                  <a:pt x="6223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3446780" y="937260"/>
            <a:ext cx="134621" cy="518161"/>
          </a:xfrm>
          <a:custGeom>
            <a:avLst/>
            <a:gdLst/>
            <a:ahLst/>
            <a:cxnLst/>
            <a:rect l="0" t="0" r="0" b="0"/>
            <a:pathLst>
              <a:path w="134621" h="518161">
                <a:moveTo>
                  <a:pt x="0" y="0"/>
                </a:moveTo>
                <a:lnTo>
                  <a:pt x="8890" y="17780"/>
                </a:lnTo>
                <a:lnTo>
                  <a:pt x="44450" y="44450"/>
                </a:lnTo>
                <a:lnTo>
                  <a:pt x="80010" y="72390"/>
                </a:lnTo>
                <a:lnTo>
                  <a:pt x="97790" y="99060"/>
                </a:lnTo>
                <a:lnTo>
                  <a:pt x="124460" y="134620"/>
                </a:lnTo>
                <a:lnTo>
                  <a:pt x="134620" y="170180"/>
                </a:lnTo>
                <a:lnTo>
                  <a:pt x="134620" y="214630"/>
                </a:lnTo>
                <a:lnTo>
                  <a:pt x="134620" y="250190"/>
                </a:lnTo>
                <a:lnTo>
                  <a:pt x="134620" y="294640"/>
                </a:lnTo>
                <a:lnTo>
                  <a:pt x="134620" y="330200"/>
                </a:lnTo>
                <a:lnTo>
                  <a:pt x="115570" y="367030"/>
                </a:lnTo>
                <a:lnTo>
                  <a:pt x="97790" y="402590"/>
                </a:lnTo>
                <a:lnTo>
                  <a:pt x="80010" y="447040"/>
                </a:lnTo>
                <a:lnTo>
                  <a:pt x="62230" y="482600"/>
                </a:lnTo>
                <a:lnTo>
                  <a:pt x="4445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339090" y="2357120"/>
            <a:ext cx="99061" cy="267971"/>
          </a:xfrm>
          <a:custGeom>
            <a:avLst/>
            <a:gdLst/>
            <a:ahLst/>
            <a:cxnLst/>
            <a:rect l="0" t="0" r="0" b="0"/>
            <a:pathLst>
              <a:path w="99061" h="267971">
                <a:moveTo>
                  <a:pt x="0" y="0"/>
                </a:moveTo>
                <a:lnTo>
                  <a:pt x="0" y="44450"/>
                </a:lnTo>
                <a:lnTo>
                  <a:pt x="8890" y="71120"/>
                </a:lnTo>
                <a:lnTo>
                  <a:pt x="26670" y="107950"/>
                </a:lnTo>
                <a:lnTo>
                  <a:pt x="44450" y="152400"/>
                </a:lnTo>
                <a:lnTo>
                  <a:pt x="53340" y="187960"/>
                </a:lnTo>
                <a:lnTo>
                  <a:pt x="71120" y="232410"/>
                </a:lnTo>
                <a:lnTo>
                  <a:pt x="80010" y="250190"/>
                </a:lnTo>
                <a:lnTo>
                  <a:pt x="9906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347980" y="2357120"/>
            <a:ext cx="125731" cy="429261"/>
          </a:xfrm>
          <a:custGeom>
            <a:avLst/>
            <a:gdLst/>
            <a:ahLst/>
            <a:cxnLst/>
            <a:rect l="0" t="0" r="0" b="0"/>
            <a:pathLst>
              <a:path w="125731" h="429261">
                <a:moveTo>
                  <a:pt x="125730" y="0"/>
                </a:moveTo>
                <a:lnTo>
                  <a:pt x="107950" y="35560"/>
                </a:lnTo>
                <a:lnTo>
                  <a:pt x="107950" y="71120"/>
                </a:lnTo>
                <a:lnTo>
                  <a:pt x="99060" y="116840"/>
                </a:lnTo>
                <a:lnTo>
                  <a:pt x="90170" y="161290"/>
                </a:lnTo>
                <a:lnTo>
                  <a:pt x="81280" y="196850"/>
                </a:lnTo>
                <a:lnTo>
                  <a:pt x="71120" y="241300"/>
                </a:lnTo>
                <a:lnTo>
                  <a:pt x="53340" y="276860"/>
                </a:lnTo>
                <a:lnTo>
                  <a:pt x="35560" y="321310"/>
                </a:lnTo>
                <a:lnTo>
                  <a:pt x="17780" y="367030"/>
                </a:lnTo>
                <a:lnTo>
                  <a:pt x="0" y="411480"/>
                </a:lnTo>
                <a:lnTo>
                  <a:pt x="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518160" y="2482850"/>
            <a:ext cx="106681" cy="17781"/>
          </a:xfrm>
          <a:custGeom>
            <a:avLst/>
            <a:gdLst/>
            <a:ahLst/>
            <a:cxnLst/>
            <a:rect l="0" t="0" r="0" b="0"/>
            <a:pathLst>
              <a:path w="106681" h="17781">
                <a:moveTo>
                  <a:pt x="0" y="17780"/>
                </a:moveTo>
                <a:lnTo>
                  <a:pt x="44450" y="8890"/>
                </a:lnTo>
                <a:lnTo>
                  <a:pt x="8890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535940" y="2571750"/>
            <a:ext cx="97791" cy="26671"/>
          </a:xfrm>
          <a:custGeom>
            <a:avLst/>
            <a:gdLst/>
            <a:ahLst/>
            <a:cxnLst/>
            <a:rect l="0" t="0" r="0" b="0"/>
            <a:pathLst>
              <a:path w="97791" h="26671">
                <a:moveTo>
                  <a:pt x="0" y="26670"/>
                </a:moveTo>
                <a:lnTo>
                  <a:pt x="35560" y="8890"/>
                </a:lnTo>
                <a:lnTo>
                  <a:pt x="7112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786130" y="2205990"/>
            <a:ext cx="160021" cy="509271"/>
          </a:xfrm>
          <a:custGeom>
            <a:avLst/>
            <a:gdLst/>
            <a:ahLst/>
            <a:cxnLst/>
            <a:rect l="0" t="0" r="0" b="0"/>
            <a:pathLst>
              <a:path w="160021" h="509271">
                <a:moveTo>
                  <a:pt x="0" y="509270"/>
                </a:moveTo>
                <a:lnTo>
                  <a:pt x="0" y="490220"/>
                </a:lnTo>
                <a:lnTo>
                  <a:pt x="17780" y="481330"/>
                </a:lnTo>
                <a:lnTo>
                  <a:pt x="53340" y="436880"/>
                </a:lnTo>
                <a:lnTo>
                  <a:pt x="80010" y="392430"/>
                </a:lnTo>
                <a:lnTo>
                  <a:pt x="97790" y="356870"/>
                </a:lnTo>
                <a:lnTo>
                  <a:pt x="106680" y="321310"/>
                </a:lnTo>
                <a:lnTo>
                  <a:pt x="115570" y="276860"/>
                </a:lnTo>
                <a:lnTo>
                  <a:pt x="124460" y="241300"/>
                </a:lnTo>
                <a:lnTo>
                  <a:pt x="124460" y="204470"/>
                </a:lnTo>
                <a:lnTo>
                  <a:pt x="124460" y="168910"/>
                </a:lnTo>
                <a:lnTo>
                  <a:pt x="115570" y="124460"/>
                </a:lnTo>
                <a:lnTo>
                  <a:pt x="97790" y="88900"/>
                </a:lnTo>
                <a:lnTo>
                  <a:pt x="80010" y="44450"/>
                </a:lnTo>
                <a:lnTo>
                  <a:pt x="62230" y="0"/>
                </a:lnTo>
                <a:lnTo>
                  <a:pt x="44450" y="0"/>
                </a:lnTo>
                <a:lnTo>
                  <a:pt x="35560" y="35560"/>
                </a:lnTo>
                <a:lnTo>
                  <a:pt x="35560" y="62230"/>
                </a:lnTo>
                <a:lnTo>
                  <a:pt x="35560" y="97790"/>
                </a:lnTo>
                <a:lnTo>
                  <a:pt x="44450" y="142240"/>
                </a:lnTo>
                <a:lnTo>
                  <a:pt x="44450" y="186690"/>
                </a:lnTo>
                <a:lnTo>
                  <a:pt x="53340" y="232410"/>
                </a:lnTo>
                <a:lnTo>
                  <a:pt x="62230" y="276860"/>
                </a:lnTo>
                <a:lnTo>
                  <a:pt x="71120" y="321310"/>
                </a:lnTo>
                <a:lnTo>
                  <a:pt x="88900" y="365760"/>
                </a:lnTo>
                <a:lnTo>
                  <a:pt x="97790" y="392430"/>
                </a:lnTo>
                <a:lnTo>
                  <a:pt x="106680" y="436880"/>
                </a:lnTo>
                <a:lnTo>
                  <a:pt x="115570" y="472440"/>
                </a:lnTo>
                <a:lnTo>
                  <a:pt x="124460" y="490220"/>
                </a:lnTo>
                <a:lnTo>
                  <a:pt x="142240" y="490220"/>
                </a:lnTo>
                <a:lnTo>
                  <a:pt x="160020" y="4724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955040" y="2392680"/>
            <a:ext cx="196851" cy="322581"/>
          </a:xfrm>
          <a:custGeom>
            <a:avLst/>
            <a:gdLst/>
            <a:ahLst/>
            <a:cxnLst/>
            <a:rect l="0" t="0" r="0" b="0"/>
            <a:pathLst>
              <a:path w="196851" h="322581">
                <a:moveTo>
                  <a:pt x="0" y="0"/>
                </a:moveTo>
                <a:lnTo>
                  <a:pt x="8890" y="45720"/>
                </a:lnTo>
                <a:lnTo>
                  <a:pt x="8890" y="81280"/>
                </a:lnTo>
                <a:lnTo>
                  <a:pt x="8890" y="125730"/>
                </a:lnTo>
                <a:lnTo>
                  <a:pt x="17780" y="161290"/>
                </a:lnTo>
                <a:lnTo>
                  <a:pt x="17780" y="196850"/>
                </a:lnTo>
                <a:lnTo>
                  <a:pt x="26670" y="232410"/>
                </a:lnTo>
                <a:lnTo>
                  <a:pt x="26670" y="267970"/>
                </a:lnTo>
                <a:lnTo>
                  <a:pt x="26670" y="285750"/>
                </a:lnTo>
                <a:lnTo>
                  <a:pt x="26670" y="267970"/>
                </a:lnTo>
                <a:lnTo>
                  <a:pt x="26670" y="241300"/>
                </a:lnTo>
                <a:lnTo>
                  <a:pt x="35560" y="205740"/>
                </a:lnTo>
                <a:lnTo>
                  <a:pt x="45720" y="170180"/>
                </a:lnTo>
                <a:lnTo>
                  <a:pt x="54610" y="125730"/>
                </a:lnTo>
                <a:lnTo>
                  <a:pt x="72390" y="81280"/>
                </a:lnTo>
                <a:lnTo>
                  <a:pt x="90170" y="54610"/>
                </a:lnTo>
                <a:lnTo>
                  <a:pt x="116840" y="35560"/>
                </a:lnTo>
                <a:lnTo>
                  <a:pt x="134620" y="26670"/>
                </a:lnTo>
                <a:lnTo>
                  <a:pt x="152400" y="35560"/>
                </a:lnTo>
                <a:lnTo>
                  <a:pt x="161290" y="54610"/>
                </a:lnTo>
                <a:lnTo>
                  <a:pt x="170180" y="90170"/>
                </a:lnTo>
                <a:lnTo>
                  <a:pt x="170180" y="125730"/>
                </a:lnTo>
                <a:lnTo>
                  <a:pt x="179070" y="170180"/>
                </a:lnTo>
                <a:lnTo>
                  <a:pt x="179070" y="196850"/>
                </a:lnTo>
                <a:lnTo>
                  <a:pt x="179070" y="232410"/>
                </a:lnTo>
                <a:lnTo>
                  <a:pt x="187960" y="276860"/>
                </a:lnTo>
                <a:lnTo>
                  <a:pt x="196850" y="322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1196340" y="2197100"/>
            <a:ext cx="161291" cy="454661"/>
          </a:xfrm>
          <a:custGeom>
            <a:avLst/>
            <a:gdLst/>
            <a:ahLst/>
            <a:cxnLst/>
            <a:rect l="0" t="0" r="0" b="0"/>
            <a:pathLst>
              <a:path w="161291" h="454661">
                <a:moveTo>
                  <a:pt x="107950" y="0"/>
                </a:moveTo>
                <a:lnTo>
                  <a:pt x="80010" y="8890"/>
                </a:lnTo>
                <a:lnTo>
                  <a:pt x="53340" y="62230"/>
                </a:lnTo>
                <a:lnTo>
                  <a:pt x="35560" y="97790"/>
                </a:lnTo>
                <a:lnTo>
                  <a:pt x="26670" y="133350"/>
                </a:lnTo>
                <a:lnTo>
                  <a:pt x="8890" y="168910"/>
                </a:lnTo>
                <a:lnTo>
                  <a:pt x="8890" y="213360"/>
                </a:lnTo>
                <a:lnTo>
                  <a:pt x="0" y="250190"/>
                </a:lnTo>
                <a:lnTo>
                  <a:pt x="0" y="267970"/>
                </a:lnTo>
                <a:lnTo>
                  <a:pt x="8890" y="303530"/>
                </a:lnTo>
                <a:lnTo>
                  <a:pt x="17780" y="347980"/>
                </a:lnTo>
                <a:lnTo>
                  <a:pt x="26670" y="374650"/>
                </a:lnTo>
                <a:lnTo>
                  <a:pt x="71120" y="410210"/>
                </a:lnTo>
                <a:lnTo>
                  <a:pt x="88900" y="436880"/>
                </a:lnTo>
                <a:lnTo>
                  <a:pt x="107950" y="445770"/>
                </a:lnTo>
                <a:lnTo>
                  <a:pt x="143510" y="445770"/>
                </a:lnTo>
                <a:lnTo>
                  <a:pt x="16129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1339850" y="2348230"/>
            <a:ext cx="160021" cy="250191"/>
          </a:xfrm>
          <a:custGeom>
            <a:avLst/>
            <a:gdLst/>
            <a:ahLst/>
            <a:cxnLst/>
            <a:rect l="0" t="0" r="0" b="0"/>
            <a:pathLst>
              <a:path w="160021" h="250191">
                <a:moveTo>
                  <a:pt x="160020" y="0"/>
                </a:moveTo>
                <a:lnTo>
                  <a:pt x="115570" y="35560"/>
                </a:lnTo>
                <a:lnTo>
                  <a:pt x="88900" y="80010"/>
                </a:lnTo>
                <a:lnTo>
                  <a:pt x="71120" y="116840"/>
                </a:lnTo>
                <a:lnTo>
                  <a:pt x="53340" y="152400"/>
                </a:lnTo>
                <a:lnTo>
                  <a:pt x="35560" y="187960"/>
                </a:lnTo>
                <a:lnTo>
                  <a:pt x="17780" y="232410"/>
                </a:lnTo>
                <a:lnTo>
                  <a:pt x="8890" y="250190"/>
                </a:lnTo>
                <a:lnTo>
                  <a:pt x="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1304290" y="2392680"/>
            <a:ext cx="204471" cy="232411"/>
          </a:xfrm>
          <a:custGeom>
            <a:avLst/>
            <a:gdLst/>
            <a:ahLst/>
            <a:cxnLst/>
            <a:rect l="0" t="0" r="0" b="0"/>
            <a:pathLst>
              <a:path w="204471" h="232411">
                <a:moveTo>
                  <a:pt x="0" y="0"/>
                </a:moveTo>
                <a:lnTo>
                  <a:pt x="8890" y="17780"/>
                </a:lnTo>
                <a:lnTo>
                  <a:pt x="35560" y="54610"/>
                </a:lnTo>
                <a:lnTo>
                  <a:pt x="62230" y="99060"/>
                </a:lnTo>
                <a:lnTo>
                  <a:pt x="88900" y="134620"/>
                </a:lnTo>
                <a:lnTo>
                  <a:pt x="124460" y="179070"/>
                </a:lnTo>
                <a:lnTo>
                  <a:pt x="160020" y="214630"/>
                </a:lnTo>
                <a:lnTo>
                  <a:pt x="177800" y="232410"/>
                </a:lnTo>
                <a:lnTo>
                  <a:pt x="20447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1473200" y="2188210"/>
            <a:ext cx="116841" cy="516891"/>
          </a:xfrm>
          <a:custGeom>
            <a:avLst/>
            <a:gdLst/>
            <a:ahLst/>
            <a:cxnLst/>
            <a:rect l="0" t="0" r="0" b="0"/>
            <a:pathLst>
              <a:path w="116841" h="51689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62230" y="97790"/>
                </a:lnTo>
                <a:lnTo>
                  <a:pt x="80010" y="133350"/>
                </a:lnTo>
                <a:lnTo>
                  <a:pt x="99060" y="168910"/>
                </a:lnTo>
                <a:lnTo>
                  <a:pt x="107950" y="195580"/>
                </a:lnTo>
                <a:lnTo>
                  <a:pt x="116840" y="231140"/>
                </a:lnTo>
                <a:lnTo>
                  <a:pt x="116840" y="276860"/>
                </a:lnTo>
                <a:lnTo>
                  <a:pt x="116840" y="321310"/>
                </a:lnTo>
                <a:lnTo>
                  <a:pt x="116840" y="356870"/>
                </a:lnTo>
                <a:lnTo>
                  <a:pt x="107950" y="401320"/>
                </a:lnTo>
                <a:lnTo>
                  <a:pt x="99060" y="436880"/>
                </a:lnTo>
                <a:lnTo>
                  <a:pt x="71120" y="472440"/>
                </a:lnTo>
                <a:lnTo>
                  <a:pt x="53340" y="516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1732280" y="2410460"/>
            <a:ext cx="106681" cy="17781"/>
          </a:xfrm>
          <a:custGeom>
            <a:avLst/>
            <a:gdLst/>
            <a:ahLst/>
            <a:cxnLst/>
            <a:rect l="0" t="0" r="0" b="0"/>
            <a:pathLst>
              <a:path w="106681" h="17781">
                <a:moveTo>
                  <a:pt x="0" y="17780"/>
                </a:moveTo>
                <a:lnTo>
                  <a:pt x="44450" y="0"/>
                </a:lnTo>
                <a:lnTo>
                  <a:pt x="8001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1776730" y="2482850"/>
            <a:ext cx="90171" cy="8891"/>
          </a:xfrm>
          <a:custGeom>
            <a:avLst/>
            <a:gdLst/>
            <a:ahLst/>
            <a:cxnLst/>
            <a:rect l="0" t="0" r="0" b="0"/>
            <a:pathLst>
              <a:path w="90171" h="88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901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2080260" y="2197100"/>
            <a:ext cx="44451" cy="427991"/>
          </a:xfrm>
          <a:custGeom>
            <a:avLst/>
            <a:gdLst/>
            <a:ahLst/>
            <a:cxnLst/>
            <a:rect l="0" t="0" r="0" b="0"/>
            <a:pathLst>
              <a:path w="44451" h="42799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22250"/>
                </a:lnTo>
                <a:lnTo>
                  <a:pt x="0" y="267970"/>
                </a:lnTo>
                <a:lnTo>
                  <a:pt x="0" y="312420"/>
                </a:lnTo>
                <a:lnTo>
                  <a:pt x="8890" y="347980"/>
                </a:lnTo>
                <a:lnTo>
                  <a:pt x="17780" y="392430"/>
                </a:lnTo>
                <a:lnTo>
                  <a:pt x="26670" y="410210"/>
                </a:lnTo>
                <a:lnTo>
                  <a:pt x="4445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2115820" y="2330450"/>
            <a:ext cx="259081" cy="267971"/>
          </a:xfrm>
          <a:custGeom>
            <a:avLst/>
            <a:gdLst/>
            <a:ahLst/>
            <a:cxnLst/>
            <a:rect l="0" t="0" r="0" b="0"/>
            <a:pathLst>
              <a:path w="259081" h="267971">
                <a:moveTo>
                  <a:pt x="99060" y="0"/>
                </a:moveTo>
                <a:lnTo>
                  <a:pt x="72390" y="35560"/>
                </a:lnTo>
                <a:lnTo>
                  <a:pt x="63500" y="71120"/>
                </a:lnTo>
                <a:lnTo>
                  <a:pt x="45720" y="107950"/>
                </a:lnTo>
                <a:lnTo>
                  <a:pt x="45720" y="143510"/>
                </a:lnTo>
                <a:lnTo>
                  <a:pt x="45720" y="187960"/>
                </a:lnTo>
                <a:lnTo>
                  <a:pt x="54610" y="214630"/>
                </a:lnTo>
                <a:lnTo>
                  <a:pt x="81280" y="241300"/>
                </a:lnTo>
                <a:lnTo>
                  <a:pt x="107950" y="267970"/>
                </a:lnTo>
                <a:lnTo>
                  <a:pt x="134620" y="267970"/>
                </a:lnTo>
                <a:lnTo>
                  <a:pt x="170180" y="267970"/>
                </a:lnTo>
                <a:lnTo>
                  <a:pt x="214630" y="250190"/>
                </a:lnTo>
                <a:lnTo>
                  <a:pt x="241300" y="241300"/>
                </a:lnTo>
                <a:lnTo>
                  <a:pt x="259080" y="205740"/>
                </a:lnTo>
                <a:lnTo>
                  <a:pt x="259080" y="179070"/>
                </a:lnTo>
                <a:lnTo>
                  <a:pt x="259080" y="152400"/>
                </a:lnTo>
                <a:lnTo>
                  <a:pt x="250190" y="125730"/>
                </a:lnTo>
                <a:lnTo>
                  <a:pt x="223520" y="88900"/>
                </a:lnTo>
                <a:lnTo>
                  <a:pt x="205740" y="62230"/>
                </a:lnTo>
                <a:lnTo>
                  <a:pt x="170180" y="44450"/>
                </a:lnTo>
                <a:lnTo>
                  <a:pt x="152400" y="26670"/>
                </a:lnTo>
                <a:lnTo>
                  <a:pt x="116840" y="26670"/>
                </a:lnTo>
                <a:lnTo>
                  <a:pt x="81280" y="26670"/>
                </a:lnTo>
                <a:lnTo>
                  <a:pt x="45720" y="26670"/>
                </a:lnTo>
                <a:lnTo>
                  <a:pt x="17780" y="35560"/>
                </a:lnTo>
                <a:lnTo>
                  <a:pt x="8890" y="53340"/>
                </a:lnTo>
                <a:lnTo>
                  <a:pt x="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2392680" y="2401570"/>
            <a:ext cx="214631" cy="420371"/>
          </a:xfrm>
          <a:custGeom>
            <a:avLst/>
            <a:gdLst/>
            <a:ahLst/>
            <a:cxnLst/>
            <a:rect l="0" t="0" r="0" b="0"/>
            <a:pathLst>
              <a:path w="214631" h="420371">
                <a:moveTo>
                  <a:pt x="170180" y="0"/>
                </a:moveTo>
                <a:lnTo>
                  <a:pt x="143510" y="0"/>
                </a:lnTo>
                <a:lnTo>
                  <a:pt x="107950" y="17780"/>
                </a:lnTo>
                <a:lnTo>
                  <a:pt x="72390" y="26670"/>
                </a:lnTo>
                <a:lnTo>
                  <a:pt x="35560" y="72390"/>
                </a:lnTo>
                <a:lnTo>
                  <a:pt x="8890" y="116840"/>
                </a:lnTo>
                <a:lnTo>
                  <a:pt x="0" y="143510"/>
                </a:lnTo>
                <a:lnTo>
                  <a:pt x="8890" y="161290"/>
                </a:lnTo>
                <a:lnTo>
                  <a:pt x="35560" y="187960"/>
                </a:lnTo>
                <a:lnTo>
                  <a:pt x="63500" y="187960"/>
                </a:lnTo>
                <a:lnTo>
                  <a:pt x="107950" y="187960"/>
                </a:lnTo>
                <a:lnTo>
                  <a:pt x="143510" y="179070"/>
                </a:lnTo>
                <a:lnTo>
                  <a:pt x="170180" y="170180"/>
                </a:lnTo>
                <a:lnTo>
                  <a:pt x="187960" y="152400"/>
                </a:lnTo>
                <a:lnTo>
                  <a:pt x="205740" y="125730"/>
                </a:lnTo>
                <a:lnTo>
                  <a:pt x="214630" y="99060"/>
                </a:lnTo>
                <a:lnTo>
                  <a:pt x="214630" y="72390"/>
                </a:lnTo>
                <a:lnTo>
                  <a:pt x="205740" y="26670"/>
                </a:lnTo>
                <a:lnTo>
                  <a:pt x="205740" y="0"/>
                </a:lnTo>
                <a:lnTo>
                  <a:pt x="187960" y="0"/>
                </a:lnTo>
                <a:lnTo>
                  <a:pt x="179070" y="36830"/>
                </a:lnTo>
                <a:lnTo>
                  <a:pt x="179070" y="72390"/>
                </a:lnTo>
                <a:lnTo>
                  <a:pt x="179070" y="116840"/>
                </a:lnTo>
                <a:lnTo>
                  <a:pt x="179070" y="152400"/>
                </a:lnTo>
                <a:lnTo>
                  <a:pt x="179070" y="196850"/>
                </a:lnTo>
                <a:lnTo>
                  <a:pt x="187960" y="232410"/>
                </a:lnTo>
                <a:lnTo>
                  <a:pt x="187960" y="276860"/>
                </a:lnTo>
                <a:lnTo>
                  <a:pt x="187960" y="322580"/>
                </a:lnTo>
                <a:lnTo>
                  <a:pt x="179070" y="349250"/>
                </a:lnTo>
                <a:lnTo>
                  <a:pt x="170180" y="375920"/>
                </a:lnTo>
                <a:lnTo>
                  <a:pt x="125730" y="411480"/>
                </a:lnTo>
                <a:lnTo>
                  <a:pt x="107950" y="420370"/>
                </a:lnTo>
                <a:lnTo>
                  <a:pt x="90170" y="420370"/>
                </a:lnTo>
                <a:lnTo>
                  <a:pt x="54610" y="411480"/>
                </a:lnTo>
                <a:lnTo>
                  <a:pt x="2667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2669540" y="2589530"/>
            <a:ext cx="143511" cy="143511"/>
          </a:xfrm>
          <a:custGeom>
            <a:avLst/>
            <a:gdLst/>
            <a:ahLst/>
            <a:cxnLst/>
            <a:rect l="0" t="0" r="0" b="0"/>
            <a:pathLst>
              <a:path w="143511" h="143511">
                <a:moveTo>
                  <a:pt x="0" y="71120"/>
                </a:moveTo>
                <a:lnTo>
                  <a:pt x="26670" y="80010"/>
                </a:lnTo>
                <a:lnTo>
                  <a:pt x="45720" y="80010"/>
                </a:lnTo>
                <a:lnTo>
                  <a:pt x="81280" y="71120"/>
                </a:lnTo>
                <a:lnTo>
                  <a:pt x="107950" y="44450"/>
                </a:lnTo>
                <a:lnTo>
                  <a:pt x="107950" y="26670"/>
                </a:lnTo>
                <a:lnTo>
                  <a:pt x="99060" y="8890"/>
                </a:lnTo>
                <a:lnTo>
                  <a:pt x="81280" y="0"/>
                </a:lnTo>
                <a:lnTo>
                  <a:pt x="45720" y="0"/>
                </a:lnTo>
                <a:lnTo>
                  <a:pt x="17780" y="8890"/>
                </a:lnTo>
                <a:lnTo>
                  <a:pt x="0" y="35560"/>
                </a:lnTo>
                <a:lnTo>
                  <a:pt x="0" y="62230"/>
                </a:lnTo>
                <a:lnTo>
                  <a:pt x="0" y="80010"/>
                </a:lnTo>
                <a:lnTo>
                  <a:pt x="17780" y="97790"/>
                </a:lnTo>
                <a:lnTo>
                  <a:pt x="26670" y="115570"/>
                </a:lnTo>
                <a:lnTo>
                  <a:pt x="63500" y="134620"/>
                </a:lnTo>
                <a:lnTo>
                  <a:pt x="99060" y="134620"/>
                </a:lnTo>
                <a:lnTo>
                  <a:pt x="14351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2857500" y="2250440"/>
            <a:ext cx="205741" cy="365761"/>
          </a:xfrm>
          <a:custGeom>
            <a:avLst/>
            <a:gdLst/>
            <a:ahLst/>
            <a:cxnLst/>
            <a:rect l="0" t="0" r="0" b="0"/>
            <a:pathLst>
              <a:path w="205741" h="365761">
                <a:moveTo>
                  <a:pt x="88900" y="0"/>
                </a:moveTo>
                <a:lnTo>
                  <a:pt x="44450" y="35560"/>
                </a:lnTo>
                <a:lnTo>
                  <a:pt x="26670" y="80010"/>
                </a:lnTo>
                <a:lnTo>
                  <a:pt x="8890" y="124460"/>
                </a:lnTo>
                <a:lnTo>
                  <a:pt x="0" y="151130"/>
                </a:lnTo>
                <a:lnTo>
                  <a:pt x="0" y="187960"/>
                </a:lnTo>
                <a:lnTo>
                  <a:pt x="0" y="223520"/>
                </a:lnTo>
                <a:lnTo>
                  <a:pt x="26670" y="267970"/>
                </a:lnTo>
                <a:lnTo>
                  <a:pt x="62230" y="303530"/>
                </a:lnTo>
                <a:lnTo>
                  <a:pt x="106680" y="330200"/>
                </a:lnTo>
                <a:lnTo>
                  <a:pt x="142240" y="347980"/>
                </a:lnTo>
                <a:lnTo>
                  <a:pt x="179070" y="356870"/>
                </a:lnTo>
                <a:lnTo>
                  <a:pt x="20574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3063240" y="2312670"/>
            <a:ext cx="160021" cy="259081"/>
          </a:xfrm>
          <a:custGeom>
            <a:avLst/>
            <a:gdLst/>
            <a:ahLst/>
            <a:cxnLst/>
            <a:rect l="0" t="0" r="0" b="0"/>
            <a:pathLst>
              <a:path w="160021" h="259081">
                <a:moveTo>
                  <a:pt x="160020" y="0"/>
                </a:moveTo>
                <a:lnTo>
                  <a:pt x="142240" y="17780"/>
                </a:lnTo>
                <a:lnTo>
                  <a:pt x="106680" y="62230"/>
                </a:lnTo>
                <a:lnTo>
                  <a:pt x="80010" y="97790"/>
                </a:lnTo>
                <a:lnTo>
                  <a:pt x="62230" y="134620"/>
                </a:lnTo>
                <a:lnTo>
                  <a:pt x="44450" y="170180"/>
                </a:lnTo>
                <a:lnTo>
                  <a:pt x="35560" y="187960"/>
                </a:lnTo>
                <a:lnTo>
                  <a:pt x="0" y="232410"/>
                </a:lnTo>
                <a:lnTo>
                  <a:pt x="889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3036570" y="2348230"/>
            <a:ext cx="195581" cy="196851"/>
          </a:xfrm>
          <a:custGeom>
            <a:avLst/>
            <a:gdLst/>
            <a:ahLst/>
            <a:cxnLst/>
            <a:rect l="0" t="0" r="0" b="0"/>
            <a:pathLst>
              <a:path w="195581" h="196851">
                <a:moveTo>
                  <a:pt x="0" y="0"/>
                </a:moveTo>
                <a:lnTo>
                  <a:pt x="17780" y="35560"/>
                </a:lnTo>
                <a:lnTo>
                  <a:pt x="17780" y="53340"/>
                </a:lnTo>
                <a:lnTo>
                  <a:pt x="53340" y="90170"/>
                </a:lnTo>
                <a:lnTo>
                  <a:pt x="97790" y="134620"/>
                </a:lnTo>
                <a:lnTo>
                  <a:pt x="133350" y="170180"/>
                </a:lnTo>
                <a:lnTo>
                  <a:pt x="151130" y="187960"/>
                </a:lnTo>
                <a:lnTo>
                  <a:pt x="168910" y="196850"/>
                </a:lnTo>
                <a:lnTo>
                  <a:pt x="19558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3232150" y="2223770"/>
            <a:ext cx="152401" cy="410211"/>
          </a:xfrm>
          <a:custGeom>
            <a:avLst/>
            <a:gdLst/>
            <a:ahLst/>
            <a:cxnLst/>
            <a:rect l="0" t="0" r="0" b="0"/>
            <a:pathLst>
              <a:path w="152401" h="410211">
                <a:moveTo>
                  <a:pt x="0" y="0"/>
                </a:moveTo>
                <a:lnTo>
                  <a:pt x="17780" y="0"/>
                </a:lnTo>
                <a:lnTo>
                  <a:pt x="54610" y="26670"/>
                </a:lnTo>
                <a:lnTo>
                  <a:pt x="99060" y="71120"/>
                </a:lnTo>
                <a:lnTo>
                  <a:pt x="125730" y="115570"/>
                </a:lnTo>
                <a:lnTo>
                  <a:pt x="143510" y="160020"/>
                </a:lnTo>
                <a:lnTo>
                  <a:pt x="152400" y="195580"/>
                </a:lnTo>
                <a:lnTo>
                  <a:pt x="152400" y="214630"/>
                </a:lnTo>
                <a:lnTo>
                  <a:pt x="143510" y="250190"/>
                </a:lnTo>
                <a:lnTo>
                  <a:pt x="134620" y="285750"/>
                </a:lnTo>
                <a:lnTo>
                  <a:pt x="116840" y="321310"/>
                </a:lnTo>
                <a:lnTo>
                  <a:pt x="81280" y="365760"/>
                </a:lnTo>
                <a:lnTo>
                  <a:pt x="44450" y="401320"/>
                </a:lnTo>
                <a:lnTo>
                  <a:pt x="3556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383540" y="1535430"/>
            <a:ext cx="116841" cy="500381"/>
          </a:xfrm>
          <a:custGeom>
            <a:avLst/>
            <a:gdLst/>
            <a:ahLst/>
            <a:cxnLst/>
            <a:rect l="0" t="0" r="0" b="0"/>
            <a:pathLst>
              <a:path w="116841" h="500381">
                <a:moveTo>
                  <a:pt x="72390" y="0"/>
                </a:moveTo>
                <a:lnTo>
                  <a:pt x="54610" y="0"/>
                </a:lnTo>
                <a:lnTo>
                  <a:pt x="45720" y="26670"/>
                </a:lnTo>
                <a:lnTo>
                  <a:pt x="26670" y="72390"/>
                </a:lnTo>
                <a:lnTo>
                  <a:pt x="8890" y="107950"/>
                </a:lnTo>
                <a:lnTo>
                  <a:pt x="0" y="134620"/>
                </a:lnTo>
                <a:lnTo>
                  <a:pt x="0" y="170180"/>
                </a:lnTo>
                <a:lnTo>
                  <a:pt x="0" y="214630"/>
                </a:lnTo>
                <a:lnTo>
                  <a:pt x="0" y="259080"/>
                </a:lnTo>
                <a:lnTo>
                  <a:pt x="0" y="294640"/>
                </a:lnTo>
                <a:lnTo>
                  <a:pt x="8890" y="331470"/>
                </a:lnTo>
                <a:lnTo>
                  <a:pt x="17780" y="367030"/>
                </a:lnTo>
                <a:lnTo>
                  <a:pt x="35560" y="411480"/>
                </a:lnTo>
                <a:lnTo>
                  <a:pt x="54610" y="429260"/>
                </a:lnTo>
                <a:lnTo>
                  <a:pt x="90170" y="473710"/>
                </a:lnTo>
                <a:lnTo>
                  <a:pt x="11684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695960" y="1473200"/>
            <a:ext cx="1" cy="152401"/>
          </a:xfrm>
          <a:custGeom>
            <a:avLst/>
            <a:gdLst/>
            <a:ahLst/>
            <a:cxnLst/>
            <a:rect l="0" t="0" r="0" b="0"/>
            <a:pathLst>
              <a:path w="1" h="15240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795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562610" y="1705610"/>
            <a:ext cx="196851" cy="35561"/>
          </a:xfrm>
          <a:custGeom>
            <a:avLst/>
            <a:gdLst/>
            <a:ahLst/>
            <a:cxnLst/>
            <a:rect l="0" t="0" r="0" b="0"/>
            <a:pathLst>
              <a:path w="196851" h="35561">
                <a:moveTo>
                  <a:pt x="0" y="35560"/>
                </a:moveTo>
                <a:lnTo>
                  <a:pt x="35560" y="8890"/>
                </a:lnTo>
                <a:lnTo>
                  <a:pt x="53340" y="8890"/>
                </a:lnTo>
                <a:lnTo>
                  <a:pt x="97790" y="8890"/>
                </a:lnTo>
                <a:lnTo>
                  <a:pt x="124460" y="0"/>
                </a:lnTo>
                <a:lnTo>
                  <a:pt x="16129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598170" y="1785620"/>
            <a:ext cx="134621" cy="152401"/>
          </a:xfrm>
          <a:custGeom>
            <a:avLst/>
            <a:gdLst/>
            <a:ahLst/>
            <a:cxnLst/>
            <a:rect l="0" t="0" r="0" b="0"/>
            <a:pathLst>
              <a:path w="134621" h="152401">
                <a:moveTo>
                  <a:pt x="125730" y="26670"/>
                </a:moveTo>
                <a:lnTo>
                  <a:pt x="115570" y="8890"/>
                </a:lnTo>
                <a:lnTo>
                  <a:pt x="80010" y="0"/>
                </a:lnTo>
                <a:lnTo>
                  <a:pt x="44450" y="17780"/>
                </a:lnTo>
                <a:lnTo>
                  <a:pt x="26670" y="53340"/>
                </a:lnTo>
                <a:lnTo>
                  <a:pt x="8890" y="90170"/>
                </a:lnTo>
                <a:lnTo>
                  <a:pt x="0" y="107950"/>
                </a:lnTo>
                <a:lnTo>
                  <a:pt x="8890" y="125730"/>
                </a:lnTo>
                <a:lnTo>
                  <a:pt x="35560" y="143510"/>
                </a:lnTo>
                <a:lnTo>
                  <a:pt x="53340" y="134620"/>
                </a:lnTo>
                <a:lnTo>
                  <a:pt x="71120" y="125730"/>
                </a:lnTo>
                <a:lnTo>
                  <a:pt x="88900" y="107950"/>
                </a:lnTo>
                <a:lnTo>
                  <a:pt x="97790" y="81280"/>
                </a:lnTo>
                <a:lnTo>
                  <a:pt x="106680" y="44450"/>
                </a:lnTo>
                <a:lnTo>
                  <a:pt x="115570" y="71120"/>
                </a:lnTo>
                <a:lnTo>
                  <a:pt x="115570" y="107950"/>
                </a:lnTo>
                <a:lnTo>
                  <a:pt x="125730" y="125730"/>
                </a:lnTo>
                <a:lnTo>
                  <a:pt x="13462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830580" y="1911350"/>
            <a:ext cx="44451" cy="106681"/>
          </a:xfrm>
          <a:custGeom>
            <a:avLst/>
            <a:gdLst/>
            <a:ahLst/>
            <a:cxnLst/>
            <a:rect l="0" t="0" r="0" b="0"/>
            <a:pathLst>
              <a:path w="44451" h="106681">
                <a:moveTo>
                  <a:pt x="44450" y="0"/>
                </a:moveTo>
                <a:lnTo>
                  <a:pt x="26670" y="44450"/>
                </a:lnTo>
                <a:lnTo>
                  <a:pt x="17780" y="71120"/>
                </a:lnTo>
                <a:lnTo>
                  <a:pt x="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937260" y="1732280"/>
            <a:ext cx="107951" cy="17781"/>
          </a:xfrm>
          <a:custGeom>
            <a:avLst/>
            <a:gdLst/>
            <a:ahLst/>
            <a:cxnLst/>
            <a:rect l="0" t="0" r="0" b="0"/>
            <a:pathLst>
              <a:path w="107951" h="17781">
                <a:moveTo>
                  <a:pt x="0" y="17780"/>
                </a:moveTo>
                <a:lnTo>
                  <a:pt x="44450" y="8890"/>
                </a:lnTo>
                <a:lnTo>
                  <a:pt x="81280" y="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1116330" y="1553210"/>
            <a:ext cx="17781" cy="322581"/>
          </a:xfrm>
          <a:custGeom>
            <a:avLst/>
            <a:gdLst/>
            <a:ahLst/>
            <a:cxnLst/>
            <a:rect l="0" t="0" r="0" b="0"/>
            <a:pathLst>
              <a:path w="17781" h="322581">
                <a:moveTo>
                  <a:pt x="17780" y="0"/>
                </a:moveTo>
                <a:lnTo>
                  <a:pt x="17780" y="36830"/>
                </a:lnTo>
                <a:lnTo>
                  <a:pt x="17780" y="72390"/>
                </a:lnTo>
                <a:lnTo>
                  <a:pt x="17780" y="116840"/>
                </a:lnTo>
                <a:lnTo>
                  <a:pt x="17780" y="161290"/>
                </a:lnTo>
                <a:lnTo>
                  <a:pt x="0" y="196850"/>
                </a:lnTo>
                <a:lnTo>
                  <a:pt x="0" y="241300"/>
                </a:lnTo>
                <a:lnTo>
                  <a:pt x="0" y="276860"/>
                </a:lnTo>
                <a:lnTo>
                  <a:pt x="8890" y="303530"/>
                </a:lnTo>
                <a:lnTo>
                  <a:pt x="17780" y="322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1214120" y="1499870"/>
            <a:ext cx="99061" cy="464821"/>
          </a:xfrm>
          <a:custGeom>
            <a:avLst/>
            <a:gdLst/>
            <a:ahLst/>
            <a:cxnLst/>
            <a:rect l="0" t="0" r="0" b="0"/>
            <a:pathLst>
              <a:path w="99061" h="464821">
                <a:moveTo>
                  <a:pt x="35560" y="0"/>
                </a:moveTo>
                <a:lnTo>
                  <a:pt x="53340" y="17780"/>
                </a:lnTo>
                <a:lnTo>
                  <a:pt x="71120" y="53340"/>
                </a:lnTo>
                <a:lnTo>
                  <a:pt x="90170" y="99060"/>
                </a:lnTo>
                <a:lnTo>
                  <a:pt x="99060" y="134620"/>
                </a:lnTo>
                <a:lnTo>
                  <a:pt x="99060" y="170180"/>
                </a:lnTo>
                <a:lnTo>
                  <a:pt x="99060" y="205740"/>
                </a:lnTo>
                <a:lnTo>
                  <a:pt x="90170" y="250190"/>
                </a:lnTo>
                <a:lnTo>
                  <a:pt x="71120" y="294640"/>
                </a:lnTo>
                <a:lnTo>
                  <a:pt x="44450" y="330200"/>
                </a:lnTo>
                <a:lnTo>
                  <a:pt x="26670" y="375920"/>
                </a:lnTo>
                <a:lnTo>
                  <a:pt x="8890" y="411480"/>
                </a:lnTo>
                <a:lnTo>
                  <a:pt x="0" y="447040"/>
                </a:lnTo>
                <a:lnTo>
                  <a:pt x="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1330960" y="1490980"/>
            <a:ext cx="133351" cy="491491"/>
          </a:xfrm>
          <a:custGeom>
            <a:avLst/>
            <a:gdLst/>
            <a:ahLst/>
            <a:cxnLst/>
            <a:rect l="0" t="0" r="0" b="0"/>
            <a:pathLst>
              <a:path w="133351" h="491491">
                <a:moveTo>
                  <a:pt x="124460" y="0"/>
                </a:moveTo>
                <a:lnTo>
                  <a:pt x="80010" y="35560"/>
                </a:lnTo>
                <a:lnTo>
                  <a:pt x="53340" y="81280"/>
                </a:lnTo>
                <a:lnTo>
                  <a:pt x="35560" y="125730"/>
                </a:lnTo>
                <a:lnTo>
                  <a:pt x="17780" y="170180"/>
                </a:lnTo>
                <a:lnTo>
                  <a:pt x="889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8890" y="321310"/>
                </a:lnTo>
                <a:lnTo>
                  <a:pt x="26670" y="365760"/>
                </a:lnTo>
                <a:lnTo>
                  <a:pt x="53340" y="402590"/>
                </a:lnTo>
                <a:lnTo>
                  <a:pt x="88900" y="447040"/>
                </a:lnTo>
                <a:lnTo>
                  <a:pt x="106680" y="473710"/>
                </a:lnTo>
                <a:lnTo>
                  <a:pt x="13335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1526540" y="1581150"/>
            <a:ext cx="54611" cy="285751"/>
          </a:xfrm>
          <a:custGeom>
            <a:avLst/>
            <a:gdLst/>
            <a:ahLst/>
            <a:cxnLst/>
            <a:rect l="0" t="0" r="0" b="0"/>
            <a:pathLst>
              <a:path w="54611" h="285751">
                <a:moveTo>
                  <a:pt x="54610" y="0"/>
                </a:moveTo>
                <a:lnTo>
                  <a:pt x="35560" y="26670"/>
                </a:lnTo>
                <a:lnTo>
                  <a:pt x="26670" y="71120"/>
                </a:lnTo>
                <a:lnTo>
                  <a:pt x="26670" y="88900"/>
                </a:lnTo>
                <a:lnTo>
                  <a:pt x="26670" y="124460"/>
                </a:lnTo>
                <a:lnTo>
                  <a:pt x="17780" y="160020"/>
                </a:lnTo>
                <a:lnTo>
                  <a:pt x="17780" y="195580"/>
                </a:lnTo>
                <a:lnTo>
                  <a:pt x="8890" y="231140"/>
                </a:lnTo>
                <a:lnTo>
                  <a:pt x="0" y="27559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1616710" y="1847850"/>
            <a:ext cx="53341" cy="99061"/>
          </a:xfrm>
          <a:custGeom>
            <a:avLst/>
            <a:gdLst/>
            <a:ahLst/>
            <a:cxnLst/>
            <a:rect l="0" t="0" r="0" b="0"/>
            <a:pathLst>
              <a:path w="53341" h="99061">
                <a:moveTo>
                  <a:pt x="53340" y="0"/>
                </a:moveTo>
                <a:lnTo>
                  <a:pt x="26670" y="36830"/>
                </a:lnTo>
                <a:lnTo>
                  <a:pt x="17780" y="54610"/>
                </a:lnTo>
                <a:lnTo>
                  <a:pt x="0" y="99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1785620" y="1616710"/>
            <a:ext cx="223521" cy="213361"/>
          </a:xfrm>
          <a:custGeom>
            <a:avLst/>
            <a:gdLst/>
            <a:ahLst/>
            <a:cxnLst/>
            <a:rect l="0" t="0" r="0" b="0"/>
            <a:pathLst>
              <a:path w="223521" h="213361">
                <a:moveTo>
                  <a:pt x="62230" y="0"/>
                </a:moveTo>
                <a:lnTo>
                  <a:pt x="44450" y="0"/>
                </a:lnTo>
                <a:lnTo>
                  <a:pt x="17780" y="44450"/>
                </a:lnTo>
                <a:lnTo>
                  <a:pt x="8890" y="80010"/>
                </a:lnTo>
                <a:lnTo>
                  <a:pt x="0" y="124460"/>
                </a:lnTo>
                <a:lnTo>
                  <a:pt x="0" y="142240"/>
                </a:lnTo>
                <a:lnTo>
                  <a:pt x="8890" y="177800"/>
                </a:lnTo>
                <a:lnTo>
                  <a:pt x="17780" y="195580"/>
                </a:lnTo>
                <a:lnTo>
                  <a:pt x="35560" y="213360"/>
                </a:lnTo>
                <a:lnTo>
                  <a:pt x="62230" y="213360"/>
                </a:lnTo>
                <a:lnTo>
                  <a:pt x="107950" y="213360"/>
                </a:lnTo>
                <a:lnTo>
                  <a:pt x="152400" y="195580"/>
                </a:lnTo>
                <a:lnTo>
                  <a:pt x="170180" y="186690"/>
                </a:lnTo>
                <a:lnTo>
                  <a:pt x="187960" y="168910"/>
                </a:lnTo>
                <a:lnTo>
                  <a:pt x="205740" y="160020"/>
                </a:lnTo>
                <a:lnTo>
                  <a:pt x="223520" y="133350"/>
                </a:lnTo>
                <a:lnTo>
                  <a:pt x="223520" y="106680"/>
                </a:lnTo>
                <a:lnTo>
                  <a:pt x="223520" y="80010"/>
                </a:lnTo>
                <a:lnTo>
                  <a:pt x="214630" y="62230"/>
                </a:lnTo>
                <a:lnTo>
                  <a:pt x="205740" y="44450"/>
                </a:lnTo>
                <a:lnTo>
                  <a:pt x="170180" y="17780"/>
                </a:lnTo>
                <a:lnTo>
                  <a:pt x="134620" y="17780"/>
                </a:lnTo>
                <a:lnTo>
                  <a:pt x="99060" y="17780"/>
                </a:lnTo>
                <a:lnTo>
                  <a:pt x="53340" y="35560"/>
                </a:lnTo>
                <a:lnTo>
                  <a:pt x="35560" y="44450"/>
                </a:lnTo>
                <a:lnTo>
                  <a:pt x="8890" y="97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2018030" y="1544320"/>
            <a:ext cx="125731" cy="420371"/>
          </a:xfrm>
          <a:custGeom>
            <a:avLst/>
            <a:gdLst/>
            <a:ahLst/>
            <a:cxnLst/>
            <a:rect l="0" t="0" r="0" b="0"/>
            <a:pathLst>
              <a:path w="125731" h="420371">
                <a:moveTo>
                  <a:pt x="62230" y="0"/>
                </a:moveTo>
                <a:lnTo>
                  <a:pt x="80010" y="8890"/>
                </a:lnTo>
                <a:lnTo>
                  <a:pt x="106680" y="54610"/>
                </a:lnTo>
                <a:lnTo>
                  <a:pt x="115570" y="99060"/>
                </a:lnTo>
                <a:lnTo>
                  <a:pt x="115570" y="143510"/>
                </a:lnTo>
                <a:lnTo>
                  <a:pt x="125730" y="187960"/>
                </a:lnTo>
                <a:lnTo>
                  <a:pt x="115570" y="223520"/>
                </a:lnTo>
                <a:lnTo>
                  <a:pt x="106680" y="267970"/>
                </a:lnTo>
                <a:lnTo>
                  <a:pt x="80010" y="312420"/>
                </a:lnTo>
                <a:lnTo>
                  <a:pt x="53340" y="349250"/>
                </a:lnTo>
                <a:lnTo>
                  <a:pt x="26670" y="375920"/>
                </a:lnTo>
                <a:lnTo>
                  <a:pt x="0" y="4203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2170430" y="1526540"/>
            <a:ext cx="160021" cy="429261"/>
          </a:xfrm>
          <a:custGeom>
            <a:avLst/>
            <a:gdLst/>
            <a:ahLst/>
            <a:cxnLst/>
            <a:rect l="0" t="0" r="0" b="0"/>
            <a:pathLst>
              <a:path w="160021" h="429261">
                <a:moveTo>
                  <a:pt x="142240" y="8890"/>
                </a:moveTo>
                <a:lnTo>
                  <a:pt x="124460" y="0"/>
                </a:lnTo>
                <a:lnTo>
                  <a:pt x="97790" y="8890"/>
                </a:lnTo>
                <a:lnTo>
                  <a:pt x="71120" y="26670"/>
                </a:lnTo>
                <a:lnTo>
                  <a:pt x="53340" y="72390"/>
                </a:lnTo>
                <a:lnTo>
                  <a:pt x="44450" y="116840"/>
                </a:lnTo>
                <a:lnTo>
                  <a:pt x="26670" y="161290"/>
                </a:lnTo>
                <a:lnTo>
                  <a:pt x="8890" y="205740"/>
                </a:lnTo>
                <a:lnTo>
                  <a:pt x="0" y="250190"/>
                </a:lnTo>
                <a:lnTo>
                  <a:pt x="0" y="285750"/>
                </a:lnTo>
                <a:lnTo>
                  <a:pt x="0" y="312420"/>
                </a:lnTo>
                <a:lnTo>
                  <a:pt x="17780" y="358140"/>
                </a:lnTo>
                <a:lnTo>
                  <a:pt x="35560" y="375920"/>
                </a:lnTo>
                <a:lnTo>
                  <a:pt x="71120" y="402590"/>
                </a:lnTo>
                <a:lnTo>
                  <a:pt x="106680" y="420370"/>
                </a:lnTo>
                <a:lnTo>
                  <a:pt x="151130" y="420370"/>
                </a:lnTo>
                <a:lnTo>
                  <a:pt x="16002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2348230" y="1634490"/>
            <a:ext cx="170181" cy="232411"/>
          </a:xfrm>
          <a:custGeom>
            <a:avLst/>
            <a:gdLst/>
            <a:ahLst/>
            <a:cxnLst/>
            <a:rect l="0" t="0" r="0" b="0"/>
            <a:pathLst>
              <a:path w="170181" h="232411">
                <a:moveTo>
                  <a:pt x="125730" y="17780"/>
                </a:moveTo>
                <a:lnTo>
                  <a:pt x="116840" y="0"/>
                </a:lnTo>
                <a:lnTo>
                  <a:pt x="99060" y="0"/>
                </a:lnTo>
                <a:lnTo>
                  <a:pt x="53340" y="44450"/>
                </a:lnTo>
                <a:lnTo>
                  <a:pt x="26670" y="80010"/>
                </a:lnTo>
                <a:lnTo>
                  <a:pt x="0" y="124460"/>
                </a:lnTo>
                <a:lnTo>
                  <a:pt x="0" y="151130"/>
                </a:lnTo>
                <a:lnTo>
                  <a:pt x="8890" y="168910"/>
                </a:lnTo>
                <a:lnTo>
                  <a:pt x="17780" y="186690"/>
                </a:lnTo>
                <a:lnTo>
                  <a:pt x="44450" y="186690"/>
                </a:lnTo>
                <a:lnTo>
                  <a:pt x="62230" y="186690"/>
                </a:lnTo>
                <a:lnTo>
                  <a:pt x="80010" y="168910"/>
                </a:lnTo>
                <a:lnTo>
                  <a:pt x="99060" y="151130"/>
                </a:lnTo>
                <a:lnTo>
                  <a:pt x="125730" y="115570"/>
                </a:lnTo>
                <a:lnTo>
                  <a:pt x="134620" y="88900"/>
                </a:lnTo>
                <a:lnTo>
                  <a:pt x="134620" y="71120"/>
                </a:lnTo>
                <a:lnTo>
                  <a:pt x="134620" y="53340"/>
                </a:lnTo>
                <a:lnTo>
                  <a:pt x="143510" y="71120"/>
                </a:lnTo>
                <a:lnTo>
                  <a:pt x="152400" y="115570"/>
                </a:lnTo>
                <a:lnTo>
                  <a:pt x="161290" y="160020"/>
                </a:lnTo>
                <a:lnTo>
                  <a:pt x="161290" y="195580"/>
                </a:lnTo>
                <a:lnTo>
                  <a:pt x="17018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2660650" y="1838960"/>
            <a:ext cx="26671" cy="90171"/>
          </a:xfrm>
          <a:custGeom>
            <a:avLst/>
            <a:gdLst/>
            <a:ahLst/>
            <a:cxnLst/>
            <a:rect l="0" t="0" r="0" b="0"/>
            <a:pathLst>
              <a:path w="26671" h="90171">
                <a:moveTo>
                  <a:pt x="26670" y="0"/>
                </a:moveTo>
                <a:lnTo>
                  <a:pt x="8890" y="36830"/>
                </a:lnTo>
                <a:lnTo>
                  <a:pt x="0" y="81280"/>
                </a:lnTo>
                <a:lnTo>
                  <a:pt x="0" y="90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2839720" y="1581150"/>
            <a:ext cx="26671" cy="231141"/>
          </a:xfrm>
          <a:custGeom>
            <a:avLst/>
            <a:gdLst/>
            <a:ahLst/>
            <a:cxnLst/>
            <a:rect l="0" t="0" r="0" b="0"/>
            <a:pathLst>
              <a:path w="26671" h="231141">
                <a:moveTo>
                  <a:pt x="26670" y="0"/>
                </a:moveTo>
                <a:lnTo>
                  <a:pt x="889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0" y="195580"/>
                </a:lnTo>
                <a:lnTo>
                  <a:pt x="8890" y="231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2937510" y="1508760"/>
            <a:ext cx="116841" cy="367031"/>
          </a:xfrm>
          <a:custGeom>
            <a:avLst/>
            <a:gdLst/>
            <a:ahLst/>
            <a:cxnLst/>
            <a:rect l="0" t="0" r="0" b="0"/>
            <a:pathLst>
              <a:path w="116841" h="367031">
                <a:moveTo>
                  <a:pt x="0" y="0"/>
                </a:moveTo>
                <a:lnTo>
                  <a:pt x="17780" y="0"/>
                </a:lnTo>
                <a:lnTo>
                  <a:pt x="62230" y="35560"/>
                </a:lnTo>
                <a:lnTo>
                  <a:pt x="90170" y="72390"/>
                </a:lnTo>
                <a:lnTo>
                  <a:pt x="99060" y="90170"/>
                </a:lnTo>
                <a:lnTo>
                  <a:pt x="107950" y="134620"/>
                </a:lnTo>
                <a:lnTo>
                  <a:pt x="116840" y="179070"/>
                </a:lnTo>
                <a:lnTo>
                  <a:pt x="116840" y="223520"/>
                </a:lnTo>
                <a:lnTo>
                  <a:pt x="116840" y="267970"/>
                </a:lnTo>
                <a:lnTo>
                  <a:pt x="107950" y="285750"/>
                </a:lnTo>
                <a:lnTo>
                  <a:pt x="99060" y="303530"/>
                </a:lnTo>
                <a:lnTo>
                  <a:pt x="53340" y="339090"/>
                </a:lnTo>
                <a:lnTo>
                  <a:pt x="35560" y="367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607060" y="1812290"/>
            <a:ext cx="134621" cy="214631"/>
          </a:xfrm>
          <a:custGeom>
            <a:avLst/>
            <a:gdLst/>
            <a:ahLst/>
            <a:cxnLst/>
            <a:rect l="0" t="0" r="0" b="0"/>
            <a:pathLst>
              <a:path w="134621" h="214631">
                <a:moveTo>
                  <a:pt x="17780" y="54610"/>
                </a:moveTo>
                <a:lnTo>
                  <a:pt x="26670" y="72390"/>
                </a:lnTo>
                <a:lnTo>
                  <a:pt x="44450" y="90170"/>
                </a:lnTo>
                <a:lnTo>
                  <a:pt x="62230" y="90170"/>
                </a:lnTo>
                <a:lnTo>
                  <a:pt x="80010" y="90170"/>
                </a:lnTo>
                <a:lnTo>
                  <a:pt x="97790" y="81280"/>
                </a:lnTo>
                <a:lnTo>
                  <a:pt x="116840" y="72390"/>
                </a:lnTo>
                <a:lnTo>
                  <a:pt x="134620" y="54610"/>
                </a:lnTo>
                <a:lnTo>
                  <a:pt x="134620" y="35560"/>
                </a:lnTo>
                <a:lnTo>
                  <a:pt x="125730" y="17780"/>
                </a:lnTo>
                <a:lnTo>
                  <a:pt x="116840" y="0"/>
                </a:lnTo>
                <a:lnTo>
                  <a:pt x="97790" y="0"/>
                </a:lnTo>
                <a:lnTo>
                  <a:pt x="71120" y="8890"/>
                </a:lnTo>
                <a:lnTo>
                  <a:pt x="44450" y="26670"/>
                </a:lnTo>
                <a:lnTo>
                  <a:pt x="8890" y="81280"/>
                </a:lnTo>
                <a:lnTo>
                  <a:pt x="0" y="116840"/>
                </a:lnTo>
                <a:lnTo>
                  <a:pt x="0" y="143510"/>
                </a:lnTo>
                <a:lnTo>
                  <a:pt x="8890" y="179070"/>
                </a:lnTo>
                <a:lnTo>
                  <a:pt x="8890" y="196850"/>
                </a:lnTo>
                <a:lnTo>
                  <a:pt x="35560" y="214630"/>
                </a:lnTo>
                <a:lnTo>
                  <a:pt x="53340" y="214630"/>
                </a:lnTo>
                <a:lnTo>
                  <a:pt x="88900" y="205740"/>
                </a:lnTo>
                <a:lnTo>
                  <a:pt x="116840" y="1968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2374900" y="1616710"/>
            <a:ext cx="223521" cy="250191"/>
          </a:xfrm>
          <a:custGeom>
            <a:avLst/>
            <a:gdLst/>
            <a:ahLst/>
            <a:cxnLst/>
            <a:rect l="0" t="0" r="0" b="0"/>
            <a:pathLst>
              <a:path w="223521" h="250191">
                <a:moveTo>
                  <a:pt x="0" y="115570"/>
                </a:moveTo>
                <a:lnTo>
                  <a:pt x="26670" y="124460"/>
                </a:lnTo>
                <a:lnTo>
                  <a:pt x="53340" y="124460"/>
                </a:lnTo>
                <a:lnTo>
                  <a:pt x="81280" y="124460"/>
                </a:lnTo>
                <a:lnTo>
                  <a:pt x="125730" y="106680"/>
                </a:lnTo>
                <a:lnTo>
                  <a:pt x="152400" y="97790"/>
                </a:lnTo>
                <a:lnTo>
                  <a:pt x="170180" y="80010"/>
                </a:lnTo>
                <a:lnTo>
                  <a:pt x="187960" y="53340"/>
                </a:lnTo>
                <a:lnTo>
                  <a:pt x="187960" y="35560"/>
                </a:lnTo>
                <a:lnTo>
                  <a:pt x="179070" y="17780"/>
                </a:lnTo>
                <a:lnTo>
                  <a:pt x="170180" y="0"/>
                </a:lnTo>
                <a:lnTo>
                  <a:pt x="152400" y="0"/>
                </a:lnTo>
                <a:lnTo>
                  <a:pt x="134620" y="0"/>
                </a:lnTo>
                <a:lnTo>
                  <a:pt x="90170" y="26670"/>
                </a:lnTo>
                <a:lnTo>
                  <a:pt x="53340" y="71120"/>
                </a:lnTo>
                <a:lnTo>
                  <a:pt x="35560" y="106680"/>
                </a:lnTo>
                <a:lnTo>
                  <a:pt x="26670" y="142240"/>
                </a:lnTo>
                <a:lnTo>
                  <a:pt x="26670" y="177800"/>
                </a:lnTo>
                <a:lnTo>
                  <a:pt x="26670" y="204470"/>
                </a:lnTo>
                <a:lnTo>
                  <a:pt x="44450" y="231140"/>
                </a:lnTo>
                <a:lnTo>
                  <a:pt x="72390" y="250190"/>
                </a:lnTo>
                <a:lnTo>
                  <a:pt x="99060" y="250190"/>
                </a:lnTo>
                <a:lnTo>
                  <a:pt x="134620" y="250190"/>
                </a:lnTo>
                <a:lnTo>
                  <a:pt x="152400" y="250190"/>
                </a:lnTo>
                <a:lnTo>
                  <a:pt x="196850" y="222250"/>
                </a:lnTo>
                <a:lnTo>
                  <a:pt x="223520" y="2222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2339340" y="4884420"/>
            <a:ext cx="71121" cy="62231"/>
          </a:xfrm>
          <a:custGeom>
            <a:avLst/>
            <a:gdLst/>
            <a:ahLst/>
            <a:cxnLst/>
            <a:rect l="0" t="0" r="0" b="0"/>
            <a:pathLst>
              <a:path w="71121" h="62231">
                <a:moveTo>
                  <a:pt x="44450" y="44450"/>
                </a:moveTo>
                <a:lnTo>
                  <a:pt x="26670" y="35560"/>
                </a:lnTo>
                <a:lnTo>
                  <a:pt x="35560" y="17780"/>
                </a:lnTo>
                <a:lnTo>
                  <a:pt x="35560" y="35560"/>
                </a:lnTo>
                <a:lnTo>
                  <a:pt x="26670" y="53340"/>
                </a:lnTo>
                <a:lnTo>
                  <a:pt x="26670" y="35560"/>
                </a:lnTo>
                <a:lnTo>
                  <a:pt x="44450" y="26670"/>
                </a:lnTo>
                <a:lnTo>
                  <a:pt x="53340" y="44450"/>
                </a:lnTo>
                <a:lnTo>
                  <a:pt x="44450" y="62230"/>
                </a:lnTo>
                <a:lnTo>
                  <a:pt x="26670" y="53340"/>
                </a:lnTo>
                <a:lnTo>
                  <a:pt x="17780" y="35560"/>
                </a:lnTo>
                <a:lnTo>
                  <a:pt x="35560" y="26670"/>
                </a:lnTo>
                <a:lnTo>
                  <a:pt x="53340" y="26670"/>
                </a:lnTo>
                <a:lnTo>
                  <a:pt x="53340" y="44450"/>
                </a:lnTo>
                <a:lnTo>
                  <a:pt x="35560" y="53340"/>
                </a:lnTo>
                <a:lnTo>
                  <a:pt x="17780" y="44450"/>
                </a:lnTo>
                <a:lnTo>
                  <a:pt x="0" y="35560"/>
                </a:lnTo>
                <a:lnTo>
                  <a:pt x="0" y="17780"/>
                </a:lnTo>
                <a:lnTo>
                  <a:pt x="17780" y="8890"/>
                </a:lnTo>
                <a:lnTo>
                  <a:pt x="44450" y="8890"/>
                </a:lnTo>
                <a:lnTo>
                  <a:pt x="62230" y="8890"/>
                </a:lnTo>
                <a:lnTo>
                  <a:pt x="62230" y="26670"/>
                </a:lnTo>
                <a:lnTo>
                  <a:pt x="44450" y="35560"/>
                </a:lnTo>
                <a:lnTo>
                  <a:pt x="26670" y="35560"/>
                </a:lnTo>
                <a:lnTo>
                  <a:pt x="26670" y="17780"/>
                </a:lnTo>
                <a:lnTo>
                  <a:pt x="35560" y="0"/>
                </a:lnTo>
                <a:lnTo>
                  <a:pt x="53340" y="8890"/>
                </a:lnTo>
                <a:lnTo>
                  <a:pt x="71120" y="26670"/>
                </a:lnTo>
                <a:lnTo>
                  <a:pt x="62230" y="44450"/>
                </a:lnTo>
                <a:lnTo>
                  <a:pt x="44450" y="53340"/>
                </a:lnTo>
                <a:lnTo>
                  <a:pt x="26670" y="44450"/>
                </a:lnTo>
                <a:lnTo>
                  <a:pt x="17780" y="26670"/>
                </a:lnTo>
                <a:lnTo>
                  <a:pt x="26670" y="8890"/>
                </a:lnTo>
                <a:lnTo>
                  <a:pt x="53340" y="8890"/>
                </a:lnTo>
                <a:lnTo>
                  <a:pt x="53340" y="26670"/>
                </a:lnTo>
                <a:lnTo>
                  <a:pt x="35560" y="35560"/>
                </a:lnTo>
                <a:lnTo>
                  <a:pt x="17780" y="35560"/>
                </a:lnTo>
                <a:lnTo>
                  <a:pt x="0" y="26670"/>
                </a:lnTo>
                <a:lnTo>
                  <a:pt x="17780" y="8890"/>
                </a:lnTo>
                <a:lnTo>
                  <a:pt x="6223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1384300" y="4724400"/>
            <a:ext cx="115571" cy="445771"/>
          </a:xfrm>
          <a:custGeom>
            <a:avLst/>
            <a:gdLst/>
            <a:ahLst/>
            <a:cxnLst/>
            <a:rect l="0" t="0" r="0" b="0"/>
            <a:pathLst>
              <a:path w="115571" h="445771">
                <a:moveTo>
                  <a:pt x="97790" y="0"/>
                </a:moveTo>
                <a:lnTo>
                  <a:pt x="80010" y="0"/>
                </a:lnTo>
                <a:lnTo>
                  <a:pt x="53340" y="8890"/>
                </a:lnTo>
                <a:lnTo>
                  <a:pt x="26670" y="53340"/>
                </a:lnTo>
                <a:lnTo>
                  <a:pt x="8890" y="88900"/>
                </a:lnTo>
                <a:lnTo>
                  <a:pt x="0" y="133350"/>
                </a:lnTo>
                <a:lnTo>
                  <a:pt x="0" y="168910"/>
                </a:lnTo>
                <a:lnTo>
                  <a:pt x="0" y="204470"/>
                </a:lnTo>
                <a:lnTo>
                  <a:pt x="8890" y="240030"/>
                </a:lnTo>
                <a:lnTo>
                  <a:pt x="17780" y="285750"/>
                </a:lnTo>
                <a:lnTo>
                  <a:pt x="35560" y="321310"/>
                </a:lnTo>
                <a:lnTo>
                  <a:pt x="53340" y="365760"/>
                </a:lnTo>
                <a:lnTo>
                  <a:pt x="71120" y="410210"/>
                </a:lnTo>
                <a:lnTo>
                  <a:pt x="115570" y="4457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1598930" y="4751070"/>
            <a:ext cx="35561" cy="168911"/>
          </a:xfrm>
          <a:custGeom>
            <a:avLst/>
            <a:gdLst/>
            <a:ahLst/>
            <a:cxnLst/>
            <a:rect l="0" t="0" r="0" b="0"/>
            <a:pathLst>
              <a:path w="35561" h="168911">
                <a:moveTo>
                  <a:pt x="0" y="0"/>
                </a:moveTo>
                <a:lnTo>
                  <a:pt x="0" y="44450"/>
                </a:lnTo>
                <a:lnTo>
                  <a:pt x="8890" y="62230"/>
                </a:lnTo>
                <a:lnTo>
                  <a:pt x="8890" y="88900"/>
                </a:lnTo>
                <a:lnTo>
                  <a:pt x="17780" y="106680"/>
                </a:lnTo>
                <a:lnTo>
                  <a:pt x="17780" y="133350"/>
                </a:lnTo>
                <a:lnTo>
                  <a:pt x="35560" y="1689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1499870" y="4964430"/>
            <a:ext cx="267971" cy="8891"/>
          </a:xfrm>
          <a:custGeom>
            <a:avLst/>
            <a:gdLst/>
            <a:ahLst/>
            <a:cxnLst/>
            <a:rect l="0" t="0" r="0" b="0"/>
            <a:pathLst>
              <a:path w="267971" h="8891">
                <a:moveTo>
                  <a:pt x="0" y="8890"/>
                </a:moveTo>
                <a:lnTo>
                  <a:pt x="17780" y="0"/>
                </a:lnTo>
                <a:lnTo>
                  <a:pt x="44450" y="0"/>
                </a:lnTo>
                <a:lnTo>
                  <a:pt x="81280" y="0"/>
                </a:lnTo>
                <a:lnTo>
                  <a:pt x="125730" y="0"/>
                </a:lnTo>
                <a:lnTo>
                  <a:pt x="161290" y="0"/>
                </a:lnTo>
                <a:lnTo>
                  <a:pt x="196850" y="0"/>
                </a:lnTo>
                <a:lnTo>
                  <a:pt x="241300" y="0"/>
                </a:lnTo>
                <a:lnTo>
                  <a:pt x="2679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1590040" y="5045710"/>
            <a:ext cx="177801" cy="160021"/>
          </a:xfrm>
          <a:custGeom>
            <a:avLst/>
            <a:gdLst/>
            <a:ahLst/>
            <a:cxnLst/>
            <a:rect l="0" t="0" r="0" b="0"/>
            <a:pathLst>
              <a:path w="177801" h="160021">
                <a:moveTo>
                  <a:pt x="0" y="88900"/>
                </a:moveTo>
                <a:lnTo>
                  <a:pt x="17780" y="97790"/>
                </a:lnTo>
                <a:lnTo>
                  <a:pt x="35560" y="106680"/>
                </a:lnTo>
                <a:lnTo>
                  <a:pt x="71120" y="88900"/>
                </a:lnTo>
                <a:lnTo>
                  <a:pt x="115570" y="62230"/>
                </a:lnTo>
                <a:lnTo>
                  <a:pt x="133350" y="35560"/>
                </a:lnTo>
                <a:lnTo>
                  <a:pt x="133350" y="17780"/>
                </a:lnTo>
                <a:lnTo>
                  <a:pt x="124460" y="0"/>
                </a:lnTo>
                <a:lnTo>
                  <a:pt x="106680" y="0"/>
                </a:lnTo>
                <a:lnTo>
                  <a:pt x="62230" y="17780"/>
                </a:lnTo>
                <a:lnTo>
                  <a:pt x="35560" y="44450"/>
                </a:lnTo>
                <a:lnTo>
                  <a:pt x="35560" y="62230"/>
                </a:lnTo>
                <a:lnTo>
                  <a:pt x="44450" y="88900"/>
                </a:lnTo>
                <a:lnTo>
                  <a:pt x="53340" y="115570"/>
                </a:lnTo>
                <a:lnTo>
                  <a:pt x="71120" y="133350"/>
                </a:lnTo>
                <a:lnTo>
                  <a:pt x="115570" y="151130"/>
                </a:lnTo>
                <a:lnTo>
                  <a:pt x="142240" y="160020"/>
                </a:lnTo>
                <a:lnTo>
                  <a:pt x="177800" y="1600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1785620" y="5205730"/>
            <a:ext cx="35561" cy="99061"/>
          </a:xfrm>
          <a:custGeom>
            <a:avLst/>
            <a:gdLst/>
            <a:ahLst/>
            <a:cxnLst/>
            <a:rect l="0" t="0" r="0" b="0"/>
            <a:pathLst>
              <a:path w="35561" h="99061">
                <a:moveTo>
                  <a:pt x="35560" y="0"/>
                </a:moveTo>
                <a:lnTo>
                  <a:pt x="17780" y="44450"/>
                </a:lnTo>
                <a:lnTo>
                  <a:pt x="0" y="90170"/>
                </a:lnTo>
                <a:lnTo>
                  <a:pt x="0" y="990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1847850" y="5045710"/>
            <a:ext cx="107951" cy="8891"/>
          </a:xfrm>
          <a:custGeom>
            <a:avLst/>
            <a:gdLst/>
            <a:ahLst/>
            <a:cxnLst/>
            <a:rect l="0" t="0" r="0" b="0"/>
            <a:pathLst>
              <a:path w="107951" h="8891">
                <a:moveTo>
                  <a:pt x="0" y="0"/>
                </a:moveTo>
                <a:lnTo>
                  <a:pt x="36830" y="0"/>
                </a:lnTo>
                <a:lnTo>
                  <a:pt x="81280" y="0"/>
                </a:lnTo>
                <a:lnTo>
                  <a:pt x="10795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2000250" y="4937760"/>
            <a:ext cx="35561" cy="285751"/>
          </a:xfrm>
          <a:custGeom>
            <a:avLst/>
            <a:gdLst/>
            <a:ahLst/>
            <a:cxnLst/>
            <a:rect l="0" t="0" r="0" b="0"/>
            <a:pathLst>
              <a:path w="35561" h="285751">
                <a:moveTo>
                  <a:pt x="0" y="0"/>
                </a:moveTo>
                <a:lnTo>
                  <a:pt x="0" y="26670"/>
                </a:lnTo>
                <a:lnTo>
                  <a:pt x="8890" y="72390"/>
                </a:lnTo>
                <a:lnTo>
                  <a:pt x="8890" y="116840"/>
                </a:lnTo>
                <a:lnTo>
                  <a:pt x="17780" y="152400"/>
                </a:lnTo>
                <a:lnTo>
                  <a:pt x="26670" y="196850"/>
                </a:lnTo>
                <a:lnTo>
                  <a:pt x="26670" y="232410"/>
                </a:lnTo>
                <a:lnTo>
                  <a:pt x="26670" y="276860"/>
                </a:lnTo>
                <a:lnTo>
                  <a:pt x="3556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2009140" y="4857750"/>
            <a:ext cx="115571" cy="562611"/>
          </a:xfrm>
          <a:custGeom>
            <a:avLst/>
            <a:gdLst/>
            <a:ahLst/>
            <a:cxnLst/>
            <a:rect l="0" t="0" r="0" b="0"/>
            <a:pathLst>
              <a:path w="115571" h="562611">
                <a:moveTo>
                  <a:pt x="0" y="0"/>
                </a:moveTo>
                <a:lnTo>
                  <a:pt x="17780" y="8890"/>
                </a:lnTo>
                <a:lnTo>
                  <a:pt x="26670" y="26670"/>
                </a:lnTo>
                <a:lnTo>
                  <a:pt x="44450" y="62230"/>
                </a:lnTo>
                <a:lnTo>
                  <a:pt x="71120" y="106680"/>
                </a:lnTo>
                <a:lnTo>
                  <a:pt x="88900" y="152400"/>
                </a:lnTo>
                <a:lnTo>
                  <a:pt x="97790" y="196850"/>
                </a:lnTo>
                <a:lnTo>
                  <a:pt x="106680" y="223520"/>
                </a:lnTo>
                <a:lnTo>
                  <a:pt x="115570" y="267970"/>
                </a:lnTo>
                <a:lnTo>
                  <a:pt x="115570" y="312420"/>
                </a:lnTo>
                <a:lnTo>
                  <a:pt x="115570" y="356870"/>
                </a:lnTo>
                <a:lnTo>
                  <a:pt x="115570" y="401320"/>
                </a:lnTo>
                <a:lnTo>
                  <a:pt x="106680" y="438150"/>
                </a:lnTo>
                <a:lnTo>
                  <a:pt x="88900" y="482600"/>
                </a:lnTo>
                <a:lnTo>
                  <a:pt x="80010" y="500380"/>
                </a:lnTo>
                <a:lnTo>
                  <a:pt x="35560" y="544830"/>
                </a:lnTo>
                <a:lnTo>
                  <a:pt x="8890" y="562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1231900" y="5313680"/>
            <a:ext cx="161291" cy="35561"/>
          </a:xfrm>
          <a:custGeom>
            <a:avLst/>
            <a:gdLst/>
            <a:ahLst/>
            <a:cxnLst/>
            <a:rect l="0" t="0" r="0" b="0"/>
            <a:pathLst>
              <a:path w="161291" h="35561">
                <a:moveTo>
                  <a:pt x="0" y="26670"/>
                </a:moveTo>
                <a:lnTo>
                  <a:pt x="17780" y="8890"/>
                </a:lnTo>
                <a:lnTo>
                  <a:pt x="44450" y="0"/>
                </a:lnTo>
                <a:lnTo>
                  <a:pt x="63500" y="0"/>
                </a:lnTo>
                <a:lnTo>
                  <a:pt x="81280" y="17780"/>
                </a:lnTo>
                <a:lnTo>
                  <a:pt x="107950" y="35560"/>
                </a:lnTo>
                <a:lnTo>
                  <a:pt x="134620" y="35560"/>
                </a:lnTo>
                <a:lnTo>
                  <a:pt x="152400" y="35560"/>
                </a:lnTo>
                <a:lnTo>
                  <a:pt x="16129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1214120" y="5411470"/>
            <a:ext cx="196851" cy="71121"/>
          </a:xfrm>
          <a:custGeom>
            <a:avLst/>
            <a:gdLst/>
            <a:ahLst/>
            <a:cxnLst/>
            <a:rect l="0" t="0" r="0" b="0"/>
            <a:pathLst>
              <a:path w="196851" h="71121">
                <a:moveTo>
                  <a:pt x="8890" y="71120"/>
                </a:moveTo>
                <a:lnTo>
                  <a:pt x="0" y="53340"/>
                </a:lnTo>
                <a:lnTo>
                  <a:pt x="17780" y="17780"/>
                </a:lnTo>
                <a:lnTo>
                  <a:pt x="44450" y="0"/>
                </a:lnTo>
                <a:lnTo>
                  <a:pt x="81280" y="0"/>
                </a:lnTo>
                <a:lnTo>
                  <a:pt x="116840" y="17780"/>
                </a:lnTo>
                <a:lnTo>
                  <a:pt x="134620" y="53340"/>
                </a:lnTo>
                <a:lnTo>
                  <a:pt x="161290" y="62230"/>
                </a:lnTo>
                <a:lnTo>
                  <a:pt x="196850" y="622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1499870" y="550926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shade val="40000"/>
                        <a:alpha val="100000"/>
                        <a:satMod val="150000"/>
                        <a:lumMod val="100000"/>
                      </a:schemeClr>
                    </a:gs>
                    <a:gs pos="100000">
                      <a:schemeClr val="accent1">
                        <a:tint val="70000"/>
                        <a:shade val="100000"/>
                        <a:alpha val="100000"/>
                        <a:satMod val="200000"/>
                        <a:lumMod val="100000"/>
                      </a:schemeClr>
                    </a:gs>
                  </a:gsLst>
                  <a:lin ang="5400000" scaled="1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1544320" y="5358130"/>
            <a:ext cx="90171" cy="186691"/>
          </a:xfrm>
          <a:custGeom>
            <a:avLst/>
            <a:gdLst/>
            <a:ahLst/>
            <a:cxnLst/>
            <a:rect l="0" t="0" r="0" b="0"/>
            <a:pathLst>
              <a:path w="90171" h="186691">
                <a:moveTo>
                  <a:pt x="0" y="17780"/>
                </a:moveTo>
                <a:lnTo>
                  <a:pt x="0" y="0"/>
                </a:lnTo>
                <a:lnTo>
                  <a:pt x="17780" y="0"/>
                </a:lnTo>
                <a:lnTo>
                  <a:pt x="54610" y="17780"/>
                </a:lnTo>
                <a:lnTo>
                  <a:pt x="72390" y="26670"/>
                </a:lnTo>
                <a:lnTo>
                  <a:pt x="72390" y="44450"/>
                </a:lnTo>
                <a:lnTo>
                  <a:pt x="63500" y="62230"/>
                </a:lnTo>
                <a:lnTo>
                  <a:pt x="36830" y="88900"/>
                </a:lnTo>
                <a:lnTo>
                  <a:pt x="8890" y="88900"/>
                </a:lnTo>
                <a:lnTo>
                  <a:pt x="45720" y="97790"/>
                </a:lnTo>
                <a:lnTo>
                  <a:pt x="72390" y="106680"/>
                </a:lnTo>
                <a:lnTo>
                  <a:pt x="90170" y="115570"/>
                </a:lnTo>
                <a:lnTo>
                  <a:pt x="90170" y="133350"/>
                </a:lnTo>
                <a:lnTo>
                  <a:pt x="90170" y="151130"/>
                </a:lnTo>
                <a:lnTo>
                  <a:pt x="81280" y="168910"/>
                </a:lnTo>
                <a:lnTo>
                  <a:pt x="63500" y="186690"/>
                </a:lnTo>
                <a:lnTo>
                  <a:pt x="36830" y="186690"/>
                </a:lnTo>
                <a:lnTo>
                  <a:pt x="27940" y="1866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1678940" y="5402580"/>
            <a:ext cx="62231" cy="187961"/>
          </a:xfrm>
          <a:custGeom>
            <a:avLst/>
            <a:gdLst/>
            <a:ahLst/>
            <a:cxnLst/>
            <a:rect l="0" t="0" r="0" b="0"/>
            <a:pathLst>
              <a:path w="62231" h="187961">
                <a:moveTo>
                  <a:pt x="0" y="0"/>
                </a:moveTo>
                <a:lnTo>
                  <a:pt x="35560" y="17780"/>
                </a:lnTo>
                <a:lnTo>
                  <a:pt x="62230" y="17780"/>
                </a:lnTo>
                <a:lnTo>
                  <a:pt x="62230" y="44450"/>
                </a:lnTo>
                <a:lnTo>
                  <a:pt x="53340" y="80010"/>
                </a:lnTo>
                <a:lnTo>
                  <a:pt x="53340" y="124460"/>
                </a:lnTo>
                <a:lnTo>
                  <a:pt x="53340" y="151130"/>
                </a:lnTo>
                <a:lnTo>
                  <a:pt x="62230" y="187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633730" y="2759710"/>
            <a:ext cx="1071881" cy="115571"/>
          </a:xfrm>
          <a:custGeom>
            <a:avLst/>
            <a:gdLst/>
            <a:ahLst/>
            <a:cxnLst/>
            <a:rect l="0" t="0" r="0" b="0"/>
            <a:pathLst>
              <a:path w="1071881" h="115571">
                <a:moveTo>
                  <a:pt x="0" y="97790"/>
                </a:moveTo>
                <a:lnTo>
                  <a:pt x="17780" y="80010"/>
                </a:lnTo>
                <a:lnTo>
                  <a:pt x="44450" y="62230"/>
                </a:lnTo>
                <a:lnTo>
                  <a:pt x="71120" y="53340"/>
                </a:lnTo>
                <a:lnTo>
                  <a:pt x="90170" y="62230"/>
                </a:lnTo>
                <a:lnTo>
                  <a:pt x="134620" y="106680"/>
                </a:lnTo>
                <a:lnTo>
                  <a:pt x="179070" y="115570"/>
                </a:lnTo>
                <a:lnTo>
                  <a:pt x="205740" y="115570"/>
                </a:lnTo>
                <a:lnTo>
                  <a:pt x="241300" y="97790"/>
                </a:lnTo>
                <a:lnTo>
                  <a:pt x="276860" y="71120"/>
                </a:lnTo>
                <a:lnTo>
                  <a:pt x="321310" y="35560"/>
                </a:lnTo>
                <a:lnTo>
                  <a:pt x="347980" y="17780"/>
                </a:lnTo>
                <a:lnTo>
                  <a:pt x="375920" y="17780"/>
                </a:lnTo>
                <a:lnTo>
                  <a:pt x="393700" y="17780"/>
                </a:lnTo>
                <a:lnTo>
                  <a:pt x="420370" y="35560"/>
                </a:lnTo>
                <a:lnTo>
                  <a:pt x="455930" y="62230"/>
                </a:lnTo>
                <a:lnTo>
                  <a:pt x="500380" y="88900"/>
                </a:lnTo>
                <a:lnTo>
                  <a:pt x="518160" y="97790"/>
                </a:lnTo>
                <a:lnTo>
                  <a:pt x="553720" y="88900"/>
                </a:lnTo>
                <a:lnTo>
                  <a:pt x="571500" y="88900"/>
                </a:lnTo>
                <a:lnTo>
                  <a:pt x="615950" y="62230"/>
                </a:lnTo>
                <a:lnTo>
                  <a:pt x="651510" y="35560"/>
                </a:lnTo>
                <a:lnTo>
                  <a:pt x="679450" y="17780"/>
                </a:lnTo>
                <a:lnTo>
                  <a:pt x="706120" y="17780"/>
                </a:lnTo>
                <a:lnTo>
                  <a:pt x="732790" y="17780"/>
                </a:lnTo>
                <a:lnTo>
                  <a:pt x="768350" y="35560"/>
                </a:lnTo>
                <a:lnTo>
                  <a:pt x="812800" y="53340"/>
                </a:lnTo>
                <a:lnTo>
                  <a:pt x="839470" y="62230"/>
                </a:lnTo>
                <a:lnTo>
                  <a:pt x="866140" y="62230"/>
                </a:lnTo>
                <a:lnTo>
                  <a:pt x="901700" y="44450"/>
                </a:lnTo>
                <a:lnTo>
                  <a:pt x="928370" y="35560"/>
                </a:lnTo>
                <a:lnTo>
                  <a:pt x="965200" y="8890"/>
                </a:lnTo>
                <a:lnTo>
                  <a:pt x="982980" y="0"/>
                </a:lnTo>
                <a:lnTo>
                  <a:pt x="1000760" y="0"/>
                </a:lnTo>
                <a:lnTo>
                  <a:pt x="1045210" y="44450"/>
                </a:lnTo>
                <a:lnTo>
                  <a:pt x="1071880" y="800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3714750" y="2232660"/>
            <a:ext cx="161291" cy="356871"/>
          </a:xfrm>
          <a:custGeom>
            <a:avLst/>
            <a:gdLst/>
            <a:ahLst/>
            <a:cxnLst/>
            <a:rect l="0" t="0" r="0" b="0"/>
            <a:pathLst>
              <a:path w="161291" h="35687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35560" y="115570"/>
                </a:lnTo>
                <a:lnTo>
                  <a:pt x="53340" y="151130"/>
                </a:lnTo>
                <a:lnTo>
                  <a:pt x="71120" y="195580"/>
                </a:lnTo>
                <a:lnTo>
                  <a:pt x="88900" y="241300"/>
                </a:lnTo>
                <a:lnTo>
                  <a:pt x="115570" y="276860"/>
                </a:lnTo>
                <a:lnTo>
                  <a:pt x="133350" y="312420"/>
                </a:lnTo>
                <a:lnTo>
                  <a:pt x="161290" y="356870"/>
                </a:lnTo>
                <a:lnTo>
                  <a:pt x="161290" y="312420"/>
                </a:lnTo>
                <a:lnTo>
                  <a:pt x="152400" y="267970"/>
                </a:lnTo>
                <a:lnTo>
                  <a:pt x="152400" y="232410"/>
                </a:lnTo>
                <a:lnTo>
                  <a:pt x="143510" y="195580"/>
                </a:lnTo>
                <a:lnTo>
                  <a:pt x="143510" y="160020"/>
                </a:lnTo>
                <a:lnTo>
                  <a:pt x="143510" y="115570"/>
                </a:lnTo>
                <a:lnTo>
                  <a:pt x="143510" y="80010"/>
                </a:lnTo>
                <a:lnTo>
                  <a:pt x="152400" y="35560"/>
                </a:lnTo>
                <a:lnTo>
                  <a:pt x="16129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4009390" y="2214880"/>
            <a:ext cx="35561" cy="383541"/>
          </a:xfrm>
          <a:custGeom>
            <a:avLst/>
            <a:gdLst/>
            <a:ahLst/>
            <a:cxnLst/>
            <a:rect l="0" t="0" r="0" b="0"/>
            <a:pathLst>
              <a:path w="35561" h="383541">
                <a:moveTo>
                  <a:pt x="1778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24460"/>
                </a:lnTo>
                <a:lnTo>
                  <a:pt x="0" y="151130"/>
                </a:lnTo>
                <a:lnTo>
                  <a:pt x="0" y="186690"/>
                </a:lnTo>
                <a:lnTo>
                  <a:pt x="0" y="223520"/>
                </a:lnTo>
                <a:lnTo>
                  <a:pt x="0" y="250190"/>
                </a:lnTo>
                <a:lnTo>
                  <a:pt x="0" y="285750"/>
                </a:lnTo>
                <a:lnTo>
                  <a:pt x="0" y="330200"/>
                </a:lnTo>
                <a:lnTo>
                  <a:pt x="8890" y="365760"/>
                </a:lnTo>
                <a:lnTo>
                  <a:pt x="26670" y="383540"/>
                </a:lnTo>
                <a:lnTo>
                  <a:pt x="3556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4027170" y="2223770"/>
            <a:ext cx="179071" cy="356871"/>
          </a:xfrm>
          <a:custGeom>
            <a:avLst/>
            <a:gdLst/>
            <a:ahLst/>
            <a:cxnLst/>
            <a:rect l="0" t="0" r="0" b="0"/>
            <a:pathLst>
              <a:path w="179071" h="356871">
                <a:moveTo>
                  <a:pt x="0" y="0"/>
                </a:moveTo>
                <a:lnTo>
                  <a:pt x="17780" y="35560"/>
                </a:lnTo>
                <a:lnTo>
                  <a:pt x="35560" y="71120"/>
                </a:lnTo>
                <a:lnTo>
                  <a:pt x="53340" y="106680"/>
                </a:lnTo>
                <a:lnTo>
                  <a:pt x="71120" y="142240"/>
                </a:lnTo>
                <a:lnTo>
                  <a:pt x="80010" y="177800"/>
                </a:lnTo>
                <a:lnTo>
                  <a:pt x="97790" y="214630"/>
                </a:lnTo>
                <a:lnTo>
                  <a:pt x="125730" y="259080"/>
                </a:lnTo>
                <a:lnTo>
                  <a:pt x="152400" y="303530"/>
                </a:lnTo>
                <a:lnTo>
                  <a:pt x="170180" y="321310"/>
                </a:lnTo>
                <a:lnTo>
                  <a:pt x="17907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4009390" y="2401570"/>
            <a:ext cx="143511" cy="54611"/>
          </a:xfrm>
          <a:custGeom>
            <a:avLst/>
            <a:gdLst/>
            <a:ahLst/>
            <a:cxnLst/>
            <a:rect l="0" t="0" r="0" b="0"/>
            <a:pathLst>
              <a:path w="143511" h="54611">
                <a:moveTo>
                  <a:pt x="0" y="54610"/>
                </a:moveTo>
                <a:lnTo>
                  <a:pt x="35560" y="36830"/>
                </a:lnTo>
                <a:lnTo>
                  <a:pt x="80010" y="26670"/>
                </a:lnTo>
                <a:lnTo>
                  <a:pt x="124460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4339590" y="2179320"/>
            <a:ext cx="71121" cy="339091"/>
          </a:xfrm>
          <a:custGeom>
            <a:avLst/>
            <a:gdLst/>
            <a:ahLst/>
            <a:cxnLst/>
            <a:rect l="0" t="0" r="0" b="0"/>
            <a:pathLst>
              <a:path w="71121" h="339091">
                <a:moveTo>
                  <a:pt x="71120" y="0"/>
                </a:moveTo>
                <a:lnTo>
                  <a:pt x="44450" y="35560"/>
                </a:lnTo>
                <a:lnTo>
                  <a:pt x="35560" y="71120"/>
                </a:lnTo>
                <a:lnTo>
                  <a:pt x="17780" y="106680"/>
                </a:lnTo>
                <a:lnTo>
                  <a:pt x="17780" y="142240"/>
                </a:lnTo>
                <a:lnTo>
                  <a:pt x="8890" y="177800"/>
                </a:lnTo>
                <a:lnTo>
                  <a:pt x="8890" y="213360"/>
                </a:lnTo>
                <a:lnTo>
                  <a:pt x="0" y="248920"/>
                </a:lnTo>
                <a:lnTo>
                  <a:pt x="0" y="276860"/>
                </a:lnTo>
                <a:lnTo>
                  <a:pt x="0" y="31242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4268470" y="2179320"/>
            <a:ext cx="187961" cy="248921"/>
          </a:xfrm>
          <a:custGeom>
            <a:avLst/>
            <a:gdLst/>
            <a:ahLst/>
            <a:cxnLst/>
            <a:rect l="0" t="0" r="0" b="0"/>
            <a:pathLst>
              <a:path w="187961" h="248921">
                <a:moveTo>
                  <a:pt x="0" y="0"/>
                </a:moveTo>
                <a:lnTo>
                  <a:pt x="8890" y="35560"/>
                </a:lnTo>
                <a:lnTo>
                  <a:pt x="26670" y="71120"/>
                </a:lnTo>
                <a:lnTo>
                  <a:pt x="35560" y="106680"/>
                </a:lnTo>
                <a:lnTo>
                  <a:pt x="71120" y="151130"/>
                </a:lnTo>
                <a:lnTo>
                  <a:pt x="106680" y="186690"/>
                </a:lnTo>
                <a:lnTo>
                  <a:pt x="124460" y="213360"/>
                </a:lnTo>
                <a:lnTo>
                  <a:pt x="170180" y="231140"/>
                </a:lnTo>
                <a:lnTo>
                  <a:pt x="187960" y="248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4456430" y="2170430"/>
            <a:ext cx="124461" cy="62231"/>
          </a:xfrm>
          <a:custGeom>
            <a:avLst/>
            <a:gdLst/>
            <a:ahLst/>
            <a:cxnLst/>
            <a:rect l="0" t="0" r="0" b="0"/>
            <a:pathLst>
              <a:path w="124461" h="62231">
                <a:moveTo>
                  <a:pt x="0" y="62230"/>
                </a:moveTo>
                <a:lnTo>
                  <a:pt x="17780" y="44450"/>
                </a:lnTo>
                <a:lnTo>
                  <a:pt x="35560" y="35560"/>
                </a:lnTo>
                <a:lnTo>
                  <a:pt x="53340" y="26670"/>
                </a:lnTo>
                <a:lnTo>
                  <a:pt x="97790" y="889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4518660" y="2250440"/>
            <a:ext cx="115571" cy="71121"/>
          </a:xfrm>
          <a:custGeom>
            <a:avLst/>
            <a:gdLst/>
            <a:ahLst/>
            <a:cxnLst/>
            <a:rect l="0" t="0" r="0" b="0"/>
            <a:pathLst>
              <a:path w="115571" h="71121">
                <a:moveTo>
                  <a:pt x="0" y="71120"/>
                </a:moveTo>
                <a:lnTo>
                  <a:pt x="35560" y="35560"/>
                </a:lnTo>
                <a:lnTo>
                  <a:pt x="80010" y="1778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4660900" y="2035810"/>
            <a:ext cx="214631" cy="303531"/>
          </a:xfrm>
          <a:custGeom>
            <a:avLst/>
            <a:gdLst/>
            <a:ahLst/>
            <a:cxnLst/>
            <a:rect l="0" t="0" r="0" b="0"/>
            <a:pathLst>
              <a:path w="214631" h="303531">
                <a:moveTo>
                  <a:pt x="44450" y="17780"/>
                </a:moveTo>
                <a:lnTo>
                  <a:pt x="26670" y="62230"/>
                </a:lnTo>
                <a:lnTo>
                  <a:pt x="26670" y="97790"/>
                </a:lnTo>
                <a:lnTo>
                  <a:pt x="26670" y="134620"/>
                </a:lnTo>
                <a:lnTo>
                  <a:pt x="26670" y="170180"/>
                </a:lnTo>
                <a:lnTo>
                  <a:pt x="35560" y="205740"/>
                </a:lnTo>
                <a:lnTo>
                  <a:pt x="44450" y="241300"/>
                </a:lnTo>
                <a:lnTo>
                  <a:pt x="72390" y="276860"/>
                </a:lnTo>
                <a:lnTo>
                  <a:pt x="81280" y="294640"/>
                </a:lnTo>
                <a:lnTo>
                  <a:pt x="99060" y="303530"/>
                </a:lnTo>
                <a:lnTo>
                  <a:pt x="116840" y="303530"/>
                </a:lnTo>
                <a:lnTo>
                  <a:pt x="134620" y="294640"/>
                </a:lnTo>
                <a:lnTo>
                  <a:pt x="179070" y="276860"/>
                </a:lnTo>
                <a:lnTo>
                  <a:pt x="205740" y="223520"/>
                </a:lnTo>
                <a:lnTo>
                  <a:pt x="214630" y="196850"/>
                </a:lnTo>
                <a:lnTo>
                  <a:pt x="214630" y="152400"/>
                </a:lnTo>
                <a:lnTo>
                  <a:pt x="214630" y="107950"/>
                </a:lnTo>
                <a:lnTo>
                  <a:pt x="214630" y="80010"/>
                </a:lnTo>
                <a:lnTo>
                  <a:pt x="205740" y="53340"/>
                </a:lnTo>
                <a:lnTo>
                  <a:pt x="179070" y="26670"/>
                </a:lnTo>
                <a:lnTo>
                  <a:pt x="152400" y="8890"/>
                </a:lnTo>
                <a:lnTo>
                  <a:pt x="125730" y="0"/>
                </a:lnTo>
                <a:lnTo>
                  <a:pt x="107950" y="0"/>
                </a:lnTo>
                <a:lnTo>
                  <a:pt x="81280" y="8890"/>
                </a:lnTo>
                <a:lnTo>
                  <a:pt x="63500" y="17780"/>
                </a:lnTo>
                <a:lnTo>
                  <a:pt x="26670" y="44450"/>
                </a:lnTo>
                <a:lnTo>
                  <a:pt x="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2259330" y="2875280"/>
            <a:ext cx="8891" cy="80011"/>
          </a:xfrm>
          <a:custGeom>
            <a:avLst/>
            <a:gdLst/>
            <a:ahLst/>
            <a:cxnLst/>
            <a:rect l="0" t="0" r="0" b="0"/>
            <a:pathLst>
              <a:path w="8891" h="8001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889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2214880" y="3169920"/>
            <a:ext cx="8891" cy="53341"/>
          </a:xfrm>
          <a:custGeom>
            <a:avLst/>
            <a:gdLst/>
            <a:ahLst/>
            <a:cxnLst/>
            <a:rect l="0" t="0" r="0" b="0"/>
            <a:pathLst>
              <a:path w="8891" h="53341">
                <a:moveTo>
                  <a:pt x="8890" y="0"/>
                </a:moveTo>
                <a:lnTo>
                  <a:pt x="0" y="17780"/>
                </a:lnTo>
                <a:lnTo>
                  <a:pt x="889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2223770" y="3446780"/>
            <a:ext cx="8891" cy="80011"/>
          </a:xfrm>
          <a:custGeom>
            <a:avLst/>
            <a:gdLst/>
            <a:ahLst/>
            <a:cxnLst/>
            <a:rect l="0" t="0" r="0" b="0"/>
            <a:pathLst>
              <a:path w="8891" h="80011">
                <a:moveTo>
                  <a:pt x="0" y="0"/>
                </a:moveTo>
                <a:lnTo>
                  <a:pt x="0" y="35560"/>
                </a:lnTo>
                <a:lnTo>
                  <a:pt x="889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2223770" y="3750310"/>
            <a:ext cx="8891" cy="80011"/>
          </a:xfrm>
          <a:custGeom>
            <a:avLst/>
            <a:gdLst/>
            <a:ahLst/>
            <a:cxnLst/>
            <a:rect l="0" t="0" r="0" b="0"/>
            <a:pathLst>
              <a:path w="8891" h="8001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889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2214880" y="4027170"/>
            <a:ext cx="8891" cy="53341"/>
          </a:xfrm>
          <a:custGeom>
            <a:avLst/>
            <a:gdLst/>
            <a:ahLst/>
            <a:cxnLst/>
            <a:rect l="0" t="0" r="0" b="0"/>
            <a:pathLst>
              <a:path w="8891" h="53341">
                <a:moveTo>
                  <a:pt x="8890" y="0"/>
                </a:moveTo>
                <a:lnTo>
                  <a:pt x="0" y="17780"/>
                </a:lnTo>
                <a:lnTo>
                  <a:pt x="889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2214880" y="4259580"/>
            <a:ext cx="8891" cy="80011"/>
          </a:xfrm>
          <a:custGeom>
            <a:avLst/>
            <a:gdLst/>
            <a:ahLst/>
            <a:cxnLst/>
            <a:rect l="0" t="0" r="0" b="0"/>
            <a:pathLst>
              <a:path w="8891" h="80011">
                <a:moveTo>
                  <a:pt x="8890" y="0"/>
                </a:moveTo>
                <a:lnTo>
                  <a:pt x="0" y="26670"/>
                </a:lnTo>
                <a:lnTo>
                  <a:pt x="0" y="44450"/>
                </a:lnTo>
                <a:lnTo>
                  <a:pt x="889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2205990" y="4536440"/>
            <a:ext cx="17781" cy="80011"/>
          </a:xfrm>
          <a:custGeom>
            <a:avLst/>
            <a:gdLst/>
            <a:ahLst/>
            <a:cxnLst/>
            <a:rect l="0" t="0" r="0" b="0"/>
            <a:pathLst>
              <a:path w="17781" h="80011">
                <a:moveTo>
                  <a:pt x="17780" y="0"/>
                </a:moveTo>
                <a:lnTo>
                  <a:pt x="0" y="26670"/>
                </a:lnTo>
                <a:lnTo>
                  <a:pt x="0" y="53340"/>
                </a:lnTo>
                <a:lnTo>
                  <a:pt x="889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2214880" y="4795520"/>
            <a:ext cx="8891" cy="62231"/>
          </a:xfrm>
          <a:custGeom>
            <a:avLst/>
            <a:gdLst/>
            <a:ahLst/>
            <a:cxnLst/>
            <a:rect l="0" t="0" r="0" b="0"/>
            <a:pathLst>
              <a:path w="8891" h="62231">
                <a:moveTo>
                  <a:pt x="8890" y="0"/>
                </a:moveTo>
                <a:lnTo>
                  <a:pt x="0" y="26670"/>
                </a:lnTo>
                <a:lnTo>
                  <a:pt x="0" y="44450"/>
                </a:lnTo>
                <a:lnTo>
                  <a:pt x="889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2241550" y="5125720"/>
            <a:ext cx="17781" cy="80011"/>
          </a:xfrm>
          <a:custGeom>
            <a:avLst/>
            <a:gdLst/>
            <a:ahLst/>
            <a:cxnLst/>
            <a:rect l="0" t="0" r="0" b="0"/>
            <a:pathLst>
              <a:path w="17781" h="80011">
                <a:moveTo>
                  <a:pt x="17780" y="0"/>
                </a:moveTo>
                <a:lnTo>
                  <a:pt x="0" y="17780"/>
                </a:lnTo>
                <a:lnTo>
                  <a:pt x="0" y="35560"/>
                </a:lnTo>
                <a:lnTo>
                  <a:pt x="889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2250440" y="5411470"/>
            <a:ext cx="8891" cy="62231"/>
          </a:xfrm>
          <a:custGeom>
            <a:avLst/>
            <a:gdLst/>
            <a:ahLst/>
            <a:cxnLst/>
            <a:rect l="0" t="0" r="0" b="0"/>
            <a:pathLst>
              <a:path w="8891" h="62231">
                <a:moveTo>
                  <a:pt x="8890" y="0"/>
                </a:moveTo>
                <a:lnTo>
                  <a:pt x="0" y="26670"/>
                </a:lnTo>
                <a:lnTo>
                  <a:pt x="889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2232660" y="5652770"/>
            <a:ext cx="35561" cy="88901"/>
          </a:xfrm>
          <a:custGeom>
            <a:avLst/>
            <a:gdLst/>
            <a:ahLst/>
            <a:cxnLst/>
            <a:rect l="0" t="0" r="0" b="0"/>
            <a:pathLst>
              <a:path w="35561" h="88901">
                <a:moveTo>
                  <a:pt x="35560" y="0"/>
                </a:moveTo>
                <a:lnTo>
                  <a:pt x="17780" y="0"/>
                </a:lnTo>
                <a:lnTo>
                  <a:pt x="0" y="26670"/>
                </a:lnTo>
                <a:lnTo>
                  <a:pt x="0" y="44450"/>
                </a:lnTo>
                <a:lnTo>
                  <a:pt x="889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2223770" y="5902960"/>
            <a:ext cx="8891" cy="35561"/>
          </a:xfrm>
          <a:custGeom>
            <a:avLst/>
            <a:gdLst/>
            <a:ahLst/>
            <a:cxnLst/>
            <a:rect l="0" t="0" r="0" b="0"/>
            <a:pathLst>
              <a:path w="8891" h="35561">
                <a:moveTo>
                  <a:pt x="8890" y="0"/>
                </a:moveTo>
                <a:lnTo>
                  <a:pt x="0" y="17780"/>
                </a:lnTo>
                <a:lnTo>
                  <a:pt x="889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2250440" y="6134100"/>
            <a:ext cx="17781" cy="54611"/>
          </a:xfrm>
          <a:custGeom>
            <a:avLst/>
            <a:gdLst/>
            <a:ahLst/>
            <a:cxnLst/>
            <a:rect l="0" t="0" r="0" b="0"/>
            <a:pathLst>
              <a:path w="17781" h="54611">
                <a:moveTo>
                  <a:pt x="17780" y="0"/>
                </a:moveTo>
                <a:lnTo>
                  <a:pt x="0" y="19050"/>
                </a:lnTo>
                <a:lnTo>
                  <a:pt x="17780" y="54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2268220" y="6366510"/>
            <a:ext cx="8891" cy="53341"/>
          </a:xfrm>
          <a:custGeom>
            <a:avLst/>
            <a:gdLst/>
            <a:ahLst/>
            <a:cxnLst/>
            <a:rect l="0" t="0" r="0" b="0"/>
            <a:pathLst>
              <a:path w="8891" h="53341">
                <a:moveTo>
                  <a:pt x="0" y="0"/>
                </a:moveTo>
                <a:lnTo>
                  <a:pt x="0" y="17780"/>
                </a:lnTo>
                <a:lnTo>
                  <a:pt x="889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2286000" y="6501130"/>
            <a:ext cx="8891" cy="17781"/>
          </a:xfrm>
          <a:custGeom>
            <a:avLst/>
            <a:gdLst/>
            <a:ahLst/>
            <a:cxnLst/>
            <a:rect l="0" t="0" r="0" b="0"/>
            <a:pathLst>
              <a:path w="8891" h="17781">
                <a:moveTo>
                  <a:pt x="0" y="0"/>
                </a:moveTo>
                <a:lnTo>
                  <a:pt x="889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1991360" y="6447790"/>
            <a:ext cx="97791" cy="186691"/>
          </a:xfrm>
          <a:custGeom>
            <a:avLst/>
            <a:gdLst/>
            <a:ahLst/>
            <a:cxnLst/>
            <a:rect l="0" t="0" r="0" b="0"/>
            <a:pathLst>
              <a:path w="97791" h="186691">
                <a:moveTo>
                  <a:pt x="0" y="44450"/>
                </a:moveTo>
                <a:lnTo>
                  <a:pt x="0" y="71120"/>
                </a:lnTo>
                <a:lnTo>
                  <a:pt x="8890" y="106680"/>
                </a:lnTo>
                <a:lnTo>
                  <a:pt x="17780" y="142240"/>
                </a:lnTo>
                <a:lnTo>
                  <a:pt x="26670" y="186690"/>
                </a:lnTo>
                <a:lnTo>
                  <a:pt x="44450" y="177800"/>
                </a:lnTo>
                <a:lnTo>
                  <a:pt x="71120" y="133350"/>
                </a:lnTo>
                <a:lnTo>
                  <a:pt x="80010" y="88900"/>
                </a:lnTo>
                <a:lnTo>
                  <a:pt x="88900" y="62230"/>
                </a:lnTo>
                <a:lnTo>
                  <a:pt x="88900" y="2667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2080260" y="6483350"/>
            <a:ext cx="81281" cy="168911"/>
          </a:xfrm>
          <a:custGeom>
            <a:avLst/>
            <a:gdLst/>
            <a:ahLst/>
            <a:cxnLst/>
            <a:rect l="0" t="0" r="0" b="0"/>
            <a:pathLst>
              <a:path w="81281" h="168911">
                <a:moveTo>
                  <a:pt x="81280" y="0"/>
                </a:moveTo>
                <a:lnTo>
                  <a:pt x="35560" y="35560"/>
                </a:lnTo>
                <a:lnTo>
                  <a:pt x="17780" y="71120"/>
                </a:lnTo>
                <a:lnTo>
                  <a:pt x="8890" y="97790"/>
                </a:lnTo>
                <a:lnTo>
                  <a:pt x="0" y="142240"/>
                </a:lnTo>
                <a:lnTo>
                  <a:pt x="0" y="160020"/>
                </a:lnTo>
                <a:lnTo>
                  <a:pt x="1778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2161540" y="6492240"/>
            <a:ext cx="71121" cy="168911"/>
          </a:xfrm>
          <a:custGeom>
            <a:avLst/>
            <a:gdLst/>
            <a:ahLst/>
            <a:cxnLst/>
            <a:rect l="0" t="0" r="0" b="0"/>
            <a:pathLst>
              <a:path w="71121" h="168911">
                <a:moveTo>
                  <a:pt x="0" y="0"/>
                </a:moveTo>
                <a:lnTo>
                  <a:pt x="8890" y="35560"/>
                </a:lnTo>
                <a:lnTo>
                  <a:pt x="26670" y="71120"/>
                </a:lnTo>
                <a:lnTo>
                  <a:pt x="44450" y="115570"/>
                </a:lnTo>
                <a:lnTo>
                  <a:pt x="62230" y="151130"/>
                </a:lnTo>
                <a:lnTo>
                  <a:pt x="7112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2115820" y="6572250"/>
            <a:ext cx="107951" cy="35561"/>
          </a:xfrm>
          <a:custGeom>
            <a:avLst/>
            <a:gdLst/>
            <a:ahLst/>
            <a:cxnLst/>
            <a:rect l="0" t="0" r="0" b="0"/>
            <a:pathLst>
              <a:path w="107951" h="35561">
                <a:moveTo>
                  <a:pt x="0" y="0"/>
                </a:moveTo>
                <a:lnTo>
                  <a:pt x="45720" y="17780"/>
                </a:lnTo>
                <a:lnTo>
                  <a:pt x="81280" y="26670"/>
                </a:lnTo>
                <a:lnTo>
                  <a:pt x="10795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2438400" y="6492240"/>
            <a:ext cx="106681" cy="168911"/>
          </a:xfrm>
          <a:custGeom>
            <a:avLst/>
            <a:gdLst/>
            <a:ahLst/>
            <a:cxnLst/>
            <a:rect l="0" t="0" r="0" b="0"/>
            <a:pathLst>
              <a:path w="106681" h="168911">
                <a:moveTo>
                  <a:pt x="0" y="0"/>
                </a:moveTo>
                <a:lnTo>
                  <a:pt x="0" y="26670"/>
                </a:lnTo>
                <a:lnTo>
                  <a:pt x="17780" y="62230"/>
                </a:lnTo>
                <a:lnTo>
                  <a:pt x="26670" y="80010"/>
                </a:lnTo>
                <a:lnTo>
                  <a:pt x="62230" y="124460"/>
                </a:lnTo>
                <a:lnTo>
                  <a:pt x="88900" y="151130"/>
                </a:lnTo>
                <a:lnTo>
                  <a:pt x="10668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2456180" y="6483350"/>
            <a:ext cx="80011" cy="195581"/>
          </a:xfrm>
          <a:custGeom>
            <a:avLst/>
            <a:gdLst/>
            <a:ahLst/>
            <a:cxnLst/>
            <a:rect l="0" t="0" r="0" b="0"/>
            <a:pathLst>
              <a:path w="80011" h="195581">
                <a:moveTo>
                  <a:pt x="80010" y="0"/>
                </a:moveTo>
                <a:lnTo>
                  <a:pt x="53340" y="35560"/>
                </a:lnTo>
                <a:lnTo>
                  <a:pt x="26670" y="80010"/>
                </a:lnTo>
                <a:lnTo>
                  <a:pt x="8890" y="115570"/>
                </a:lnTo>
                <a:lnTo>
                  <a:pt x="0" y="151130"/>
                </a:lnTo>
                <a:lnTo>
                  <a:pt x="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2607310" y="6545580"/>
            <a:ext cx="97791" cy="17781"/>
          </a:xfrm>
          <a:custGeom>
            <a:avLst/>
            <a:gdLst/>
            <a:ahLst/>
            <a:cxnLst/>
            <a:rect l="0" t="0" r="0" b="0"/>
            <a:pathLst>
              <a:path w="97791" h="17781">
                <a:moveTo>
                  <a:pt x="0" y="8890"/>
                </a:moveTo>
                <a:lnTo>
                  <a:pt x="44450" y="0"/>
                </a:lnTo>
                <a:lnTo>
                  <a:pt x="71120" y="8890"/>
                </a:lnTo>
                <a:lnTo>
                  <a:pt x="9779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2616200" y="6616700"/>
            <a:ext cx="99061" cy="8891"/>
          </a:xfrm>
          <a:custGeom>
            <a:avLst/>
            <a:gdLst/>
            <a:ahLst/>
            <a:cxnLst/>
            <a:rect l="0" t="0" r="0" b="0"/>
            <a:pathLst>
              <a:path w="99061" h="8891">
                <a:moveTo>
                  <a:pt x="0" y="0"/>
                </a:moveTo>
                <a:lnTo>
                  <a:pt x="44450" y="0"/>
                </a:lnTo>
                <a:lnTo>
                  <a:pt x="88900" y="0"/>
                </a:lnTo>
                <a:lnTo>
                  <a:pt x="990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2768600" y="6501130"/>
            <a:ext cx="204471" cy="195581"/>
          </a:xfrm>
          <a:custGeom>
            <a:avLst/>
            <a:gdLst/>
            <a:ahLst/>
            <a:cxnLst/>
            <a:rect l="0" t="0" r="0" b="0"/>
            <a:pathLst>
              <a:path w="204471" h="195581">
                <a:moveTo>
                  <a:pt x="97790" y="26670"/>
                </a:moveTo>
                <a:lnTo>
                  <a:pt x="80010" y="17780"/>
                </a:lnTo>
                <a:lnTo>
                  <a:pt x="62230" y="26670"/>
                </a:lnTo>
                <a:lnTo>
                  <a:pt x="44450" y="53340"/>
                </a:lnTo>
                <a:lnTo>
                  <a:pt x="44450" y="71120"/>
                </a:lnTo>
                <a:lnTo>
                  <a:pt x="53340" y="106680"/>
                </a:lnTo>
                <a:lnTo>
                  <a:pt x="71120" y="151130"/>
                </a:lnTo>
                <a:lnTo>
                  <a:pt x="88900" y="160020"/>
                </a:lnTo>
                <a:lnTo>
                  <a:pt x="133350" y="186690"/>
                </a:lnTo>
                <a:lnTo>
                  <a:pt x="160020" y="195580"/>
                </a:lnTo>
                <a:lnTo>
                  <a:pt x="177800" y="195580"/>
                </a:lnTo>
                <a:lnTo>
                  <a:pt x="195580" y="177800"/>
                </a:lnTo>
                <a:lnTo>
                  <a:pt x="204470" y="160020"/>
                </a:lnTo>
                <a:lnTo>
                  <a:pt x="204470" y="142240"/>
                </a:lnTo>
                <a:lnTo>
                  <a:pt x="195580" y="97790"/>
                </a:lnTo>
                <a:lnTo>
                  <a:pt x="186690" y="71120"/>
                </a:lnTo>
                <a:lnTo>
                  <a:pt x="160020" y="44450"/>
                </a:lnTo>
                <a:lnTo>
                  <a:pt x="124460" y="17780"/>
                </a:lnTo>
                <a:lnTo>
                  <a:pt x="88900" y="0"/>
                </a:lnTo>
                <a:lnTo>
                  <a:pt x="62230" y="0"/>
                </a:lnTo>
                <a:lnTo>
                  <a:pt x="17780" y="0"/>
                </a:ln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2482850" y="4625340"/>
            <a:ext cx="115571" cy="88901"/>
          </a:xfrm>
          <a:custGeom>
            <a:avLst/>
            <a:gdLst/>
            <a:ahLst/>
            <a:cxnLst/>
            <a:rect l="0" t="0" r="0" b="0"/>
            <a:pathLst>
              <a:path w="115571" h="88901">
                <a:moveTo>
                  <a:pt x="88900" y="35560"/>
                </a:moveTo>
                <a:lnTo>
                  <a:pt x="71120" y="53340"/>
                </a:lnTo>
                <a:lnTo>
                  <a:pt x="53340" y="62230"/>
                </a:lnTo>
                <a:lnTo>
                  <a:pt x="35560" y="53340"/>
                </a:lnTo>
                <a:lnTo>
                  <a:pt x="26670" y="35560"/>
                </a:lnTo>
                <a:lnTo>
                  <a:pt x="44450" y="17780"/>
                </a:lnTo>
                <a:lnTo>
                  <a:pt x="62230" y="8890"/>
                </a:lnTo>
                <a:lnTo>
                  <a:pt x="80010" y="8890"/>
                </a:lnTo>
                <a:lnTo>
                  <a:pt x="97790" y="17780"/>
                </a:lnTo>
                <a:lnTo>
                  <a:pt x="115570" y="17780"/>
                </a:lnTo>
                <a:lnTo>
                  <a:pt x="115570" y="35560"/>
                </a:lnTo>
                <a:lnTo>
                  <a:pt x="106680" y="71120"/>
                </a:lnTo>
                <a:lnTo>
                  <a:pt x="97790" y="88900"/>
                </a:lnTo>
                <a:lnTo>
                  <a:pt x="80010" y="88900"/>
                </a:lnTo>
                <a:lnTo>
                  <a:pt x="44450" y="88900"/>
                </a:lnTo>
                <a:lnTo>
                  <a:pt x="17780" y="80010"/>
                </a:lnTo>
                <a:lnTo>
                  <a:pt x="8890" y="62230"/>
                </a:lnTo>
                <a:lnTo>
                  <a:pt x="8890" y="44450"/>
                </a:lnTo>
                <a:lnTo>
                  <a:pt x="17780" y="26670"/>
                </a:lnTo>
                <a:lnTo>
                  <a:pt x="44450" y="0"/>
                </a:lnTo>
                <a:lnTo>
                  <a:pt x="62230" y="0"/>
                </a:lnTo>
                <a:lnTo>
                  <a:pt x="80010" y="8890"/>
                </a:lnTo>
                <a:lnTo>
                  <a:pt x="80010" y="35560"/>
                </a:lnTo>
                <a:lnTo>
                  <a:pt x="71120" y="53340"/>
                </a:lnTo>
                <a:lnTo>
                  <a:pt x="44450" y="62230"/>
                </a:lnTo>
                <a:lnTo>
                  <a:pt x="8890" y="53340"/>
                </a:lnTo>
                <a:lnTo>
                  <a:pt x="0" y="35560"/>
                </a:lnTo>
                <a:lnTo>
                  <a:pt x="8890" y="17780"/>
                </a:lnTo>
                <a:lnTo>
                  <a:pt x="35560" y="0"/>
                </a:lnTo>
                <a:lnTo>
                  <a:pt x="7112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2392680" y="4098290"/>
            <a:ext cx="107951" cy="232411"/>
          </a:xfrm>
          <a:custGeom>
            <a:avLst/>
            <a:gdLst/>
            <a:ahLst/>
            <a:cxnLst/>
            <a:rect l="0" t="0" r="0" b="0"/>
            <a:pathLst>
              <a:path w="107951" h="232411">
                <a:moveTo>
                  <a:pt x="17780" y="0"/>
                </a:moveTo>
                <a:lnTo>
                  <a:pt x="0" y="26670"/>
                </a:lnTo>
                <a:lnTo>
                  <a:pt x="0" y="54610"/>
                </a:lnTo>
                <a:lnTo>
                  <a:pt x="0" y="90170"/>
                </a:lnTo>
                <a:lnTo>
                  <a:pt x="17780" y="125730"/>
                </a:lnTo>
                <a:lnTo>
                  <a:pt x="35560" y="170180"/>
                </a:lnTo>
                <a:lnTo>
                  <a:pt x="54610" y="187960"/>
                </a:lnTo>
                <a:lnTo>
                  <a:pt x="90170" y="223520"/>
                </a:lnTo>
                <a:lnTo>
                  <a:pt x="107950" y="2324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2518410" y="4107180"/>
            <a:ext cx="53341" cy="152401"/>
          </a:xfrm>
          <a:custGeom>
            <a:avLst/>
            <a:gdLst/>
            <a:ahLst/>
            <a:cxnLst/>
            <a:rect l="0" t="0" r="0" b="0"/>
            <a:pathLst>
              <a:path w="53341" h="152401">
                <a:moveTo>
                  <a:pt x="0" y="0"/>
                </a:moveTo>
                <a:lnTo>
                  <a:pt x="0" y="17780"/>
                </a:lnTo>
                <a:lnTo>
                  <a:pt x="8890" y="63500"/>
                </a:lnTo>
                <a:lnTo>
                  <a:pt x="26670" y="107950"/>
                </a:lnTo>
                <a:lnTo>
                  <a:pt x="44450" y="134620"/>
                </a:lnTo>
                <a:lnTo>
                  <a:pt x="5334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2651760" y="4215130"/>
            <a:ext cx="8891" cy="88901"/>
          </a:xfrm>
          <a:custGeom>
            <a:avLst/>
            <a:gdLst/>
            <a:ahLst/>
            <a:cxnLst/>
            <a:rect l="0" t="0" r="0" b="0"/>
            <a:pathLst>
              <a:path w="8891" h="88901">
                <a:moveTo>
                  <a:pt x="8890" y="0"/>
                </a:moveTo>
                <a:lnTo>
                  <a:pt x="8890" y="26670"/>
                </a:lnTo>
                <a:lnTo>
                  <a:pt x="8890" y="53340"/>
                </a:lnTo>
                <a:lnTo>
                  <a:pt x="0" y="889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2669540" y="4053840"/>
            <a:ext cx="134621" cy="116841"/>
          </a:xfrm>
          <a:custGeom>
            <a:avLst/>
            <a:gdLst/>
            <a:ahLst/>
            <a:cxnLst/>
            <a:rect l="0" t="0" r="0" b="0"/>
            <a:pathLst>
              <a:path w="134621" h="116841">
                <a:moveTo>
                  <a:pt x="35560" y="0"/>
                </a:moveTo>
                <a:lnTo>
                  <a:pt x="17780" y="26670"/>
                </a:lnTo>
                <a:lnTo>
                  <a:pt x="17780" y="53340"/>
                </a:lnTo>
                <a:lnTo>
                  <a:pt x="17780" y="71120"/>
                </a:lnTo>
                <a:lnTo>
                  <a:pt x="54610" y="107950"/>
                </a:lnTo>
                <a:lnTo>
                  <a:pt x="72390" y="116840"/>
                </a:lnTo>
                <a:lnTo>
                  <a:pt x="116840" y="107950"/>
                </a:lnTo>
                <a:lnTo>
                  <a:pt x="134620" y="88900"/>
                </a:lnTo>
                <a:lnTo>
                  <a:pt x="125730" y="62230"/>
                </a:lnTo>
                <a:lnTo>
                  <a:pt x="81280" y="26670"/>
                </a:lnTo>
                <a:lnTo>
                  <a:pt x="63500" y="17780"/>
                </a:lnTo>
                <a:lnTo>
                  <a:pt x="17780" y="17780"/>
                </a:lnTo>
                <a:lnTo>
                  <a:pt x="0" y="17780"/>
                </a:lnTo>
                <a:lnTo>
                  <a:pt x="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2768600" y="3973830"/>
            <a:ext cx="142241" cy="259081"/>
          </a:xfrm>
          <a:custGeom>
            <a:avLst/>
            <a:gdLst/>
            <a:ahLst/>
            <a:cxnLst/>
            <a:rect l="0" t="0" r="0" b="0"/>
            <a:pathLst>
              <a:path w="142241" h="259081">
                <a:moveTo>
                  <a:pt x="0" y="0"/>
                </a:moveTo>
                <a:lnTo>
                  <a:pt x="35560" y="8890"/>
                </a:lnTo>
                <a:lnTo>
                  <a:pt x="71120" y="35560"/>
                </a:lnTo>
                <a:lnTo>
                  <a:pt x="106680" y="71120"/>
                </a:lnTo>
                <a:lnTo>
                  <a:pt x="133350" y="115570"/>
                </a:lnTo>
                <a:lnTo>
                  <a:pt x="142240" y="142240"/>
                </a:lnTo>
                <a:lnTo>
                  <a:pt x="142240" y="168910"/>
                </a:lnTo>
                <a:lnTo>
                  <a:pt x="142240" y="196850"/>
                </a:lnTo>
                <a:lnTo>
                  <a:pt x="115570" y="232410"/>
                </a:lnTo>
                <a:lnTo>
                  <a:pt x="11557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2964180" y="4392930"/>
            <a:ext cx="63501" cy="63501"/>
          </a:xfrm>
          <a:custGeom>
            <a:avLst/>
            <a:gdLst/>
            <a:ahLst/>
            <a:cxnLst/>
            <a:rect l="0" t="0" r="0" b="0"/>
            <a:pathLst>
              <a:path w="63501" h="63501">
                <a:moveTo>
                  <a:pt x="35560" y="36830"/>
                </a:moveTo>
                <a:lnTo>
                  <a:pt x="17780" y="26670"/>
                </a:lnTo>
                <a:lnTo>
                  <a:pt x="45720" y="26670"/>
                </a:lnTo>
                <a:lnTo>
                  <a:pt x="45720" y="45720"/>
                </a:lnTo>
                <a:lnTo>
                  <a:pt x="26670" y="45720"/>
                </a:lnTo>
                <a:lnTo>
                  <a:pt x="17780" y="17780"/>
                </a:lnTo>
                <a:lnTo>
                  <a:pt x="26670" y="0"/>
                </a:lnTo>
                <a:lnTo>
                  <a:pt x="45720" y="0"/>
                </a:lnTo>
                <a:lnTo>
                  <a:pt x="54610" y="26670"/>
                </a:lnTo>
                <a:lnTo>
                  <a:pt x="35560" y="45720"/>
                </a:lnTo>
                <a:lnTo>
                  <a:pt x="26670" y="26670"/>
                </a:lnTo>
                <a:lnTo>
                  <a:pt x="45720" y="26670"/>
                </a:lnTo>
                <a:lnTo>
                  <a:pt x="63500" y="36830"/>
                </a:lnTo>
                <a:lnTo>
                  <a:pt x="63500" y="54610"/>
                </a:lnTo>
                <a:lnTo>
                  <a:pt x="35560" y="63500"/>
                </a:lnTo>
                <a:lnTo>
                  <a:pt x="17780" y="54610"/>
                </a:lnTo>
                <a:lnTo>
                  <a:pt x="17780" y="36830"/>
                </a:lnTo>
                <a:lnTo>
                  <a:pt x="35560" y="17780"/>
                </a:lnTo>
                <a:lnTo>
                  <a:pt x="54610" y="17780"/>
                </a:lnTo>
                <a:lnTo>
                  <a:pt x="54610" y="36830"/>
                </a:lnTo>
                <a:lnTo>
                  <a:pt x="45720" y="54610"/>
                </a:lnTo>
                <a:lnTo>
                  <a:pt x="26670" y="63500"/>
                </a:lnTo>
                <a:lnTo>
                  <a:pt x="8890" y="54610"/>
                </a:lnTo>
                <a:lnTo>
                  <a:pt x="0" y="26670"/>
                </a:lnTo>
                <a:lnTo>
                  <a:pt x="17780" y="8890"/>
                </a:lnTo>
                <a:lnTo>
                  <a:pt x="45720" y="17780"/>
                </a:lnTo>
                <a:lnTo>
                  <a:pt x="54610" y="36830"/>
                </a:lnTo>
                <a:lnTo>
                  <a:pt x="35560" y="45720"/>
                </a:lnTo>
                <a:lnTo>
                  <a:pt x="17780" y="36830"/>
                </a:lnTo>
                <a:lnTo>
                  <a:pt x="889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3098800" y="3956050"/>
            <a:ext cx="160021" cy="285751"/>
          </a:xfrm>
          <a:custGeom>
            <a:avLst/>
            <a:gdLst/>
            <a:ahLst/>
            <a:cxnLst/>
            <a:rect l="0" t="0" r="0" b="0"/>
            <a:pathLst>
              <a:path w="160021" h="285751">
                <a:moveTo>
                  <a:pt x="115570" y="0"/>
                </a:moveTo>
                <a:lnTo>
                  <a:pt x="71120" y="35560"/>
                </a:lnTo>
                <a:lnTo>
                  <a:pt x="53340" y="53340"/>
                </a:lnTo>
                <a:lnTo>
                  <a:pt x="17780" y="88900"/>
                </a:lnTo>
                <a:lnTo>
                  <a:pt x="0" y="124460"/>
                </a:lnTo>
                <a:lnTo>
                  <a:pt x="0" y="151130"/>
                </a:lnTo>
                <a:lnTo>
                  <a:pt x="0" y="168910"/>
                </a:lnTo>
                <a:lnTo>
                  <a:pt x="17780" y="186690"/>
                </a:lnTo>
                <a:lnTo>
                  <a:pt x="53340" y="223520"/>
                </a:lnTo>
                <a:lnTo>
                  <a:pt x="88900" y="250190"/>
                </a:lnTo>
                <a:lnTo>
                  <a:pt x="133350" y="267970"/>
                </a:lnTo>
                <a:lnTo>
                  <a:pt x="16002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3258820" y="3991610"/>
            <a:ext cx="187961" cy="151131"/>
          </a:xfrm>
          <a:custGeom>
            <a:avLst/>
            <a:gdLst/>
            <a:ahLst/>
            <a:cxnLst/>
            <a:rect l="0" t="0" r="0" b="0"/>
            <a:pathLst>
              <a:path w="187961" h="151131">
                <a:moveTo>
                  <a:pt x="0" y="106680"/>
                </a:moveTo>
                <a:lnTo>
                  <a:pt x="17780" y="106680"/>
                </a:lnTo>
                <a:lnTo>
                  <a:pt x="63500" y="115570"/>
                </a:lnTo>
                <a:lnTo>
                  <a:pt x="90170" y="115570"/>
                </a:lnTo>
                <a:lnTo>
                  <a:pt x="116840" y="106680"/>
                </a:lnTo>
                <a:lnTo>
                  <a:pt x="134620" y="106680"/>
                </a:lnTo>
                <a:lnTo>
                  <a:pt x="161290" y="71120"/>
                </a:lnTo>
                <a:lnTo>
                  <a:pt x="161290" y="44450"/>
                </a:lnTo>
                <a:lnTo>
                  <a:pt x="143510" y="17780"/>
                </a:lnTo>
                <a:lnTo>
                  <a:pt x="134620" y="0"/>
                </a:lnTo>
                <a:lnTo>
                  <a:pt x="116840" y="0"/>
                </a:lnTo>
                <a:lnTo>
                  <a:pt x="99060" y="0"/>
                </a:lnTo>
                <a:lnTo>
                  <a:pt x="81280" y="0"/>
                </a:lnTo>
                <a:lnTo>
                  <a:pt x="63500" y="8890"/>
                </a:lnTo>
                <a:lnTo>
                  <a:pt x="45720" y="26670"/>
                </a:lnTo>
                <a:lnTo>
                  <a:pt x="17780" y="71120"/>
                </a:lnTo>
                <a:lnTo>
                  <a:pt x="27940" y="106680"/>
                </a:lnTo>
                <a:lnTo>
                  <a:pt x="36830" y="124460"/>
                </a:lnTo>
                <a:lnTo>
                  <a:pt x="54610" y="142240"/>
                </a:lnTo>
                <a:lnTo>
                  <a:pt x="81280" y="151130"/>
                </a:lnTo>
                <a:lnTo>
                  <a:pt x="116840" y="151130"/>
                </a:lnTo>
                <a:lnTo>
                  <a:pt x="161290" y="151130"/>
                </a:lnTo>
                <a:lnTo>
                  <a:pt x="187960" y="1511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3473450" y="4142740"/>
            <a:ext cx="44451" cy="99061"/>
          </a:xfrm>
          <a:custGeom>
            <a:avLst/>
            <a:gdLst/>
            <a:ahLst/>
            <a:cxnLst/>
            <a:rect l="0" t="0" r="0" b="0"/>
            <a:pathLst>
              <a:path w="44451" h="99061">
                <a:moveTo>
                  <a:pt x="44450" y="0"/>
                </a:moveTo>
                <a:lnTo>
                  <a:pt x="44450" y="19050"/>
                </a:lnTo>
                <a:lnTo>
                  <a:pt x="35560" y="36830"/>
                </a:lnTo>
                <a:lnTo>
                  <a:pt x="0" y="81280"/>
                </a:lnTo>
                <a:lnTo>
                  <a:pt x="0" y="990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3643630" y="4018280"/>
            <a:ext cx="17781" cy="143511"/>
          </a:xfrm>
          <a:custGeom>
            <a:avLst/>
            <a:gdLst/>
            <a:ahLst/>
            <a:cxnLst/>
            <a:rect l="0" t="0" r="0" b="0"/>
            <a:pathLst>
              <a:path w="17781" h="14351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8890" y="115570"/>
                </a:lnTo>
                <a:lnTo>
                  <a:pt x="17780" y="143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3652520" y="3947160"/>
            <a:ext cx="124461" cy="276861"/>
          </a:xfrm>
          <a:custGeom>
            <a:avLst/>
            <a:gdLst/>
            <a:ahLst/>
            <a:cxnLst/>
            <a:rect l="0" t="0" r="0" b="0"/>
            <a:pathLst>
              <a:path w="124461" h="276861">
                <a:moveTo>
                  <a:pt x="0" y="0"/>
                </a:moveTo>
                <a:lnTo>
                  <a:pt x="35560" y="17780"/>
                </a:lnTo>
                <a:lnTo>
                  <a:pt x="53340" y="26670"/>
                </a:lnTo>
                <a:lnTo>
                  <a:pt x="88900" y="71120"/>
                </a:lnTo>
                <a:lnTo>
                  <a:pt x="115570" y="115570"/>
                </a:lnTo>
                <a:lnTo>
                  <a:pt x="124460" y="142240"/>
                </a:lnTo>
                <a:lnTo>
                  <a:pt x="124460" y="177800"/>
                </a:lnTo>
                <a:lnTo>
                  <a:pt x="124460" y="195580"/>
                </a:lnTo>
                <a:lnTo>
                  <a:pt x="115570" y="241300"/>
                </a:lnTo>
                <a:lnTo>
                  <a:pt x="106680" y="276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2321560" y="4161790"/>
            <a:ext cx="1831341" cy="2071371"/>
          </a:xfrm>
          <a:custGeom>
            <a:avLst/>
            <a:gdLst/>
            <a:ahLst/>
            <a:cxnLst/>
            <a:rect l="0" t="0" r="0" b="0"/>
            <a:pathLst>
              <a:path w="1831341" h="2071371">
                <a:moveTo>
                  <a:pt x="17780" y="2071370"/>
                </a:moveTo>
                <a:lnTo>
                  <a:pt x="8890" y="2035810"/>
                </a:lnTo>
                <a:lnTo>
                  <a:pt x="8890" y="1991360"/>
                </a:lnTo>
                <a:lnTo>
                  <a:pt x="0" y="1945640"/>
                </a:lnTo>
                <a:lnTo>
                  <a:pt x="0" y="1910080"/>
                </a:lnTo>
                <a:lnTo>
                  <a:pt x="0" y="1874520"/>
                </a:lnTo>
                <a:lnTo>
                  <a:pt x="0" y="1838960"/>
                </a:lnTo>
                <a:lnTo>
                  <a:pt x="0" y="1794510"/>
                </a:lnTo>
                <a:lnTo>
                  <a:pt x="0" y="1750060"/>
                </a:lnTo>
                <a:lnTo>
                  <a:pt x="0" y="1714500"/>
                </a:lnTo>
                <a:lnTo>
                  <a:pt x="0" y="1677670"/>
                </a:lnTo>
                <a:lnTo>
                  <a:pt x="8890" y="1642110"/>
                </a:lnTo>
                <a:lnTo>
                  <a:pt x="8890" y="1606550"/>
                </a:lnTo>
                <a:lnTo>
                  <a:pt x="17780" y="1562100"/>
                </a:lnTo>
                <a:lnTo>
                  <a:pt x="17780" y="1535430"/>
                </a:lnTo>
                <a:lnTo>
                  <a:pt x="17780" y="1490980"/>
                </a:lnTo>
                <a:lnTo>
                  <a:pt x="26670" y="1446530"/>
                </a:lnTo>
                <a:lnTo>
                  <a:pt x="26670" y="1400810"/>
                </a:lnTo>
                <a:lnTo>
                  <a:pt x="26670" y="1365250"/>
                </a:lnTo>
                <a:lnTo>
                  <a:pt x="26670" y="1329690"/>
                </a:lnTo>
                <a:lnTo>
                  <a:pt x="26670" y="1285240"/>
                </a:lnTo>
                <a:lnTo>
                  <a:pt x="26670" y="1249680"/>
                </a:lnTo>
                <a:lnTo>
                  <a:pt x="35560" y="1214120"/>
                </a:lnTo>
                <a:lnTo>
                  <a:pt x="35560" y="1178560"/>
                </a:lnTo>
                <a:lnTo>
                  <a:pt x="35560" y="1134110"/>
                </a:lnTo>
                <a:lnTo>
                  <a:pt x="35560" y="1097280"/>
                </a:lnTo>
                <a:lnTo>
                  <a:pt x="35560" y="1061720"/>
                </a:lnTo>
                <a:lnTo>
                  <a:pt x="35560" y="1035050"/>
                </a:lnTo>
                <a:lnTo>
                  <a:pt x="35560" y="999490"/>
                </a:lnTo>
                <a:lnTo>
                  <a:pt x="35560" y="955040"/>
                </a:lnTo>
                <a:lnTo>
                  <a:pt x="35560" y="919480"/>
                </a:lnTo>
                <a:lnTo>
                  <a:pt x="44450" y="883920"/>
                </a:lnTo>
                <a:lnTo>
                  <a:pt x="44450" y="839470"/>
                </a:lnTo>
                <a:lnTo>
                  <a:pt x="53340" y="802640"/>
                </a:lnTo>
                <a:lnTo>
                  <a:pt x="62230" y="784860"/>
                </a:lnTo>
                <a:lnTo>
                  <a:pt x="80010" y="740410"/>
                </a:lnTo>
                <a:lnTo>
                  <a:pt x="88900" y="713740"/>
                </a:lnTo>
                <a:lnTo>
                  <a:pt x="106680" y="695960"/>
                </a:lnTo>
                <a:lnTo>
                  <a:pt x="134620" y="660400"/>
                </a:lnTo>
                <a:lnTo>
                  <a:pt x="161290" y="633730"/>
                </a:lnTo>
                <a:lnTo>
                  <a:pt x="196850" y="598170"/>
                </a:lnTo>
                <a:lnTo>
                  <a:pt x="241300" y="543560"/>
                </a:lnTo>
                <a:lnTo>
                  <a:pt x="276860" y="508000"/>
                </a:lnTo>
                <a:lnTo>
                  <a:pt x="321310" y="481330"/>
                </a:lnTo>
                <a:lnTo>
                  <a:pt x="365760" y="436880"/>
                </a:lnTo>
                <a:lnTo>
                  <a:pt x="411480" y="401320"/>
                </a:lnTo>
                <a:lnTo>
                  <a:pt x="447040" y="374650"/>
                </a:lnTo>
                <a:lnTo>
                  <a:pt x="491490" y="347980"/>
                </a:lnTo>
                <a:lnTo>
                  <a:pt x="527050" y="330200"/>
                </a:lnTo>
                <a:lnTo>
                  <a:pt x="571500" y="312420"/>
                </a:lnTo>
                <a:lnTo>
                  <a:pt x="607060" y="294640"/>
                </a:lnTo>
                <a:lnTo>
                  <a:pt x="633730" y="285750"/>
                </a:lnTo>
                <a:lnTo>
                  <a:pt x="678180" y="257810"/>
                </a:lnTo>
                <a:lnTo>
                  <a:pt x="715010" y="240030"/>
                </a:lnTo>
                <a:lnTo>
                  <a:pt x="759460" y="231140"/>
                </a:lnTo>
                <a:lnTo>
                  <a:pt x="803910" y="222250"/>
                </a:lnTo>
                <a:lnTo>
                  <a:pt x="848360" y="204470"/>
                </a:lnTo>
                <a:lnTo>
                  <a:pt x="883920" y="195580"/>
                </a:lnTo>
                <a:lnTo>
                  <a:pt x="928370" y="186690"/>
                </a:lnTo>
                <a:lnTo>
                  <a:pt x="965200" y="177800"/>
                </a:lnTo>
                <a:lnTo>
                  <a:pt x="1000760" y="177800"/>
                </a:lnTo>
                <a:lnTo>
                  <a:pt x="1027430" y="168910"/>
                </a:lnTo>
                <a:lnTo>
                  <a:pt x="1062990" y="160020"/>
                </a:lnTo>
                <a:lnTo>
                  <a:pt x="1107440" y="160020"/>
                </a:lnTo>
                <a:lnTo>
                  <a:pt x="1143000" y="142240"/>
                </a:lnTo>
                <a:lnTo>
                  <a:pt x="1187450" y="133350"/>
                </a:lnTo>
                <a:lnTo>
                  <a:pt x="1231900" y="115570"/>
                </a:lnTo>
                <a:lnTo>
                  <a:pt x="1268730" y="106680"/>
                </a:lnTo>
                <a:lnTo>
                  <a:pt x="1304290" y="97790"/>
                </a:lnTo>
                <a:lnTo>
                  <a:pt x="1339850" y="88900"/>
                </a:lnTo>
                <a:lnTo>
                  <a:pt x="1375410" y="80010"/>
                </a:lnTo>
                <a:lnTo>
                  <a:pt x="1410970" y="71120"/>
                </a:lnTo>
                <a:lnTo>
                  <a:pt x="1446530" y="71120"/>
                </a:lnTo>
                <a:lnTo>
                  <a:pt x="1482090" y="62230"/>
                </a:lnTo>
                <a:lnTo>
                  <a:pt x="1526540" y="53340"/>
                </a:lnTo>
                <a:lnTo>
                  <a:pt x="1563370" y="44450"/>
                </a:lnTo>
                <a:lnTo>
                  <a:pt x="1607820" y="35560"/>
                </a:lnTo>
                <a:lnTo>
                  <a:pt x="1643380" y="26670"/>
                </a:lnTo>
                <a:lnTo>
                  <a:pt x="1687830" y="26670"/>
                </a:lnTo>
                <a:lnTo>
                  <a:pt x="1732280" y="17780"/>
                </a:lnTo>
                <a:lnTo>
                  <a:pt x="1767840" y="17780"/>
                </a:lnTo>
                <a:lnTo>
                  <a:pt x="1812290" y="8890"/>
                </a:lnTo>
                <a:lnTo>
                  <a:pt x="1831340" y="0"/>
                </a:lnTo>
                <a:lnTo>
                  <a:pt x="18313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4044950" y="4107180"/>
            <a:ext cx="97791" cy="152401"/>
          </a:xfrm>
          <a:custGeom>
            <a:avLst/>
            <a:gdLst/>
            <a:ahLst/>
            <a:cxnLst/>
            <a:rect l="0" t="0" r="0" b="0"/>
            <a:pathLst>
              <a:path w="97791" h="152401">
                <a:moveTo>
                  <a:pt x="0" y="0"/>
                </a:moveTo>
                <a:lnTo>
                  <a:pt x="35560" y="17780"/>
                </a:lnTo>
                <a:lnTo>
                  <a:pt x="71120" y="35560"/>
                </a:lnTo>
                <a:lnTo>
                  <a:pt x="88900" y="35560"/>
                </a:lnTo>
                <a:lnTo>
                  <a:pt x="97790" y="54610"/>
                </a:lnTo>
                <a:lnTo>
                  <a:pt x="80010" y="107950"/>
                </a:lnTo>
                <a:lnTo>
                  <a:pt x="71120" y="134620"/>
                </a:lnTo>
                <a:lnTo>
                  <a:pt x="7112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2312670" y="6125210"/>
            <a:ext cx="88901" cy="187961"/>
          </a:xfrm>
          <a:custGeom>
            <a:avLst/>
            <a:gdLst/>
            <a:ahLst/>
            <a:cxnLst/>
            <a:rect l="0" t="0" r="0" b="0"/>
            <a:pathLst>
              <a:path w="88901" h="187961">
                <a:moveTo>
                  <a:pt x="88900" y="0"/>
                </a:moveTo>
                <a:lnTo>
                  <a:pt x="62230" y="36830"/>
                </a:lnTo>
                <a:lnTo>
                  <a:pt x="44450" y="81280"/>
                </a:lnTo>
                <a:lnTo>
                  <a:pt x="35560" y="116840"/>
                </a:lnTo>
                <a:lnTo>
                  <a:pt x="35560" y="152400"/>
                </a:lnTo>
                <a:lnTo>
                  <a:pt x="35560" y="187960"/>
                </a:lnTo>
                <a:lnTo>
                  <a:pt x="0" y="152400"/>
                </a:lnTo>
                <a:lnTo>
                  <a:pt x="0" y="143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3982720" y="196850"/>
            <a:ext cx="179071" cy="454661"/>
          </a:xfrm>
          <a:custGeom>
            <a:avLst/>
            <a:gdLst/>
            <a:ahLst/>
            <a:cxnLst/>
            <a:rect l="0" t="0" r="0" b="0"/>
            <a:pathLst>
              <a:path w="179071" h="454661">
                <a:moveTo>
                  <a:pt x="0" y="454660"/>
                </a:moveTo>
                <a:lnTo>
                  <a:pt x="17780" y="436880"/>
                </a:lnTo>
                <a:lnTo>
                  <a:pt x="53340" y="392430"/>
                </a:lnTo>
                <a:lnTo>
                  <a:pt x="71120" y="347980"/>
                </a:lnTo>
                <a:lnTo>
                  <a:pt x="88900" y="303530"/>
                </a:lnTo>
                <a:lnTo>
                  <a:pt x="106680" y="259080"/>
                </a:lnTo>
                <a:lnTo>
                  <a:pt x="115570" y="222250"/>
                </a:lnTo>
                <a:lnTo>
                  <a:pt x="124460" y="186690"/>
                </a:lnTo>
                <a:lnTo>
                  <a:pt x="133350" y="142240"/>
                </a:lnTo>
                <a:lnTo>
                  <a:pt x="142240" y="106680"/>
                </a:lnTo>
                <a:lnTo>
                  <a:pt x="142240" y="71120"/>
                </a:lnTo>
                <a:lnTo>
                  <a:pt x="142240" y="35560"/>
                </a:lnTo>
                <a:lnTo>
                  <a:pt x="133350" y="17780"/>
                </a:lnTo>
                <a:lnTo>
                  <a:pt x="124460" y="0"/>
                </a:lnTo>
                <a:lnTo>
                  <a:pt x="106680" y="0"/>
                </a:lnTo>
                <a:lnTo>
                  <a:pt x="80010" y="53340"/>
                </a:lnTo>
                <a:lnTo>
                  <a:pt x="71120" y="88900"/>
                </a:lnTo>
                <a:lnTo>
                  <a:pt x="62230" y="124460"/>
                </a:lnTo>
                <a:lnTo>
                  <a:pt x="62230" y="151130"/>
                </a:lnTo>
                <a:lnTo>
                  <a:pt x="62230" y="186690"/>
                </a:lnTo>
                <a:lnTo>
                  <a:pt x="62230" y="213360"/>
                </a:lnTo>
                <a:lnTo>
                  <a:pt x="62230" y="259080"/>
                </a:lnTo>
                <a:lnTo>
                  <a:pt x="62230" y="294640"/>
                </a:lnTo>
                <a:lnTo>
                  <a:pt x="71120" y="330200"/>
                </a:lnTo>
                <a:lnTo>
                  <a:pt x="88900" y="374650"/>
                </a:lnTo>
                <a:lnTo>
                  <a:pt x="97790" y="392430"/>
                </a:lnTo>
                <a:lnTo>
                  <a:pt x="142240" y="436880"/>
                </a:lnTo>
                <a:lnTo>
                  <a:pt x="179070" y="4457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4206240" y="339090"/>
            <a:ext cx="168911" cy="303531"/>
          </a:xfrm>
          <a:custGeom>
            <a:avLst/>
            <a:gdLst/>
            <a:ahLst/>
            <a:cxnLst/>
            <a:rect l="0" t="0" r="0" b="0"/>
            <a:pathLst>
              <a:path w="168911" h="303531">
                <a:moveTo>
                  <a:pt x="889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6840"/>
                </a:lnTo>
                <a:lnTo>
                  <a:pt x="0" y="152400"/>
                </a:lnTo>
                <a:lnTo>
                  <a:pt x="8890" y="196850"/>
                </a:lnTo>
                <a:lnTo>
                  <a:pt x="17780" y="232410"/>
                </a:lnTo>
                <a:lnTo>
                  <a:pt x="35560" y="276860"/>
                </a:lnTo>
                <a:lnTo>
                  <a:pt x="44450" y="294640"/>
                </a:lnTo>
                <a:lnTo>
                  <a:pt x="62230" y="250190"/>
                </a:lnTo>
                <a:lnTo>
                  <a:pt x="62230" y="214630"/>
                </a:lnTo>
                <a:lnTo>
                  <a:pt x="62230" y="170180"/>
                </a:lnTo>
                <a:lnTo>
                  <a:pt x="62230" y="134620"/>
                </a:lnTo>
                <a:lnTo>
                  <a:pt x="71120" y="99060"/>
                </a:lnTo>
                <a:lnTo>
                  <a:pt x="80010" y="53340"/>
                </a:lnTo>
                <a:lnTo>
                  <a:pt x="97790" y="71120"/>
                </a:lnTo>
                <a:lnTo>
                  <a:pt x="106680" y="107950"/>
                </a:lnTo>
                <a:lnTo>
                  <a:pt x="106680" y="143510"/>
                </a:lnTo>
                <a:lnTo>
                  <a:pt x="115570" y="187960"/>
                </a:lnTo>
                <a:lnTo>
                  <a:pt x="124460" y="232410"/>
                </a:lnTo>
                <a:lnTo>
                  <a:pt x="133350" y="267970"/>
                </a:lnTo>
                <a:lnTo>
                  <a:pt x="142240" y="294640"/>
                </a:lnTo>
                <a:lnTo>
                  <a:pt x="16891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4483100" y="285750"/>
            <a:ext cx="80011" cy="339091"/>
          </a:xfrm>
          <a:custGeom>
            <a:avLst/>
            <a:gdLst/>
            <a:ahLst/>
            <a:cxnLst/>
            <a:rect l="0" t="0" r="0" b="0"/>
            <a:pathLst>
              <a:path w="80011" h="339091">
                <a:moveTo>
                  <a:pt x="80010" y="0"/>
                </a:moveTo>
                <a:lnTo>
                  <a:pt x="62230" y="35560"/>
                </a:lnTo>
                <a:lnTo>
                  <a:pt x="53340" y="62230"/>
                </a:lnTo>
                <a:lnTo>
                  <a:pt x="44450" y="106680"/>
                </a:lnTo>
                <a:lnTo>
                  <a:pt x="26670" y="152400"/>
                </a:lnTo>
                <a:lnTo>
                  <a:pt x="17780" y="187960"/>
                </a:lnTo>
                <a:lnTo>
                  <a:pt x="17780" y="214630"/>
                </a:lnTo>
                <a:lnTo>
                  <a:pt x="8890" y="259080"/>
                </a:lnTo>
                <a:lnTo>
                  <a:pt x="0" y="285750"/>
                </a:lnTo>
                <a:lnTo>
                  <a:pt x="0" y="321310"/>
                </a:lnTo>
                <a:lnTo>
                  <a:pt x="0" y="339090"/>
                </a:lnTo>
                <a:lnTo>
                  <a:pt x="889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4438650" y="374650"/>
            <a:ext cx="186691" cy="250191"/>
          </a:xfrm>
          <a:custGeom>
            <a:avLst/>
            <a:gdLst/>
            <a:ahLst/>
            <a:cxnLst/>
            <a:rect l="0" t="0" r="0" b="0"/>
            <a:pathLst>
              <a:path w="186691" h="250191">
                <a:moveTo>
                  <a:pt x="0" y="0"/>
                </a:moveTo>
                <a:lnTo>
                  <a:pt x="8890" y="35560"/>
                </a:lnTo>
                <a:lnTo>
                  <a:pt x="26670" y="72390"/>
                </a:lnTo>
                <a:lnTo>
                  <a:pt x="44450" y="116840"/>
                </a:lnTo>
                <a:lnTo>
                  <a:pt x="71120" y="152400"/>
                </a:lnTo>
                <a:lnTo>
                  <a:pt x="88900" y="179070"/>
                </a:lnTo>
                <a:lnTo>
                  <a:pt x="133350" y="214630"/>
                </a:lnTo>
                <a:lnTo>
                  <a:pt x="168910" y="241300"/>
                </a:lnTo>
                <a:lnTo>
                  <a:pt x="18669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5063490" y="133350"/>
            <a:ext cx="160021" cy="482601"/>
          </a:xfrm>
          <a:custGeom>
            <a:avLst/>
            <a:gdLst/>
            <a:ahLst/>
            <a:cxnLst/>
            <a:rect l="0" t="0" r="0" b="0"/>
            <a:pathLst>
              <a:path w="160021" h="482601">
                <a:moveTo>
                  <a:pt x="97790" y="0"/>
                </a:moveTo>
                <a:lnTo>
                  <a:pt x="71120" y="27940"/>
                </a:lnTo>
                <a:lnTo>
                  <a:pt x="44450" y="63500"/>
                </a:lnTo>
                <a:lnTo>
                  <a:pt x="35560" y="81280"/>
                </a:lnTo>
                <a:lnTo>
                  <a:pt x="26670" y="107950"/>
                </a:lnTo>
                <a:lnTo>
                  <a:pt x="17780" y="152400"/>
                </a:lnTo>
                <a:lnTo>
                  <a:pt x="8890" y="196850"/>
                </a:lnTo>
                <a:lnTo>
                  <a:pt x="8890" y="241300"/>
                </a:lnTo>
                <a:lnTo>
                  <a:pt x="0" y="276860"/>
                </a:lnTo>
                <a:lnTo>
                  <a:pt x="0" y="304800"/>
                </a:lnTo>
                <a:lnTo>
                  <a:pt x="0" y="340360"/>
                </a:lnTo>
                <a:lnTo>
                  <a:pt x="17780" y="375920"/>
                </a:lnTo>
                <a:lnTo>
                  <a:pt x="17780" y="393700"/>
                </a:lnTo>
                <a:lnTo>
                  <a:pt x="44450" y="429260"/>
                </a:lnTo>
                <a:lnTo>
                  <a:pt x="88900" y="464820"/>
                </a:lnTo>
                <a:lnTo>
                  <a:pt x="124460" y="473710"/>
                </a:lnTo>
                <a:lnTo>
                  <a:pt x="16002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5464810" y="115570"/>
            <a:ext cx="8891" cy="152401"/>
          </a:xfrm>
          <a:custGeom>
            <a:avLst/>
            <a:gdLst/>
            <a:ahLst/>
            <a:cxnLst/>
            <a:rect l="0" t="0" r="0" b="0"/>
            <a:pathLst>
              <a:path w="8891" h="152401">
                <a:moveTo>
                  <a:pt x="8890" y="0"/>
                </a:moveTo>
                <a:lnTo>
                  <a:pt x="0" y="17780"/>
                </a:lnTo>
                <a:lnTo>
                  <a:pt x="0" y="54610"/>
                </a:lnTo>
                <a:lnTo>
                  <a:pt x="0" y="90170"/>
                </a:lnTo>
                <a:lnTo>
                  <a:pt x="0" y="125730"/>
                </a:lnTo>
                <a:lnTo>
                  <a:pt x="889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5393690" y="330200"/>
            <a:ext cx="187961" cy="17781"/>
          </a:xfrm>
          <a:custGeom>
            <a:avLst/>
            <a:gdLst/>
            <a:ahLst/>
            <a:cxnLst/>
            <a:rect l="0" t="0" r="0" b="0"/>
            <a:pathLst>
              <a:path w="187961" h="17781">
                <a:moveTo>
                  <a:pt x="0" y="1778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51130" y="0"/>
                </a:lnTo>
                <a:lnTo>
                  <a:pt x="1879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5447030" y="383540"/>
            <a:ext cx="97791" cy="250191"/>
          </a:xfrm>
          <a:custGeom>
            <a:avLst/>
            <a:gdLst/>
            <a:ahLst/>
            <a:cxnLst/>
            <a:rect l="0" t="0" r="0" b="0"/>
            <a:pathLst>
              <a:path w="97791" h="250191">
                <a:moveTo>
                  <a:pt x="0" y="99060"/>
                </a:moveTo>
                <a:lnTo>
                  <a:pt x="17780" y="107950"/>
                </a:lnTo>
                <a:lnTo>
                  <a:pt x="35560" y="116840"/>
                </a:lnTo>
                <a:lnTo>
                  <a:pt x="62230" y="107950"/>
                </a:lnTo>
                <a:lnTo>
                  <a:pt x="88900" y="72390"/>
                </a:lnTo>
                <a:lnTo>
                  <a:pt x="97790" y="54610"/>
                </a:lnTo>
                <a:lnTo>
                  <a:pt x="97790" y="35560"/>
                </a:lnTo>
                <a:lnTo>
                  <a:pt x="97790" y="17780"/>
                </a:lnTo>
                <a:lnTo>
                  <a:pt x="88900" y="0"/>
                </a:lnTo>
                <a:lnTo>
                  <a:pt x="71120" y="0"/>
                </a:lnTo>
                <a:lnTo>
                  <a:pt x="53340" y="0"/>
                </a:lnTo>
                <a:lnTo>
                  <a:pt x="26670" y="17780"/>
                </a:lnTo>
                <a:lnTo>
                  <a:pt x="8890" y="6350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05740"/>
                </a:lnTo>
                <a:lnTo>
                  <a:pt x="17780" y="241300"/>
                </a:lnTo>
                <a:lnTo>
                  <a:pt x="35560" y="250190"/>
                </a:lnTo>
                <a:lnTo>
                  <a:pt x="80010" y="250190"/>
                </a:lnTo>
                <a:lnTo>
                  <a:pt x="8890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5670550" y="535940"/>
            <a:ext cx="26671" cy="168911"/>
          </a:xfrm>
          <a:custGeom>
            <a:avLst/>
            <a:gdLst/>
            <a:ahLst/>
            <a:cxnLst/>
            <a:rect l="0" t="0" r="0" b="0"/>
            <a:pathLst>
              <a:path w="26671" h="168911">
                <a:moveTo>
                  <a:pt x="26670" y="0"/>
                </a:moveTo>
                <a:lnTo>
                  <a:pt x="17780" y="17780"/>
                </a:lnTo>
                <a:lnTo>
                  <a:pt x="8890" y="62230"/>
                </a:lnTo>
                <a:lnTo>
                  <a:pt x="8890" y="106680"/>
                </a:lnTo>
                <a:lnTo>
                  <a:pt x="0" y="142240"/>
                </a:lnTo>
                <a:lnTo>
                  <a:pt x="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5795010" y="347980"/>
            <a:ext cx="44451" cy="17781"/>
          </a:xfrm>
          <a:custGeom>
            <a:avLst/>
            <a:gdLst/>
            <a:ahLst/>
            <a:cxnLst/>
            <a:rect l="0" t="0" r="0" b="0"/>
            <a:pathLst>
              <a:path w="44451" h="17781">
                <a:moveTo>
                  <a:pt x="0" y="17780"/>
                </a:moveTo>
                <a:lnTo>
                  <a:pt x="17780" y="8890"/>
                </a:lnTo>
                <a:lnTo>
                  <a:pt x="35560" y="8890"/>
                </a:lnTo>
                <a:lnTo>
                  <a:pt x="444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5920740" y="133350"/>
            <a:ext cx="35561" cy="473711"/>
          </a:xfrm>
          <a:custGeom>
            <a:avLst/>
            <a:gdLst/>
            <a:ahLst/>
            <a:cxnLst/>
            <a:rect l="0" t="0" r="0" b="0"/>
            <a:pathLst>
              <a:path w="35561" h="473711">
                <a:moveTo>
                  <a:pt x="26670" y="0"/>
                </a:moveTo>
                <a:lnTo>
                  <a:pt x="17780" y="36830"/>
                </a:lnTo>
                <a:lnTo>
                  <a:pt x="8890" y="72390"/>
                </a:lnTo>
                <a:lnTo>
                  <a:pt x="8890" y="107950"/>
                </a:lnTo>
                <a:lnTo>
                  <a:pt x="0" y="152400"/>
                </a:lnTo>
                <a:lnTo>
                  <a:pt x="0" y="187960"/>
                </a:lnTo>
                <a:lnTo>
                  <a:pt x="0" y="232410"/>
                </a:lnTo>
                <a:lnTo>
                  <a:pt x="0" y="267970"/>
                </a:lnTo>
                <a:lnTo>
                  <a:pt x="0" y="304800"/>
                </a:lnTo>
                <a:lnTo>
                  <a:pt x="0" y="349250"/>
                </a:lnTo>
                <a:lnTo>
                  <a:pt x="0" y="384810"/>
                </a:lnTo>
                <a:lnTo>
                  <a:pt x="8890" y="420370"/>
                </a:lnTo>
                <a:lnTo>
                  <a:pt x="26670" y="464820"/>
                </a:lnTo>
                <a:lnTo>
                  <a:pt x="35560" y="4737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6116320" y="88900"/>
            <a:ext cx="72391" cy="607061"/>
          </a:xfrm>
          <a:custGeom>
            <a:avLst/>
            <a:gdLst/>
            <a:ahLst/>
            <a:cxnLst/>
            <a:rect l="0" t="0" r="0" b="0"/>
            <a:pathLst>
              <a:path w="72391" h="607061">
                <a:moveTo>
                  <a:pt x="0" y="0"/>
                </a:moveTo>
                <a:lnTo>
                  <a:pt x="8890" y="17780"/>
                </a:lnTo>
                <a:lnTo>
                  <a:pt x="27940" y="44450"/>
                </a:lnTo>
                <a:lnTo>
                  <a:pt x="54610" y="81280"/>
                </a:lnTo>
                <a:lnTo>
                  <a:pt x="63500" y="125730"/>
                </a:lnTo>
                <a:lnTo>
                  <a:pt x="72390" y="152400"/>
                </a:lnTo>
                <a:lnTo>
                  <a:pt x="72390" y="187960"/>
                </a:lnTo>
                <a:lnTo>
                  <a:pt x="72390" y="223520"/>
                </a:lnTo>
                <a:lnTo>
                  <a:pt x="72390" y="267970"/>
                </a:lnTo>
                <a:lnTo>
                  <a:pt x="72390" y="312420"/>
                </a:lnTo>
                <a:lnTo>
                  <a:pt x="63500" y="349250"/>
                </a:lnTo>
                <a:lnTo>
                  <a:pt x="63500" y="384810"/>
                </a:lnTo>
                <a:lnTo>
                  <a:pt x="54610" y="420370"/>
                </a:lnTo>
                <a:lnTo>
                  <a:pt x="45720" y="455930"/>
                </a:lnTo>
                <a:lnTo>
                  <a:pt x="36830" y="491490"/>
                </a:lnTo>
                <a:lnTo>
                  <a:pt x="17780" y="527050"/>
                </a:lnTo>
                <a:lnTo>
                  <a:pt x="8890" y="571500"/>
                </a:lnTo>
                <a:lnTo>
                  <a:pt x="0" y="607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6339840" y="133350"/>
            <a:ext cx="107951" cy="509271"/>
          </a:xfrm>
          <a:custGeom>
            <a:avLst/>
            <a:gdLst/>
            <a:ahLst/>
            <a:cxnLst/>
            <a:rect l="0" t="0" r="0" b="0"/>
            <a:pathLst>
              <a:path w="107951" h="509271">
                <a:moveTo>
                  <a:pt x="53340" y="0"/>
                </a:moveTo>
                <a:lnTo>
                  <a:pt x="26670" y="36830"/>
                </a:lnTo>
                <a:lnTo>
                  <a:pt x="8890" y="81280"/>
                </a:lnTo>
                <a:lnTo>
                  <a:pt x="889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2580"/>
                </a:lnTo>
                <a:lnTo>
                  <a:pt x="8890" y="358140"/>
                </a:lnTo>
                <a:lnTo>
                  <a:pt x="17780" y="393700"/>
                </a:lnTo>
                <a:lnTo>
                  <a:pt x="44450" y="429260"/>
                </a:lnTo>
                <a:lnTo>
                  <a:pt x="71120" y="473710"/>
                </a:lnTo>
                <a:lnTo>
                  <a:pt x="10795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6492240" y="276860"/>
            <a:ext cx="26671" cy="321311"/>
          </a:xfrm>
          <a:custGeom>
            <a:avLst/>
            <a:gdLst/>
            <a:ahLst/>
            <a:cxnLst/>
            <a:rect l="0" t="0" r="0" b="0"/>
            <a:pathLst>
              <a:path w="26671" h="321311">
                <a:moveTo>
                  <a:pt x="2667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0" y="10668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8890" y="303530"/>
                </a:lnTo>
                <a:lnTo>
                  <a:pt x="1778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"/>
          <p:cNvSpPr/>
          <p:nvPr/>
        </p:nvSpPr>
        <p:spPr>
          <a:xfrm>
            <a:off x="6616700" y="642620"/>
            <a:ext cx="17781" cy="99061"/>
          </a:xfrm>
          <a:custGeom>
            <a:avLst/>
            <a:gdLst/>
            <a:ahLst/>
            <a:cxnLst/>
            <a:rect l="0" t="0" r="0" b="0"/>
            <a:pathLst>
              <a:path w="17781" h="99061">
                <a:moveTo>
                  <a:pt x="17780" y="0"/>
                </a:moveTo>
                <a:lnTo>
                  <a:pt x="0" y="26670"/>
                </a:lnTo>
                <a:lnTo>
                  <a:pt x="0" y="53340"/>
                </a:lnTo>
                <a:lnTo>
                  <a:pt x="8890" y="99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"/>
          <p:cNvSpPr/>
          <p:nvPr/>
        </p:nvSpPr>
        <p:spPr>
          <a:xfrm>
            <a:off x="6724650" y="232410"/>
            <a:ext cx="124461" cy="330201"/>
          </a:xfrm>
          <a:custGeom>
            <a:avLst/>
            <a:gdLst/>
            <a:ahLst/>
            <a:cxnLst/>
            <a:rect l="0" t="0" r="0" b="0"/>
            <a:pathLst>
              <a:path w="124461" h="330201">
                <a:moveTo>
                  <a:pt x="53340" y="0"/>
                </a:moveTo>
                <a:lnTo>
                  <a:pt x="35560" y="35560"/>
                </a:lnTo>
                <a:lnTo>
                  <a:pt x="17780" y="71120"/>
                </a:lnTo>
                <a:lnTo>
                  <a:pt x="8890" y="106680"/>
                </a:lnTo>
                <a:lnTo>
                  <a:pt x="0" y="151130"/>
                </a:lnTo>
                <a:lnTo>
                  <a:pt x="0" y="186690"/>
                </a:lnTo>
                <a:lnTo>
                  <a:pt x="0" y="223520"/>
                </a:lnTo>
                <a:lnTo>
                  <a:pt x="8890" y="267970"/>
                </a:lnTo>
                <a:lnTo>
                  <a:pt x="17780" y="294640"/>
                </a:lnTo>
                <a:lnTo>
                  <a:pt x="44450" y="312420"/>
                </a:lnTo>
                <a:lnTo>
                  <a:pt x="71120" y="330200"/>
                </a:lnTo>
                <a:lnTo>
                  <a:pt x="88900" y="330200"/>
                </a:lnTo>
                <a:lnTo>
                  <a:pt x="106680" y="312420"/>
                </a:lnTo>
                <a:lnTo>
                  <a:pt x="115570" y="294640"/>
                </a:lnTo>
                <a:lnTo>
                  <a:pt x="124460" y="259080"/>
                </a:lnTo>
                <a:lnTo>
                  <a:pt x="124460" y="214630"/>
                </a:lnTo>
                <a:lnTo>
                  <a:pt x="124460" y="177800"/>
                </a:lnTo>
                <a:lnTo>
                  <a:pt x="124460" y="133350"/>
                </a:lnTo>
                <a:lnTo>
                  <a:pt x="115570" y="88900"/>
                </a:lnTo>
                <a:lnTo>
                  <a:pt x="106680" y="71120"/>
                </a:lnTo>
                <a:lnTo>
                  <a:pt x="9779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"/>
          <p:cNvSpPr/>
          <p:nvPr/>
        </p:nvSpPr>
        <p:spPr>
          <a:xfrm>
            <a:off x="6884670" y="142240"/>
            <a:ext cx="106681" cy="553721"/>
          </a:xfrm>
          <a:custGeom>
            <a:avLst/>
            <a:gdLst/>
            <a:ahLst/>
            <a:cxnLst/>
            <a:rect l="0" t="0" r="0" b="0"/>
            <a:pathLst>
              <a:path w="106681" h="553721">
                <a:moveTo>
                  <a:pt x="0" y="0"/>
                </a:moveTo>
                <a:lnTo>
                  <a:pt x="17780" y="10160"/>
                </a:lnTo>
                <a:lnTo>
                  <a:pt x="35560" y="45720"/>
                </a:lnTo>
                <a:lnTo>
                  <a:pt x="44450" y="81280"/>
                </a:lnTo>
                <a:lnTo>
                  <a:pt x="53340" y="125730"/>
                </a:lnTo>
                <a:lnTo>
                  <a:pt x="71120" y="170180"/>
                </a:lnTo>
                <a:lnTo>
                  <a:pt x="80010" y="205740"/>
                </a:lnTo>
                <a:lnTo>
                  <a:pt x="97790" y="250190"/>
                </a:lnTo>
                <a:lnTo>
                  <a:pt x="106680" y="287020"/>
                </a:lnTo>
                <a:lnTo>
                  <a:pt x="106680" y="322580"/>
                </a:lnTo>
                <a:lnTo>
                  <a:pt x="106680" y="367030"/>
                </a:lnTo>
                <a:lnTo>
                  <a:pt x="106680" y="402590"/>
                </a:lnTo>
                <a:lnTo>
                  <a:pt x="106680" y="438150"/>
                </a:lnTo>
                <a:lnTo>
                  <a:pt x="106680" y="473710"/>
                </a:lnTo>
                <a:lnTo>
                  <a:pt x="106680" y="518160"/>
                </a:lnTo>
                <a:lnTo>
                  <a:pt x="106680" y="5537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"/>
          <p:cNvSpPr/>
          <p:nvPr/>
        </p:nvSpPr>
        <p:spPr>
          <a:xfrm>
            <a:off x="7152640" y="97790"/>
            <a:ext cx="161291" cy="571501"/>
          </a:xfrm>
          <a:custGeom>
            <a:avLst/>
            <a:gdLst/>
            <a:ahLst/>
            <a:cxnLst/>
            <a:rect l="0" t="0" r="0" b="0"/>
            <a:pathLst>
              <a:path w="161291" h="571501">
                <a:moveTo>
                  <a:pt x="115570" y="0"/>
                </a:moveTo>
                <a:lnTo>
                  <a:pt x="115570" y="17780"/>
                </a:lnTo>
                <a:lnTo>
                  <a:pt x="97790" y="54610"/>
                </a:lnTo>
                <a:lnTo>
                  <a:pt x="88900" y="90170"/>
                </a:lnTo>
                <a:lnTo>
                  <a:pt x="53340" y="125730"/>
                </a:lnTo>
                <a:lnTo>
                  <a:pt x="35560" y="170180"/>
                </a:lnTo>
                <a:lnTo>
                  <a:pt x="17780" y="214630"/>
                </a:lnTo>
                <a:lnTo>
                  <a:pt x="8890" y="250190"/>
                </a:lnTo>
                <a:lnTo>
                  <a:pt x="0" y="276860"/>
                </a:lnTo>
                <a:lnTo>
                  <a:pt x="0" y="312420"/>
                </a:lnTo>
                <a:lnTo>
                  <a:pt x="0" y="349250"/>
                </a:lnTo>
                <a:lnTo>
                  <a:pt x="0" y="384810"/>
                </a:lnTo>
                <a:lnTo>
                  <a:pt x="0" y="429260"/>
                </a:lnTo>
                <a:lnTo>
                  <a:pt x="8890" y="464820"/>
                </a:lnTo>
                <a:lnTo>
                  <a:pt x="26670" y="500380"/>
                </a:lnTo>
                <a:lnTo>
                  <a:pt x="53340" y="527050"/>
                </a:lnTo>
                <a:lnTo>
                  <a:pt x="71120" y="535940"/>
                </a:lnTo>
                <a:lnTo>
                  <a:pt x="115570" y="553720"/>
                </a:lnTo>
                <a:lnTo>
                  <a:pt x="16129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"/>
          <p:cNvSpPr/>
          <p:nvPr/>
        </p:nvSpPr>
        <p:spPr>
          <a:xfrm>
            <a:off x="7358380" y="285750"/>
            <a:ext cx="133351" cy="250191"/>
          </a:xfrm>
          <a:custGeom>
            <a:avLst/>
            <a:gdLst/>
            <a:ahLst/>
            <a:cxnLst/>
            <a:rect l="0" t="0" r="0" b="0"/>
            <a:pathLst>
              <a:path w="133351" h="250191">
                <a:moveTo>
                  <a:pt x="8890" y="133350"/>
                </a:moveTo>
                <a:lnTo>
                  <a:pt x="35560" y="133350"/>
                </a:lnTo>
                <a:lnTo>
                  <a:pt x="53340" y="133350"/>
                </a:lnTo>
                <a:lnTo>
                  <a:pt x="80010" y="124460"/>
                </a:lnTo>
                <a:lnTo>
                  <a:pt x="97790" y="106680"/>
                </a:lnTo>
                <a:lnTo>
                  <a:pt x="106680" y="88900"/>
                </a:lnTo>
                <a:lnTo>
                  <a:pt x="115570" y="62230"/>
                </a:lnTo>
                <a:lnTo>
                  <a:pt x="115570" y="44450"/>
                </a:lnTo>
                <a:lnTo>
                  <a:pt x="106680" y="17780"/>
                </a:lnTo>
                <a:lnTo>
                  <a:pt x="106680" y="0"/>
                </a:lnTo>
                <a:lnTo>
                  <a:pt x="88900" y="0"/>
                </a:lnTo>
                <a:lnTo>
                  <a:pt x="62230" y="0"/>
                </a:lnTo>
                <a:lnTo>
                  <a:pt x="44450" y="17780"/>
                </a:lnTo>
                <a:lnTo>
                  <a:pt x="26670" y="62230"/>
                </a:lnTo>
                <a:lnTo>
                  <a:pt x="8890" y="97790"/>
                </a:lnTo>
                <a:lnTo>
                  <a:pt x="0" y="133350"/>
                </a:lnTo>
                <a:lnTo>
                  <a:pt x="0" y="170180"/>
                </a:lnTo>
                <a:lnTo>
                  <a:pt x="8890" y="205740"/>
                </a:lnTo>
                <a:lnTo>
                  <a:pt x="17780" y="223520"/>
                </a:lnTo>
                <a:lnTo>
                  <a:pt x="35560" y="241300"/>
                </a:lnTo>
                <a:lnTo>
                  <a:pt x="62230" y="250190"/>
                </a:lnTo>
                <a:lnTo>
                  <a:pt x="80010" y="250190"/>
                </a:lnTo>
                <a:lnTo>
                  <a:pt x="97790" y="241300"/>
                </a:lnTo>
                <a:lnTo>
                  <a:pt x="115570" y="232410"/>
                </a:lnTo>
                <a:lnTo>
                  <a:pt x="13335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"/>
          <p:cNvSpPr/>
          <p:nvPr/>
        </p:nvSpPr>
        <p:spPr>
          <a:xfrm>
            <a:off x="7617460" y="464820"/>
            <a:ext cx="8891" cy="151131"/>
          </a:xfrm>
          <a:custGeom>
            <a:avLst/>
            <a:gdLst/>
            <a:ahLst/>
            <a:cxnLst/>
            <a:rect l="0" t="0" r="0" b="0"/>
            <a:pathLst>
              <a:path w="8891" h="151131">
                <a:moveTo>
                  <a:pt x="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889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"/>
          <p:cNvSpPr/>
          <p:nvPr/>
        </p:nvSpPr>
        <p:spPr>
          <a:xfrm>
            <a:off x="7759700" y="205740"/>
            <a:ext cx="35561" cy="312421"/>
          </a:xfrm>
          <a:custGeom>
            <a:avLst/>
            <a:gdLst/>
            <a:ahLst/>
            <a:cxnLst/>
            <a:rect l="0" t="0" r="0" b="0"/>
            <a:pathLst>
              <a:path w="35561" h="312421">
                <a:moveTo>
                  <a:pt x="35560" y="0"/>
                </a:moveTo>
                <a:lnTo>
                  <a:pt x="17780" y="26670"/>
                </a:lnTo>
                <a:lnTo>
                  <a:pt x="17780" y="71120"/>
                </a:lnTo>
                <a:lnTo>
                  <a:pt x="8890" y="115570"/>
                </a:lnTo>
                <a:lnTo>
                  <a:pt x="0" y="160020"/>
                </a:lnTo>
                <a:lnTo>
                  <a:pt x="0" y="204470"/>
                </a:lnTo>
                <a:lnTo>
                  <a:pt x="0" y="241300"/>
                </a:lnTo>
                <a:lnTo>
                  <a:pt x="0" y="276860"/>
                </a:lnTo>
                <a:lnTo>
                  <a:pt x="8890" y="294640"/>
                </a:lnTo>
                <a:lnTo>
                  <a:pt x="1778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"/>
          <p:cNvSpPr/>
          <p:nvPr/>
        </p:nvSpPr>
        <p:spPr>
          <a:xfrm>
            <a:off x="7885430" y="133350"/>
            <a:ext cx="97791" cy="455931"/>
          </a:xfrm>
          <a:custGeom>
            <a:avLst/>
            <a:gdLst/>
            <a:ahLst/>
            <a:cxnLst/>
            <a:rect l="0" t="0" r="0" b="0"/>
            <a:pathLst>
              <a:path w="97791" h="455931">
                <a:moveTo>
                  <a:pt x="62230" y="0"/>
                </a:moveTo>
                <a:lnTo>
                  <a:pt x="80010" y="36830"/>
                </a:lnTo>
                <a:lnTo>
                  <a:pt x="88900" y="54610"/>
                </a:lnTo>
                <a:lnTo>
                  <a:pt x="97790" y="90170"/>
                </a:lnTo>
                <a:lnTo>
                  <a:pt x="97790" y="116840"/>
                </a:lnTo>
                <a:lnTo>
                  <a:pt x="97790" y="161290"/>
                </a:lnTo>
                <a:lnTo>
                  <a:pt x="88900" y="205740"/>
                </a:lnTo>
                <a:lnTo>
                  <a:pt x="80010" y="241300"/>
                </a:lnTo>
                <a:lnTo>
                  <a:pt x="71120" y="276860"/>
                </a:lnTo>
                <a:lnTo>
                  <a:pt x="62230" y="322580"/>
                </a:lnTo>
                <a:lnTo>
                  <a:pt x="53340" y="358140"/>
                </a:lnTo>
                <a:lnTo>
                  <a:pt x="35560" y="393700"/>
                </a:lnTo>
                <a:lnTo>
                  <a:pt x="8890" y="438150"/>
                </a:lnTo>
                <a:lnTo>
                  <a:pt x="0" y="455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"/>
          <p:cNvSpPr/>
          <p:nvPr/>
        </p:nvSpPr>
        <p:spPr>
          <a:xfrm>
            <a:off x="4036060" y="848360"/>
            <a:ext cx="80011" cy="392431"/>
          </a:xfrm>
          <a:custGeom>
            <a:avLst/>
            <a:gdLst/>
            <a:ahLst/>
            <a:cxnLst/>
            <a:rect l="0" t="0" r="0" b="0"/>
            <a:pathLst>
              <a:path w="80011" h="392431">
                <a:moveTo>
                  <a:pt x="0" y="392430"/>
                </a:moveTo>
                <a:lnTo>
                  <a:pt x="17780" y="347980"/>
                </a:lnTo>
                <a:lnTo>
                  <a:pt x="35560" y="303530"/>
                </a:lnTo>
                <a:lnTo>
                  <a:pt x="53340" y="259080"/>
                </a:lnTo>
                <a:lnTo>
                  <a:pt x="62230" y="223520"/>
                </a:lnTo>
                <a:lnTo>
                  <a:pt x="62230" y="196850"/>
                </a:lnTo>
                <a:lnTo>
                  <a:pt x="71120" y="179070"/>
                </a:lnTo>
                <a:lnTo>
                  <a:pt x="71120" y="152400"/>
                </a:lnTo>
                <a:lnTo>
                  <a:pt x="71120" y="106680"/>
                </a:lnTo>
                <a:lnTo>
                  <a:pt x="71120" y="71120"/>
                </a:lnTo>
                <a:lnTo>
                  <a:pt x="71120" y="35560"/>
                </a:lnTo>
                <a:lnTo>
                  <a:pt x="62230" y="0"/>
                </a:lnTo>
                <a:lnTo>
                  <a:pt x="44450" y="0"/>
                </a:lnTo>
                <a:lnTo>
                  <a:pt x="26670" y="44450"/>
                </a:lnTo>
                <a:lnTo>
                  <a:pt x="26670" y="80010"/>
                </a:lnTo>
                <a:lnTo>
                  <a:pt x="17780" y="115570"/>
                </a:lnTo>
                <a:lnTo>
                  <a:pt x="17780" y="152400"/>
                </a:lnTo>
                <a:lnTo>
                  <a:pt x="17780" y="187960"/>
                </a:lnTo>
                <a:lnTo>
                  <a:pt x="17780" y="223520"/>
                </a:lnTo>
                <a:lnTo>
                  <a:pt x="26670" y="259080"/>
                </a:lnTo>
                <a:lnTo>
                  <a:pt x="35560" y="303530"/>
                </a:lnTo>
                <a:lnTo>
                  <a:pt x="53340" y="339090"/>
                </a:lnTo>
                <a:lnTo>
                  <a:pt x="62230" y="365760"/>
                </a:lnTo>
                <a:lnTo>
                  <a:pt x="8001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"/>
          <p:cNvSpPr/>
          <p:nvPr/>
        </p:nvSpPr>
        <p:spPr>
          <a:xfrm>
            <a:off x="4188460" y="972820"/>
            <a:ext cx="133351" cy="294641"/>
          </a:xfrm>
          <a:custGeom>
            <a:avLst/>
            <a:gdLst/>
            <a:ahLst/>
            <a:cxnLst/>
            <a:rect l="0" t="0" r="0" b="0"/>
            <a:pathLst>
              <a:path w="133351" h="294641">
                <a:moveTo>
                  <a:pt x="0" y="0"/>
                </a:moveTo>
                <a:lnTo>
                  <a:pt x="0" y="45720"/>
                </a:lnTo>
                <a:lnTo>
                  <a:pt x="0" y="8128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23520"/>
                </a:lnTo>
                <a:lnTo>
                  <a:pt x="0" y="250190"/>
                </a:lnTo>
                <a:lnTo>
                  <a:pt x="8890" y="232410"/>
                </a:lnTo>
                <a:lnTo>
                  <a:pt x="17780" y="196850"/>
                </a:lnTo>
                <a:lnTo>
                  <a:pt x="17780" y="161290"/>
                </a:lnTo>
                <a:lnTo>
                  <a:pt x="26670" y="125730"/>
                </a:lnTo>
                <a:lnTo>
                  <a:pt x="44450" y="81280"/>
                </a:lnTo>
                <a:lnTo>
                  <a:pt x="53340" y="45720"/>
                </a:lnTo>
                <a:lnTo>
                  <a:pt x="71120" y="27940"/>
                </a:lnTo>
                <a:lnTo>
                  <a:pt x="88900" y="17780"/>
                </a:lnTo>
                <a:lnTo>
                  <a:pt x="106680" y="27940"/>
                </a:lnTo>
                <a:lnTo>
                  <a:pt x="115570" y="63500"/>
                </a:lnTo>
                <a:lnTo>
                  <a:pt x="115570" y="99060"/>
                </a:lnTo>
                <a:lnTo>
                  <a:pt x="115570" y="134620"/>
                </a:lnTo>
                <a:lnTo>
                  <a:pt x="115570" y="179070"/>
                </a:lnTo>
                <a:lnTo>
                  <a:pt x="115570" y="223520"/>
                </a:lnTo>
                <a:lnTo>
                  <a:pt x="124460" y="259080"/>
                </a:lnTo>
                <a:lnTo>
                  <a:pt x="13335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"/>
          <p:cNvSpPr/>
          <p:nvPr/>
        </p:nvSpPr>
        <p:spPr>
          <a:xfrm>
            <a:off x="4419600" y="830580"/>
            <a:ext cx="99061" cy="419101"/>
          </a:xfrm>
          <a:custGeom>
            <a:avLst/>
            <a:gdLst/>
            <a:ahLst/>
            <a:cxnLst/>
            <a:rect l="0" t="0" r="0" b="0"/>
            <a:pathLst>
              <a:path w="99061" h="419101">
                <a:moveTo>
                  <a:pt x="54610" y="0"/>
                </a:moveTo>
                <a:lnTo>
                  <a:pt x="36830" y="17780"/>
                </a:lnTo>
                <a:lnTo>
                  <a:pt x="19050" y="35560"/>
                </a:lnTo>
                <a:lnTo>
                  <a:pt x="10160" y="80010"/>
                </a:lnTo>
                <a:lnTo>
                  <a:pt x="10160" y="124460"/>
                </a:lnTo>
                <a:lnTo>
                  <a:pt x="10160" y="160020"/>
                </a:lnTo>
                <a:lnTo>
                  <a:pt x="0" y="196850"/>
                </a:lnTo>
                <a:lnTo>
                  <a:pt x="0" y="241300"/>
                </a:lnTo>
                <a:lnTo>
                  <a:pt x="0" y="276860"/>
                </a:lnTo>
                <a:lnTo>
                  <a:pt x="10160" y="312420"/>
                </a:lnTo>
                <a:lnTo>
                  <a:pt x="36830" y="347980"/>
                </a:lnTo>
                <a:lnTo>
                  <a:pt x="45720" y="365760"/>
                </a:lnTo>
                <a:lnTo>
                  <a:pt x="72390" y="401320"/>
                </a:lnTo>
                <a:lnTo>
                  <a:pt x="9906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"/>
          <p:cNvSpPr/>
          <p:nvPr/>
        </p:nvSpPr>
        <p:spPr>
          <a:xfrm>
            <a:off x="4678680" y="937260"/>
            <a:ext cx="116841" cy="267971"/>
          </a:xfrm>
          <a:custGeom>
            <a:avLst/>
            <a:gdLst/>
            <a:ahLst/>
            <a:cxnLst/>
            <a:rect l="0" t="0" r="0" b="0"/>
            <a:pathLst>
              <a:path w="116841" h="267971">
                <a:moveTo>
                  <a:pt x="116840" y="0"/>
                </a:moveTo>
                <a:lnTo>
                  <a:pt x="81280" y="35560"/>
                </a:lnTo>
                <a:lnTo>
                  <a:pt x="63500" y="72390"/>
                </a:lnTo>
                <a:lnTo>
                  <a:pt x="45720" y="116840"/>
                </a:lnTo>
                <a:lnTo>
                  <a:pt x="26670" y="152400"/>
                </a:lnTo>
                <a:lnTo>
                  <a:pt x="17780" y="187960"/>
                </a:lnTo>
                <a:lnTo>
                  <a:pt x="8890" y="223520"/>
                </a:lnTo>
                <a:lnTo>
                  <a:pt x="0" y="25908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"/>
          <p:cNvSpPr/>
          <p:nvPr/>
        </p:nvSpPr>
        <p:spPr>
          <a:xfrm>
            <a:off x="4669790" y="955040"/>
            <a:ext cx="107951" cy="241301"/>
          </a:xfrm>
          <a:custGeom>
            <a:avLst/>
            <a:gdLst/>
            <a:ahLst/>
            <a:cxnLst/>
            <a:rect l="0" t="0" r="0" b="0"/>
            <a:pathLst>
              <a:path w="107951" h="241301">
                <a:moveTo>
                  <a:pt x="0" y="0"/>
                </a:moveTo>
                <a:lnTo>
                  <a:pt x="8890" y="26670"/>
                </a:lnTo>
                <a:lnTo>
                  <a:pt x="17780" y="72390"/>
                </a:lnTo>
                <a:lnTo>
                  <a:pt x="35560" y="116840"/>
                </a:lnTo>
                <a:lnTo>
                  <a:pt x="54610" y="152400"/>
                </a:lnTo>
                <a:lnTo>
                  <a:pt x="81280" y="187960"/>
                </a:lnTo>
                <a:lnTo>
                  <a:pt x="99060" y="232410"/>
                </a:lnTo>
                <a:lnTo>
                  <a:pt x="10795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"/>
          <p:cNvSpPr/>
          <p:nvPr/>
        </p:nvSpPr>
        <p:spPr>
          <a:xfrm>
            <a:off x="4866640" y="812800"/>
            <a:ext cx="71121" cy="500381"/>
          </a:xfrm>
          <a:custGeom>
            <a:avLst/>
            <a:gdLst/>
            <a:ahLst/>
            <a:cxnLst/>
            <a:rect l="0" t="0" r="0" b="0"/>
            <a:pathLst>
              <a:path w="71121" h="500381">
                <a:moveTo>
                  <a:pt x="0" y="0"/>
                </a:moveTo>
                <a:lnTo>
                  <a:pt x="17780" y="35560"/>
                </a:lnTo>
                <a:lnTo>
                  <a:pt x="44450" y="80010"/>
                </a:lnTo>
                <a:lnTo>
                  <a:pt x="53340" y="124460"/>
                </a:lnTo>
                <a:lnTo>
                  <a:pt x="62230" y="151130"/>
                </a:lnTo>
                <a:lnTo>
                  <a:pt x="71120" y="187960"/>
                </a:lnTo>
                <a:lnTo>
                  <a:pt x="71120" y="232410"/>
                </a:lnTo>
                <a:lnTo>
                  <a:pt x="71120" y="276860"/>
                </a:lnTo>
                <a:lnTo>
                  <a:pt x="71120" y="312420"/>
                </a:lnTo>
                <a:lnTo>
                  <a:pt x="62230" y="356870"/>
                </a:lnTo>
                <a:lnTo>
                  <a:pt x="44450" y="401320"/>
                </a:lnTo>
                <a:lnTo>
                  <a:pt x="35560" y="436880"/>
                </a:lnTo>
                <a:lnTo>
                  <a:pt x="17780" y="472440"/>
                </a:lnTo>
                <a:lnTo>
                  <a:pt x="889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"/>
          <p:cNvSpPr/>
          <p:nvPr/>
        </p:nvSpPr>
        <p:spPr>
          <a:xfrm>
            <a:off x="4500880" y="107188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26670" y="8890"/>
                </a:lnTo>
                <a:lnTo>
                  <a:pt x="44450" y="0"/>
                </a:lnTo>
                <a:lnTo>
                  <a:pt x="71120" y="0"/>
                </a:lnTo>
                <a:lnTo>
                  <a:pt x="11557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SMARTINK"/>
          <p:cNvSpPr/>
          <p:nvPr/>
        </p:nvSpPr>
        <p:spPr>
          <a:xfrm>
            <a:off x="5384800" y="695960"/>
            <a:ext cx="321311" cy="8891"/>
          </a:xfrm>
          <a:custGeom>
            <a:avLst/>
            <a:gdLst/>
            <a:ahLst/>
            <a:cxnLst/>
            <a:rect l="0" t="0" r="0" b="0"/>
            <a:pathLst>
              <a:path w="321311" h="8891">
                <a:moveTo>
                  <a:pt x="0" y="8890"/>
                </a:moveTo>
                <a:lnTo>
                  <a:pt x="44450" y="8890"/>
                </a:lnTo>
                <a:lnTo>
                  <a:pt x="88900" y="8890"/>
                </a:lnTo>
                <a:lnTo>
                  <a:pt x="106680" y="8890"/>
                </a:lnTo>
                <a:lnTo>
                  <a:pt x="151130" y="8890"/>
                </a:lnTo>
                <a:lnTo>
                  <a:pt x="187960" y="0"/>
                </a:lnTo>
                <a:lnTo>
                  <a:pt x="223520" y="0"/>
                </a:lnTo>
                <a:lnTo>
                  <a:pt x="259080" y="0"/>
                </a:lnTo>
                <a:lnTo>
                  <a:pt x="303530" y="0"/>
                </a:lnTo>
                <a:lnTo>
                  <a:pt x="3213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SMARTINK"/>
          <p:cNvSpPr/>
          <p:nvPr/>
        </p:nvSpPr>
        <p:spPr>
          <a:xfrm>
            <a:off x="5429250" y="695960"/>
            <a:ext cx="339091" cy="17781"/>
          </a:xfrm>
          <a:custGeom>
            <a:avLst/>
            <a:gdLst/>
            <a:ahLst/>
            <a:cxnLst/>
            <a:rect l="0" t="0" r="0" b="0"/>
            <a:pathLst>
              <a:path w="339091" h="17781">
                <a:moveTo>
                  <a:pt x="0" y="17780"/>
                </a:moveTo>
                <a:lnTo>
                  <a:pt x="17780" y="17780"/>
                </a:lnTo>
                <a:lnTo>
                  <a:pt x="53340" y="17780"/>
                </a:lnTo>
                <a:lnTo>
                  <a:pt x="88900" y="17780"/>
                </a:lnTo>
                <a:lnTo>
                  <a:pt x="115570" y="17780"/>
                </a:lnTo>
                <a:lnTo>
                  <a:pt x="161290" y="17780"/>
                </a:lnTo>
                <a:lnTo>
                  <a:pt x="205740" y="17780"/>
                </a:lnTo>
                <a:lnTo>
                  <a:pt x="250190" y="17780"/>
                </a:lnTo>
                <a:lnTo>
                  <a:pt x="276860" y="8890"/>
                </a:lnTo>
                <a:lnTo>
                  <a:pt x="321310" y="0"/>
                </a:lnTo>
                <a:lnTo>
                  <a:pt x="3390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SMARTINK"/>
          <p:cNvSpPr/>
          <p:nvPr/>
        </p:nvSpPr>
        <p:spPr>
          <a:xfrm>
            <a:off x="5553710" y="830580"/>
            <a:ext cx="72391" cy="8891"/>
          </a:xfrm>
          <a:custGeom>
            <a:avLst/>
            <a:gdLst/>
            <a:ahLst/>
            <a:cxnLst/>
            <a:rect l="0" t="0" r="0" b="0"/>
            <a:pathLst>
              <a:path w="72391" h="8891">
                <a:moveTo>
                  <a:pt x="0" y="8890"/>
                </a:moveTo>
                <a:lnTo>
                  <a:pt x="27940" y="0"/>
                </a:lnTo>
                <a:lnTo>
                  <a:pt x="723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SMARTINK"/>
          <p:cNvSpPr/>
          <p:nvPr/>
        </p:nvSpPr>
        <p:spPr>
          <a:xfrm>
            <a:off x="5670550" y="786130"/>
            <a:ext cx="8891" cy="124461"/>
          </a:xfrm>
          <a:custGeom>
            <a:avLst/>
            <a:gdLst/>
            <a:ahLst/>
            <a:cxnLst/>
            <a:rect l="0" t="0" r="0" b="0"/>
            <a:pathLst>
              <a:path w="8891" h="124461">
                <a:moveTo>
                  <a:pt x="0" y="0"/>
                </a:moveTo>
                <a:lnTo>
                  <a:pt x="0" y="35560"/>
                </a:lnTo>
                <a:lnTo>
                  <a:pt x="0" y="62230"/>
                </a:lnTo>
                <a:lnTo>
                  <a:pt x="0" y="106680"/>
                </a:lnTo>
                <a:lnTo>
                  <a:pt x="8890" y="1244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SMARTINK"/>
          <p:cNvSpPr/>
          <p:nvPr/>
        </p:nvSpPr>
        <p:spPr>
          <a:xfrm>
            <a:off x="6393180" y="713740"/>
            <a:ext cx="259081" cy="19051"/>
          </a:xfrm>
          <a:custGeom>
            <a:avLst/>
            <a:gdLst/>
            <a:ahLst/>
            <a:cxnLst/>
            <a:rect l="0" t="0" r="0" b="0"/>
            <a:pathLst>
              <a:path w="259081" h="19051">
                <a:moveTo>
                  <a:pt x="0" y="19050"/>
                </a:moveTo>
                <a:lnTo>
                  <a:pt x="35560" y="19050"/>
                </a:lnTo>
                <a:lnTo>
                  <a:pt x="72390" y="19050"/>
                </a:lnTo>
                <a:lnTo>
                  <a:pt x="116840" y="10160"/>
                </a:lnTo>
                <a:lnTo>
                  <a:pt x="152400" y="10160"/>
                </a:lnTo>
                <a:lnTo>
                  <a:pt x="187960" y="10160"/>
                </a:lnTo>
                <a:lnTo>
                  <a:pt x="223520" y="10160"/>
                </a:lnTo>
                <a:lnTo>
                  <a:pt x="241300" y="0"/>
                </a:lnTo>
                <a:lnTo>
                  <a:pt x="2590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SMARTINK"/>
          <p:cNvSpPr/>
          <p:nvPr/>
        </p:nvSpPr>
        <p:spPr>
          <a:xfrm>
            <a:off x="6456680" y="839470"/>
            <a:ext cx="80011" cy="17781"/>
          </a:xfrm>
          <a:custGeom>
            <a:avLst/>
            <a:gdLst/>
            <a:ahLst/>
            <a:cxnLst/>
            <a:rect l="0" t="0" r="0" b="0"/>
            <a:pathLst>
              <a:path w="80011" h="17781">
                <a:moveTo>
                  <a:pt x="0" y="17780"/>
                </a:moveTo>
                <a:lnTo>
                  <a:pt x="17780" y="8890"/>
                </a:lnTo>
                <a:lnTo>
                  <a:pt x="53340" y="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SMARTINK"/>
          <p:cNvSpPr/>
          <p:nvPr/>
        </p:nvSpPr>
        <p:spPr>
          <a:xfrm>
            <a:off x="6625590" y="777240"/>
            <a:ext cx="26671" cy="151131"/>
          </a:xfrm>
          <a:custGeom>
            <a:avLst/>
            <a:gdLst/>
            <a:ahLst/>
            <a:cxnLst/>
            <a:rect l="0" t="0" r="0" b="0"/>
            <a:pathLst>
              <a:path w="26671" h="15113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24460"/>
                </a:lnTo>
                <a:lnTo>
                  <a:pt x="26670" y="1511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SMARTINK"/>
          <p:cNvSpPr/>
          <p:nvPr/>
        </p:nvSpPr>
        <p:spPr>
          <a:xfrm>
            <a:off x="7287260" y="678180"/>
            <a:ext cx="284481" cy="26671"/>
          </a:xfrm>
          <a:custGeom>
            <a:avLst/>
            <a:gdLst/>
            <a:ahLst/>
            <a:cxnLst/>
            <a:rect l="0" t="0" r="0" b="0"/>
            <a:pathLst>
              <a:path w="284481" h="26671">
                <a:moveTo>
                  <a:pt x="0" y="26670"/>
                </a:moveTo>
                <a:lnTo>
                  <a:pt x="26670" y="17780"/>
                </a:lnTo>
                <a:lnTo>
                  <a:pt x="62230" y="17780"/>
                </a:lnTo>
                <a:lnTo>
                  <a:pt x="106680" y="8890"/>
                </a:lnTo>
                <a:lnTo>
                  <a:pt x="142240" y="8890"/>
                </a:lnTo>
                <a:lnTo>
                  <a:pt x="177800" y="8890"/>
                </a:lnTo>
                <a:lnTo>
                  <a:pt x="213360" y="0"/>
                </a:lnTo>
                <a:lnTo>
                  <a:pt x="257810" y="0"/>
                </a:lnTo>
                <a:lnTo>
                  <a:pt x="2844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SMARTINK"/>
          <p:cNvSpPr/>
          <p:nvPr/>
        </p:nvSpPr>
        <p:spPr>
          <a:xfrm>
            <a:off x="7305040" y="795020"/>
            <a:ext cx="97791" cy="17781"/>
          </a:xfrm>
          <a:custGeom>
            <a:avLst/>
            <a:gdLst/>
            <a:ahLst/>
            <a:cxnLst/>
            <a:rect l="0" t="0" r="0" b="0"/>
            <a:pathLst>
              <a:path w="97791" h="17781">
                <a:moveTo>
                  <a:pt x="0" y="17780"/>
                </a:moveTo>
                <a:lnTo>
                  <a:pt x="35560" y="17780"/>
                </a:lnTo>
                <a:lnTo>
                  <a:pt x="53340" y="889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SMARTINK"/>
          <p:cNvSpPr/>
          <p:nvPr/>
        </p:nvSpPr>
        <p:spPr>
          <a:xfrm>
            <a:off x="7509510" y="713740"/>
            <a:ext cx="8891" cy="152401"/>
          </a:xfrm>
          <a:custGeom>
            <a:avLst/>
            <a:gdLst/>
            <a:ahLst/>
            <a:cxnLst/>
            <a:rect l="0" t="0" r="0" b="0"/>
            <a:pathLst>
              <a:path w="8891" h="152401">
                <a:moveTo>
                  <a:pt x="0" y="0"/>
                </a:moveTo>
                <a:lnTo>
                  <a:pt x="0" y="45720"/>
                </a:lnTo>
                <a:lnTo>
                  <a:pt x="0" y="81280"/>
                </a:lnTo>
                <a:lnTo>
                  <a:pt x="0" y="107950"/>
                </a:lnTo>
                <a:lnTo>
                  <a:pt x="889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SMARTINK"/>
          <p:cNvSpPr/>
          <p:nvPr/>
        </p:nvSpPr>
        <p:spPr>
          <a:xfrm>
            <a:off x="5313680" y="1098550"/>
            <a:ext cx="71121" cy="1"/>
          </a:xfrm>
          <a:custGeom>
            <a:avLst/>
            <a:gdLst/>
            <a:ahLst/>
            <a:cxnLst/>
            <a:rect l="0" t="0" r="0" b="0"/>
            <a:pathLst>
              <a:path w="7112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SMARTINK"/>
          <p:cNvSpPr/>
          <p:nvPr/>
        </p:nvSpPr>
        <p:spPr>
          <a:xfrm>
            <a:off x="5527040" y="937260"/>
            <a:ext cx="8891" cy="152401"/>
          </a:xfrm>
          <a:custGeom>
            <a:avLst/>
            <a:gdLst/>
            <a:ahLst/>
            <a:cxnLst/>
            <a:rect l="0" t="0" r="0" b="0"/>
            <a:pathLst>
              <a:path w="8891" h="152401">
                <a:moveTo>
                  <a:pt x="0" y="0"/>
                </a:moveTo>
                <a:lnTo>
                  <a:pt x="0" y="17780"/>
                </a:lnTo>
                <a:lnTo>
                  <a:pt x="0" y="35560"/>
                </a:lnTo>
                <a:lnTo>
                  <a:pt x="8890" y="72390"/>
                </a:lnTo>
                <a:lnTo>
                  <a:pt x="8890" y="99060"/>
                </a:lnTo>
                <a:lnTo>
                  <a:pt x="8890" y="134620"/>
                </a:lnTo>
                <a:lnTo>
                  <a:pt x="889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SMARTINK"/>
          <p:cNvSpPr/>
          <p:nvPr/>
        </p:nvSpPr>
        <p:spPr>
          <a:xfrm>
            <a:off x="5455920" y="1178560"/>
            <a:ext cx="152401" cy="8891"/>
          </a:xfrm>
          <a:custGeom>
            <a:avLst/>
            <a:gdLst/>
            <a:ahLst/>
            <a:cxnLst/>
            <a:rect l="0" t="0" r="0" b="0"/>
            <a:pathLst>
              <a:path w="152401" h="8891">
                <a:moveTo>
                  <a:pt x="0" y="8890"/>
                </a:moveTo>
                <a:lnTo>
                  <a:pt x="2667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SMARTINK"/>
          <p:cNvSpPr/>
          <p:nvPr/>
        </p:nvSpPr>
        <p:spPr>
          <a:xfrm>
            <a:off x="5544820" y="1214120"/>
            <a:ext cx="196851" cy="214631"/>
          </a:xfrm>
          <a:custGeom>
            <a:avLst/>
            <a:gdLst/>
            <a:ahLst/>
            <a:cxnLst/>
            <a:rect l="0" t="0" r="0" b="0"/>
            <a:pathLst>
              <a:path w="196851" h="214631">
                <a:moveTo>
                  <a:pt x="0" y="44450"/>
                </a:moveTo>
                <a:lnTo>
                  <a:pt x="45720" y="81280"/>
                </a:lnTo>
                <a:lnTo>
                  <a:pt x="63500" y="81280"/>
                </a:lnTo>
                <a:lnTo>
                  <a:pt x="81280" y="71120"/>
                </a:lnTo>
                <a:lnTo>
                  <a:pt x="99060" y="53340"/>
                </a:lnTo>
                <a:lnTo>
                  <a:pt x="107950" y="26670"/>
                </a:lnTo>
                <a:lnTo>
                  <a:pt x="99060" y="8890"/>
                </a:lnTo>
                <a:lnTo>
                  <a:pt x="81280" y="0"/>
                </a:lnTo>
                <a:lnTo>
                  <a:pt x="45720" y="26670"/>
                </a:lnTo>
                <a:lnTo>
                  <a:pt x="36830" y="53340"/>
                </a:lnTo>
                <a:lnTo>
                  <a:pt x="17780" y="99060"/>
                </a:lnTo>
                <a:lnTo>
                  <a:pt x="17780" y="143510"/>
                </a:lnTo>
                <a:lnTo>
                  <a:pt x="17780" y="161290"/>
                </a:lnTo>
                <a:lnTo>
                  <a:pt x="27940" y="179070"/>
                </a:lnTo>
                <a:lnTo>
                  <a:pt x="45720" y="196850"/>
                </a:lnTo>
                <a:lnTo>
                  <a:pt x="90170" y="214630"/>
                </a:lnTo>
                <a:lnTo>
                  <a:pt x="116840" y="214630"/>
                </a:lnTo>
                <a:lnTo>
                  <a:pt x="152400" y="196850"/>
                </a:lnTo>
                <a:lnTo>
                  <a:pt x="170180" y="196850"/>
                </a:lnTo>
                <a:lnTo>
                  <a:pt x="179070" y="179070"/>
                </a:lnTo>
                <a:lnTo>
                  <a:pt x="196850" y="1790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SMARTINK"/>
          <p:cNvSpPr/>
          <p:nvPr/>
        </p:nvSpPr>
        <p:spPr>
          <a:xfrm>
            <a:off x="6474460" y="1223010"/>
            <a:ext cx="71121" cy="8891"/>
          </a:xfrm>
          <a:custGeom>
            <a:avLst/>
            <a:gdLst/>
            <a:ahLst/>
            <a:cxnLst/>
            <a:rect l="0" t="0" r="0" b="0"/>
            <a:pathLst>
              <a:path w="71121" h="8891">
                <a:moveTo>
                  <a:pt x="0" y="8890"/>
                </a:moveTo>
                <a:lnTo>
                  <a:pt x="44450" y="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SMARTINK"/>
          <p:cNvSpPr/>
          <p:nvPr/>
        </p:nvSpPr>
        <p:spPr>
          <a:xfrm>
            <a:off x="6670040" y="1071880"/>
            <a:ext cx="54611" cy="303531"/>
          </a:xfrm>
          <a:custGeom>
            <a:avLst/>
            <a:gdLst/>
            <a:ahLst/>
            <a:cxnLst/>
            <a:rect l="0" t="0" r="0" b="0"/>
            <a:pathLst>
              <a:path w="54611" h="30353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8890" y="97790"/>
                </a:lnTo>
                <a:lnTo>
                  <a:pt x="17780" y="133350"/>
                </a:lnTo>
                <a:lnTo>
                  <a:pt x="17780" y="168910"/>
                </a:lnTo>
                <a:lnTo>
                  <a:pt x="17780" y="213360"/>
                </a:lnTo>
                <a:lnTo>
                  <a:pt x="26670" y="250190"/>
                </a:lnTo>
                <a:lnTo>
                  <a:pt x="45720" y="294640"/>
                </a:lnTo>
                <a:lnTo>
                  <a:pt x="54610" y="3035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SMARTINK"/>
          <p:cNvSpPr/>
          <p:nvPr/>
        </p:nvSpPr>
        <p:spPr>
          <a:xfrm>
            <a:off x="7358380" y="1178560"/>
            <a:ext cx="71121" cy="1"/>
          </a:xfrm>
          <a:custGeom>
            <a:avLst/>
            <a:gdLst/>
            <a:ahLst/>
            <a:cxnLst/>
            <a:rect l="0" t="0" r="0" b="0"/>
            <a:pathLst>
              <a:path w="7112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SMARTINK"/>
          <p:cNvSpPr/>
          <p:nvPr/>
        </p:nvSpPr>
        <p:spPr>
          <a:xfrm>
            <a:off x="7518400" y="1027430"/>
            <a:ext cx="143511" cy="276861"/>
          </a:xfrm>
          <a:custGeom>
            <a:avLst/>
            <a:gdLst/>
            <a:ahLst/>
            <a:cxnLst/>
            <a:rect l="0" t="0" r="0" b="0"/>
            <a:pathLst>
              <a:path w="143511" h="276861">
                <a:moveTo>
                  <a:pt x="17780" y="124460"/>
                </a:moveTo>
                <a:lnTo>
                  <a:pt x="35560" y="124460"/>
                </a:lnTo>
                <a:lnTo>
                  <a:pt x="63500" y="106680"/>
                </a:lnTo>
                <a:lnTo>
                  <a:pt x="81280" y="80010"/>
                </a:lnTo>
                <a:lnTo>
                  <a:pt x="81280" y="53340"/>
                </a:lnTo>
                <a:lnTo>
                  <a:pt x="63500" y="17780"/>
                </a:lnTo>
                <a:lnTo>
                  <a:pt x="53340" y="0"/>
                </a:lnTo>
                <a:lnTo>
                  <a:pt x="35560" y="8890"/>
                </a:lnTo>
                <a:lnTo>
                  <a:pt x="17780" y="35560"/>
                </a:lnTo>
                <a:lnTo>
                  <a:pt x="8890" y="62230"/>
                </a:lnTo>
                <a:lnTo>
                  <a:pt x="0" y="80010"/>
                </a:lnTo>
                <a:lnTo>
                  <a:pt x="0" y="106680"/>
                </a:lnTo>
                <a:lnTo>
                  <a:pt x="0" y="142240"/>
                </a:lnTo>
                <a:lnTo>
                  <a:pt x="0" y="186690"/>
                </a:lnTo>
                <a:lnTo>
                  <a:pt x="0" y="213360"/>
                </a:lnTo>
                <a:lnTo>
                  <a:pt x="26670" y="248920"/>
                </a:lnTo>
                <a:lnTo>
                  <a:pt x="44450" y="267970"/>
                </a:lnTo>
                <a:lnTo>
                  <a:pt x="63500" y="276860"/>
                </a:lnTo>
                <a:lnTo>
                  <a:pt x="81280" y="276860"/>
                </a:lnTo>
                <a:lnTo>
                  <a:pt x="107950" y="267970"/>
                </a:lnTo>
                <a:lnTo>
                  <a:pt x="125730" y="257810"/>
                </a:lnTo>
                <a:lnTo>
                  <a:pt x="143510" y="2578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SMARTINK"/>
          <p:cNvSpPr/>
          <p:nvPr/>
        </p:nvSpPr>
        <p:spPr>
          <a:xfrm>
            <a:off x="5214620" y="857250"/>
            <a:ext cx="125731" cy="633731"/>
          </a:xfrm>
          <a:custGeom>
            <a:avLst/>
            <a:gdLst/>
            <a:ahLst/>
            <a:cxnLst/>
            <a:rect l="0" t="0" r="0" b="0"/>
            <a:pathLst>
              <a:path w="125731" h="633731">
                <a:moveTo>
                  <a:pt x="62230" y="0"/>
                </a:moveTo>
                <a:lnTo>
                  <a:pt x="35560" y="35560"/>
                </a:lnTo>
                <a:lnTo>
                  <a:pt x="26670" y="71120"/>
                </a:lnTo>
                <a:lnTo>
                  <a:pt x="17780" y="97790"/>
                </a:lnTo>
                <a:lnTo>
                  <a:pt x="8890" y="143510"/>
                </a:lnTo>
                <a:lnTo>
                  <a:pt x="8890" y="17907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8890" y="365760"/>
                </a:lnTo>
                <a:lnTo>
                  <a:pt x="17780" y="401320"/>
                </a:lnTo>
                <a:lnTo>
                  <a:pt x="26670" y="438150"/>
                </a:lnTo>
                <a:lnTo>
                  <a:pt x="35560" y="482600"/>
                </a:lnTo>
                <a:lnTo>
                  <a:pt x="53340" y="518160"/>
                </a:lnTo>
                <a:lnTo>
                  <a:pt x="81280" y="553720"/>
                </a:lnTo>
                <a:lnTo>
                  <a:pt x="99060" y="598170"/>
                </a:lnTo>
                <a:lnTo>
                  <a:pt x="125730" y="633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SMARTINK"/>
          <p:cNvSpPr/>
          <p:nvPr/>
        </p:nvSpPr>
        <p:spPr>
          <a:xfrm>
            <a:off x="5857240" y="1393190"/>
            <a:ext cx="19051" cy="124461"/>
          </a:xfrm>
          <a:custGeom>
            <a:avLst/>
            <a:gdLst/>
            <a:ahLst/>
            <a:cxnLst/>
            <a:rect l="0" t="0" r="0" b="0"/>
            <a:pathLst>
              <a:path w="19051" h="124461">
                <a:moveTo>
                  <a:pt x="1905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SMARTINK"/>
          <p:cNvSpPr/>
          <p:nvPr/>
        </p:nvSpPr>
        <p:spPr>
          <a:xfrm>
            <a:off x="5920740" y="1178560"/>
            <a:ext cx="80011" cy="1"/>
          </a:xfrm>
          <a:custGeom>
            <a:avLst/>
            <a:gdLst/>
            <a:ahLst/>
            <a:cxnLst/>
            <a:rect l="0" t="0" r="0" b="0"/>
            <a:pathLst>
              <a:path w="8001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SMARTINK"/>
          <p:cNvSpPr/>
          <p:nvPr/>
        </p:nvSpPr>
        <p:spPr>
          <a:xfrm>
            <a:off x="6071870" y="963930"/>
            <a:ext cx="35561" cy="464821"/>
          </a:xfrm>
          <a:custGeom>
            <a:avLst/>
            <a:gdLst/>
            <a:ahLst/>
            <a:cxnLst/>
            <a:rect l="0" t="0" r="0" b="0"/>
            <a:pathLst>
              <a:path w="35561" h="464821">
                <a:moveTo>
                  <a:pt x="0" y="0"/>
                </a:moveTo>
                <a:lnTo>
                  <a:pt x="0" y="26670"/>
                </a:lnTo>
                <a:lnTo>
                  <a:pt x="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8890" y="187960"/>
                </a:lnTo>
                <a:lnTo>
                  <a:pt x="8890" y="232410"/>
                </a:lnTo>
                <a:lnTo>
                  <a:pt x="8890" y="267970"/>
                </a:lnTo>
                <a:lnTo>
                  <a:pt x="8890" y="303530"/>
                </a:lnTo>
                <a:lnTo>
                  <a:pt x="8890" y="340360"/>
                </a:lnTo>
                <a:lnTo>
                  <a:pt x="8890" y="375920"/>
                </a:lnTo>
                <a:lnTo>
                  <a:pt x="17780" y="420370"/>
                </a:lnTo>
                <a:lnTo>
                  <a:pt x="26670" y="455930"/>
                </a:lnTo>
                <a:lnTo>
                  <a:pt x="3556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SMARTINK"/>
          <p:cNvSpPr/>
          <p:nvPr/>
        </p:nvSpPr>
        <p:spPr>
          <a:xfrm>
            <a:off x="6134100" y="901700"/>
            <a:ext cx="125731" cy="651511"/>
          </a:xfrm>
          <a:custGeom>
            <a:avLst/>
            <a:gdLst/>
            <a:ahLst/>
            <a:cxnLst/>
            <a:rect l="0" t="0" r="0" b="0"/>
            <a:pathLst>
              <a:path w="125731" h="651511">
                <a:moveTo>
                  <a:pt x="0" y="0"/>
                </a:moveTo>
                <a:lnTo>
                  <a:pt x="45720" y="53340"/>
                </a:lnTo>
                <a:lnTo>
                  <a:pt x="72390" y="99060"/>
                </a:lnTo>
                <a:lnTo>
                  <a:pt x="90170" y="125730"/>
                </a:lnTo>
                <a:lnTo>
                  <a:pt x="107950" y="161290"/>
                </a:lnTo>
                <a:lnTo>
                  <a:pt x="125730" y="205740"/>
                </a:lnTo>
                <a:lnTo>
                  <a:pt x="125730" y="232410"/>
                </a:lnTo>
                <a:lnTo>
                  <a:pt x="125730" y="276860"/>
                </a:lnTo>
                <a:lnTo>
                  <a:pt x="116840" y="312420"/>
                </a:lnTo>
                <a:lnTo>
                  <a:pt x="107950" y="356870"/>
                </a:lnTo>
                <a:lnTo>
                  <a:pt x="99060" y="393700"/>
                </a:lnTo>
                <a:lnTo>
                  <a:pt x="81280" y="429260"/>
                </a:lnTo>
                <a:lnTo>
                  <a:pt x="72390" y="455930"/>
                </a:lnTo>
                <a:lnTo>
                  <a:pt x="54610" y="491490"/>
                </a:lnTo>
                <a:lnTo>
                  <a:pt x="45720" y="527050"/>
                </a:lnTo>
                <a:lnTo>
                  <a:pt x="27940" y="553720"/>
                </a:lnTo>
                <a:lnTo>
                  <a:pt x="10160" y="598170"/>
                </a:lnTo>
                <a:lnTo>
                  <a:pt x="0" y="642620"/>
                </a:lnTo>
                <a:lnTo>
                  <a:pt x="0" y="651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SMARTINK"/>
          <p:cNvSpPr/>
          <p:nvPr/>
        </p:nvSpPr>
        <p:spPr>
          <a:xfrm>
            <a:off x="6438900" y="963930"/>
            <a:ext cx="160021" cy="509271"/>
          </a:xfrm>
          <a:custGeom>
            <a:avLst/>
            <a:gdLst/>
            <a:ahLst/>
            <a:cxnLst/>
            <a:rect l="0" t="0" r="0" b="0"/>
            <a:pathLst>
              <a:path w="160021" h="509271">
                <a:moveTo>
                  <a:pt x="62230" y="0"/>
                </a:moveTo>
                <a:lnTo>
                  <a:pt x="44450" y="0"/>
                </a:lnTo>
                <a:lnTo>
                  <a:pt x="26670" y="45720"/>
                </a:lnTo>
                <a:lnTo>
                  <a:pt x="17780" y="90170"/>
                </a:lnTo>
                <a:lnTo>
                  <a:pt x="8890" y="134620"/>
                </a:lnTo>
                <a:lnTo>
                  <a:pt x="8890" y="170180"/>
                </a:lnTo>
                <a:lnTo>
                  <a:pt x="0" y="205740"/>
                </a:lnTo>
                <a:lnTo>
                  <a:pt x="0" y="250190"/>
                </a:lnTo>
                <a:lnTo>
                  <a:pt x="0" y="285750"/>
                </a:lnTo>
                <a:lnTo>
                  <a:pt x="0" y="331470"/>
                </a:lnTo>
                <a:lnTo>
                  <a:pt x="0" y="367030"/>
                </a:lnTo>
                <a:lnTo>
                  <a:pt x="17780" y="402590"/>
                </a:lnTo>
                <a:lnTo>
                  <a:pt x="26670" y="429260"/>
                </a:lnTo>
                <a:lnTo>
                  <a:pt x="53340" y="455930"/>
                </a:lnTo>
                <a:lnTo>
                  <a:pt x="97790" y="491490"/>
                </a:lnTo>
                <a:lnTo>
                  <a:pt x="124460" y="500380"/>
                </a:lnTo>
                <a:lnTo>
                  <a:pt x="16002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SMARTINK"/>
          <p:cNvSpPr/>
          <p:nvPr/>
        </p:nvSpPr>
        <p:spPr>
          <a:xfrm>
            <a:off x="6840220" y="1357630"/>
            <a:ext cx="26671" cy="151131"/>
          </a:xfrm>
          <a:custGeom>
            <a:avLst/>
            <a:gdLst/>
            <a:ahLst/>
            <a:cxnLst/>
            <a:rect l="0" t="0" r="0" b="0"/>
            <a:pathLst>
              <a:path w="26671" h="151131">
                <a:moveTo>
                  <a:pt x="26670" y="0"/>
                </a:moveTo>
                <a:lnTo>
                  <a:pt x="17780" y="3556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SMARTINK"/>
          <p:cNvSpPr/>
          <p:nvPr/>
        </p:nvSpPr>
        <p:spPr>
          <a:xfrm>
            <a:off x="6946900" y="1054100"/>
            <a:ext cx="152401" cy="330201"/>
          </a:xfrm>
          <a:custGeom>
            <a:avLst/>
            <a:gdLst/>
            <a:ahLst/>
            <a:cxnLst/>
            <a:rect l="0" t="0" r="0" b="0"/>
            <a:pathLst>
              <a:path w="152401" h="330201">
                <a:moveTo>
                  <a:pt x="26670" y="0"/>
                </a:moveTo>
                <a:lnTo>
                  <a:pt x="8890" y="8890"/>
                </a:ln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22250"/>
                </a:lnTo>
                <a:lnTo>
                  <a:pt x="8890" y="250190"/>
                </a:lnTo>
                <a:lnTo>
                  <a:pt x="26670" y="285750"/>
                </a:lnTo>
                <a:lnTo>
                  <a:pt x="44450" y="312420"/>
                </a:lnTo>
                <a:lnTo>
                  <a:pt x="63500" y="321310"/>
                </a:lnTo>
                <a:lnTo>
                  <a:pt x="81280" y="330200"/>
                </a:lnTo>
                <a:lnTo>
                  <a:pt x="107950" y="330200"/>
                </a:lnTo>
                <a:lnTo>
                  <a:pt x="125730" y="321310"/>
                </a:lnTo>
                <a:lnTo>
                  <a:pt x="134620" y="303530"/>
                </a:lnTo>
                <a:lnTo>
                  <a:pt x="152400" y="267970"/>
                </a:lnTo>
                <a:lnTo>
                  <a:pt x="152400" y="231140"/>
                </a:lnTo>
                <a:lnTo>
                  <a:pt x="152400" y="186690"/>
                </a:lnTo>
                <a:lnTo>
                  <a:pt x="152400" y="151130"/>
                </a:lnTo>
                <a:lnTo>
                  <a:pt x="152400" y="115570"/>
                </a:lnTo>
                <a:lnTo>
                  <a:pt x="143510" y="80010"/>
                </a:lnTo>
                <a:lnTo>
                  <a:pt x="116840" y="44450"/>
                </a:lnTo>
                <a:lnTo>
                  <a:pt x="99060" y="35560"/>
                </a:lnTo>
                <a:lnTo>
                  <a:pt x="81280" y="35560"/>
                </a:lnTo>
                <a:lnTo>
                  <a:pt x="44450" y="35560"/>
                </a:lnTo>
                <a:lnTo>
                  <a:pt x="2667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SMARTINK"/>
          <p:cNvSpPr/>
          <p:nvPr/>
        </p:nvSpPr>
        <p:spPr>
          <a:xfrm>
            <a:off x="7125970" y="910590"/>
            <a:ext cx="80011" cy="544831"/>
          </a:xfrm>
          <a:custGeom>
            <a:avLst/>
            <a:gdLst/>
            <a:ahLst/>
            <a:cxnLst/>
            <a:rect l="0" t="0" r="0" b="0"/>
            <a:pathLst>
              <a:path w="80011" h="544831">
                <a:moveTo>
                  <a:pt x="0" y="0"/>
                </a:moveTo>
                <a:lnTo>
                  <a:pt x="17780" y="35560"/>
                </a:lnTo>
                <a:lnTo>
                  <a:pt x="35560" y="71120"/>
                </a:lnTo>
                <a:lnTo>
                  <a:pt x="44450" y="116840"/>
                </a:lnTo>
                <a:lnTo>
                  <a:pt x="53340" y="152400"/>
                </a:lnTo>
                <a:lnTo>
                  <a:pt x="62230" y="187960"/>
                </a:lnTo>
                <a:lnTo>
                  <a:pt x="71120" y="223520"/>
                </a:lnTo>
                <a:lnTo>
                  <a:pt x="71120" y="259080"/>
                </a:lnTo>
                <a:lnTo>
                  <a:pt x="80010" y="303530"/>
                </a:lnTo>
                <a:lnTo>
                  <a:pt x="80010" y="339090"/>
                </a:lnTo>
                <a:lnTo>
                  <a:pt x="80010" y="384810"/>
                </a:lnTo>
                <a:lnTo>
                  <a:pt x="80010" y="429260"/>
                </a:lnTo>
                <a:lnTo>
                  <a:pt x="80010" y="473710"/>
                </a:lnTo>
                <a:lnTo>
                  <a:pt x="71120" y="518160"/>
                </a:lnTo>
                <a:lnTo>
                  <a:pt x="62230" y="544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SMARTINK"/>
          <p:cNvSpPr/>
          <p:nvPr/>
        </p:nvSpPr>
        <p:spPr>
          <a:xfrm>
            <a:off x="7331710" y="919480"/>
            <a:ext cx="177801" cy="518161"/>
          </a:xfrm>
          <a:custGeom>
            <a:avLst/>
            <a:gdLst/>
            <a:ahLst/>
            <a:cxnLst/>
            <a:rect l="0" t="0" r="0" b="0"/>
            <a:pathLst>
              <a:path w="177801" h="518161">
                <a:moveTo>
                  <a:pt x="106680" y="0"/>
                </a:moveTo>
                <a:lnTo>
                  <a:pt x="62230" y="35560"/>
                </a:lnTo>
                <a:lnTo>
                  <a:pt x="35560" y="81280"/>
                </a:lnTo>
                <a:lnTo>
                  <a:pt x="17780" y="125730"/>
                </a:lnTo>
                <a:lnTo>
                  <a:pt x="889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12420"/>
                </a:lnTo>
                <a:lnTo>
                  <a:pt x="8890" y="347980"/>
                </a:lnTo>
                <a:lnTo>
                  <a:pt x="17780" y="384810"/>
                </a:lnTo>
                <a:lnTo>
                  <a:pt x="26670" y="420370"/>
                </a:lnTo>
                <a:lnTo>
                  <a:pt x="44450" y="464820"/>
                </a:lnTo>
                <a:lnTo>
                  <a:pt x="62230" y="482600"/>
                </a:lnTo>
                <a:lnTo>
                  <a:pt x="80010" y="491490"/>
                </a:lnTo>
                <a:lnTo>
                  <a:pt x="97790" y="500380"/>
                </a:lnTo>
                <a:lnTo>
                  <a:pt x="142240" y="509270"/>
                </a:lnTo>
                <a:lnTo>
                  <a:pt x="17780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SMARTINK"/>
          <p:cNvSpPr/>
          <p:nvPr/>
        </p:nvSpPr>
        <p:spPr>
          <a:xfrm>
            <a:off x="7759700" y="1285240"/>
            <a:ext cx="17781" cy="187961"/>
          </a:xfrm>
          <a:custGeom>
            <a:avLst/>
            <a:gdLst/>
            <a:ahLst/>
            <a:cxnLst/>
            <a:rect l="0" t="0" r="0" b="0"/>
            <a:pathLst>
              <a:path w="17781" h="187961">
                <a:moveTo>
                  <a:pt x="17780" y="0"/>
                </a:moveTo>
                <a:lnTo>
                  <a:pt x="17780" y="36830"/>
                </a:lnTo>
                <a:lnTo>
                  <a:pt x="17780" y="81280"/>
                </a:lnTo>
                <a:lnTo>
                  <a:pt x="8890" y="107950"/>
                </a:lnTo>
                <a:lnTo>
                  <a:pt x="8890" y="143510"/>
                </a:lnTo>
                <a:lnTo>
                  <a:pt x="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SMARTINK"/>
          <p:cNvSpPr/>
          <p:nvPr/>
        </p:nvSpPr>
        <p:spPr>
          <a:xfrm>
            <a:off x="7920990" y="981710"/>
            <a:ext cx="26671" cy="411481"/>
          </a:xfrm>
          <a:custGeom>
            <a:avLst/>
            <a:gdLst/>
            <a:ahLst/>
            <a:cxnLst/>
            <a:rect l="0" t="0" r="0" b="0"/>
            <a:pathLst>
              <a:path w="26671" h="411481">
                <a:moveTo>
                  <a:pt x="17780" y="0"/>
                </a:moveTo>
                <a:lnTo>
                  <a:pt x="8890" y="19050"/>
                </a:lnTo>
                <a:lnTo>
                  <a:pt x="0" y="63500"/>
                </a:lnTo>
                <a:lnTo>
                  <a:pt x="0" y="99060"/>
                </a:lnTo>
                <a:lnTo>
                  <a:pt x="0" y="143510"/>
                </a:lnTo>
                <a:lnTo>
                  <a:pt x="0" y="17907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8890" y="331470"/>
                </a:lnTo>
                <a:lnTo>
                  <a:pt x="17780" y="375920"/>
                </a:lnTo>
                <a:lnTo>
                  <a:pt x="2667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SMARTINK"/>
          <p:cNvSpPr/>
          <p:nvPr/>
        </p:nvSpPr>
        <p:spPr>
          <a:xfrm>
            <a:off x="8018780" y="901700"/>
            <a:ext cx="44451" cy="633731"/>
          </a:xfrm>
          <a:custGeom>
            <a:avLst/>
            <a:gdLst/>
            <a:ahLst/>
            <a:cxnLst/>
            <a:rect l="0" t="0" r="0" b="0"/>
            <a:pathLst>
              <a:path w="44451" h="633731">
                <a:moveTo>
                  <a:pt x="8890" y="0"/>
                </a:moveTo>
                <a:lnTo>
                  <a:pt x="17780" y="35560"/>
                </a:lnTo>
                <a:lnTo>
                  <a:pt x="26670" y="71120"/>
                </a:lnTo>
                <a:lnTo>
                  <a:pt x="35560" y="107950"/>
                </a:lnTo>
                <a:lnTo>
                  <a:pt x="35560" y="143510"/>
                </a:lnTo>
                <a:lnTo>
                  <a:pt x="44450" y="179070"/>
                </a:lnTo>
                <a:lnTo>
                  <a:pt x="44450" y="223520"/>
                </a:lnTo>
                <a:lnTo>
                  <a:pt x="44450" y="259080"/>
                </a:lnTo>
                <a:lnTo>
                  <a:pt x="44450" y="294640"/>
                </a:lnTo>
                <a:lnTo>
                  <a:pt x="44450" y="330200"/>
                </a:lnTo>
                <a:lnTo>
                  <a:pt x="44450" y="356870"/>
                </a:lnTo>
                <a:lnTo>
                  <a:pt x="44450" y="393700"/>
                </a:lnTo>
                <a:lnTo>
                  <a:pt x="44450" y="420370"/>
                </a:lnTo>
                <a:lnTo>
                  <a:pt x="35560" y="455930"/>
                </a:lnTo>
                <a:lnTo>
                  <a:pt x="26670" y="491490"/>
                </a:lnTo>
                <a:lnTo>
                  <a:pt x="26670" y="518160"/>
                </a:lnTo>
                <a:lnTo>
                  <a:pt x="17780" y="553720"/>
                </a:lnTo>
                <a:lnTo>
                  <a:pt x="8890" y="580390"/>
                </a:lnTo>
                <a:lnTo>
                  <a:pt x="0" y="624840"/>
                </a:lnTo>
                <a:lnTo>
                  <a:pt x="0" y="633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SMARTINK"/>
          <p:cNvSpPr/>
          <p:nvPr/>
        </p:nvSpPr>
        <p:spPr>
          <a:xfrm>
            <a:off x="3143250" y="759460"/>
            <a:ext cx="133351" cy="177801"/>
          </a:xfrm>
          <a:custGeom>
            <a:avLst/>
            <a:gdLst/>
            <a:ahLst/>
            <a:cxnLst/>
            <a:rect l="0" t="0" r="0" b="0"/>
            <a:pathLst>
              <a:path w="133351" h="177801">
                <a:moveTo>
                  <a:pt x="133350" y="0"/>
                </a:moveTo>
                <a:lnTo>
                  <a:pt x="124460" y="17780"/>
                </a:lnTo>
                <a:lnTo>
                  <a:pt x="106680" y="53340"/>
                </a:lnTo>
                <a:lnTo>
                  <a:pt x="97790" y="71120"/>
                </a:lnTo>
                <a:lnTo>
                  <a:pt x="71120" y="115570"/>
                </a:lnTo>
                <a:lnTo>
                  <a:pt x="44450" y="142240"/>
                </a:lnTo>
                <a:lnTo>
                  <a:pt x="17780" y="16891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SMARTINK"/>
          <p:cNvSpPr/>
          <p:nvPr/>
        </p:nvSpPr>
        <p:spPr>
          <a:xfrm>
            <a:off x="3081020" y="857250"/>
            <a:ext cx="177801" cy="106681"/>
          </a:xfrm>
          <a:custGeom>
            <a:avLst/>
            <a:gdLst/>
            <a:ahLst/>
            <a:cxnLst/>
            <a:rect l="0" t="0" r="0" b="0"/>
            <a:pathLst>
              <a:path w="177801" h="106681">
                <a:moveTo>
                  <a:pt x="0" y="0"/>
                </a:moveTo>
                <a:lnTo>
                  <a:pt x="8890" y="17780"/>
                </a:lnTo>
                <a:lnTo>
                  <a:pt x="17780" y="44450"/>
                </a:lnTo>
                <a:lnTo>
                  <a:pt x="26670" y="71120"/>
                </a:lnTo>
                <a:lnTo>
                  <a:pt x="26670" y="88900"/>
                </a:lnTo>
                <a:lnTo>
                  <a:pt x="53340" y="106680"/>
                </a:lnTo>
                <a:lnTo>
                  <a:pt x="71120" y="106680"/>
                </a:lnTo>
                <a:lnTo>
                  <a:pt x="106680" y="97790"/>
                </a:lnTo>
                <a:lnTo>
                  <a:pt x="142240" y="80010"/>
                </a:lnTo>
                <a:lnTo>
                  <a:pt x="17780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SMARTINK"/>
          <p:cNvSpPr/>
          <p:nvPr/>
        </p:nvSpPr>
        <p:spPr>
          <a:xfrm>
            <a:off x="3768090" y="1464310"/>
            <a:ext cx="223521" cy="383541"/>
          </a:xfrm>
          <a:custGeom>
            <a:avLst/>
            <a:gdLst/>
            <a:ahLst/>
            <a:cxnLst/>
            <a:rect l="0" t="0" r="0" b="0"/>
            <a:pathLst>
              <a:path w="223521" h="383541">
                <a:moveTo>
                  <a:pt x="0" y="321310"/>
                </a:moveTo>
                <a:lnTo>
                  <a:pt x="8890" y="339090"/>
                </a:lnTo>
                <a:lnTo>
                  <a:pt x="26670" y="339090"/>
                </a:lnTo>
                <a:lnTo>
                  <a:pt x="44450" y="330200"/>
                </a:lnTo>
                <a:lnTo>
                  <a:pt x="80010" y="312420"/>
                </a:lnTo>
                <a:lnTo>
                  <a:pt x="99060" y="303530"/>
                </a:lnTo>
                <a:lnTo>
                  <a:pt x="134620" y="259080"/>
                </a:lnTo>
                <a:lnTo>
                  <a:pt x="161290" y="214630"/>
                </a:lnTo>
                <a:lnTo>
                  <a:pt x="179070" y="170180"/>
                </a:lnTo>
                <a:lnTo>
                  <a:pt x="187960" y="134620"/>
                </a:lnTo>
                <a:lnTo>
                  <a:pt x="196850" y="97790"/>
                </a:lnTo>
                <a:lnTo>
                  <a:pt x="196850" y="53340"/>
                </a:lnTo>
                <a:lnTo>
                  <a:pt x="196850" y="35560"/>
                </a:lnTo>
                <a:lnTo>
                  <a:pt x="196850" y="17780"/>
                </a:lnTo>
                <a:lnTo>
                  <a:pt x="187960" y="0"/>
                </a:lnTo>
                <a:lnTo>
                  <a:pt x="170180" y="0"/>
                </a:lnTo>
                <a:lnTo>
                  <a:pt x="152400" y="44450"/>
                </a:lnTo>
                <a:lnTo>
                  <a:pt x="152400" y="80010"/>
                </a:lnTo>
                <a:lnTo>
                  <a:pt x="152400" y="116840"/>
                </a:lnTo>
                <a:lnTo>
                  <a:pt x="152400" y="152400"/>
                </a:lnTo>
                <a:lnTo>
                  <a:pt x="152400" y="187960"/>
                </a:lnTo>
                <a:lnTo>
                  <a:pt x="152400" y="223520"/>
                </a:lnTo>
                <a:lnTo>
                  <a:pt x="161290" y="267970"/>
                </a:lnTo>
                <a:lnTo>
                  <a:pt x="170180" y="312420"/>
                </a:lnTo>
                <a:lnTo>
                  <a:pt x="196850" y="347980"/>
                </a:lnTo>
                <a:lnTo>
                  <a:pt x="22352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SMARTINK"/>
          <p:cNvSpPr/>
          <p:nvPr/>
        </p:nvSpPr>
        <p:spPr>
          <a:xfrm>
            <a:off x="4080510" y="1590040"/>
            <a:ext cx="179071" cy="285751"/>
          </a:xfrm>
          <a:custGeom>
            <a:avLst/>
            <a:gdLst/>
            <a:ahLst/>
            <a:cxnLst/>
            <a:rect l="0" t="0" r="0" b="0"/>
            <a:pathLst>
              <a:path w="179071" h="285751">
                <a:moveTo>
                  <a:pt x="0" y="0"/>
                </a:moveTo>
                <a:lnTo>
                  <a:pt x="8890" y="44450"/>
                </a:lnTo>
                <a:lnTo>
                  <a:pt x="17780" y="80010"/>
                </a:lnTo>
                <a:lnTo>
                  <a:pt x="26670" y="115570"/>
                </a:lnTo>
                <a:lnTo>
                  <a:pt x="35560" y="160020"/>
                </a:lnTo>
                <a:lnTo>
                  <a:pt x="35560" y="195580"/>
                </a:lnTo>
                <a:lnTo>
                  <a:pt x="35560" y="231140"/>
                </a:lnTo>
                <a:lnTo>
                  <a:pt x="26670" y="186690"/>
                </a:lnTo>
                <a:lnTo>
                  <a:pt x="26670" y="142240"/>
                </a:lnTo>
                <a:lnTo>
                  <a:pt x="26670" y="124460"/>
                </a:lnTo>
                <a:lnTo>
                  <a:pt x="35560" y="88900"/>
                </a:lnTo>
                <a:lnTo>
                  <a:pt x="44450" y="71120"/>
                </a:lnTo>
                <a:lnTo>
                  <a:pt x="81280" y="35560"/>
                </a:lnTo>
                <a:lnTo>
                  <a:pt x="107950" y="26670"/>
                </a:lnTo>
                <a:lnTo>
                  <a:pt x="116840" y="44450"/>
                </a:lnTo>
                <a:lnTo>
                  <a:pt x="143510" y="88900"/>
                </a:lnTo>
                <a:lnTo>
                  <a:pt x="161290" y="106680"/>
                </a:lnTo>
                <a:lnTo>
                  <a:pt x="161290" y="151130"/>
                </a:lnTo>
                <a:lnTo>
                  <a:pt x="161290" y="186690"/>
                </a:lnTo>
                <a:lnTo>
                  <a:pt x="161290" y="231140"/>
                </a:lnTo>
                <a:lnTo>
                  <a:pt x="170180" y="257810"/>
                </a:lnTo>
                <a:lnTo>
                  <a:pt x="17907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SMARTINK"/>
          <p:cNvSpPr/>
          <p:nvPr/>
        </p:nvSpPr>
        <p:spPr>
          <a:xfrm>
            <a:off x="4357370" y="1455420"/>
            <a:ext cx="125731" cy="500381"/>
          </a:xfrm>
          <a:custGeom>
            <a:avLst/>
            <a:gdLst/>
            <a:ahLst/>
            <a:cxnLst/>
            <a:rect l="0" t="0" r="0" b="0"/>
            <a:pathLst>
              <a:path w="125731" h="500381">
                <a:moveTo>
                  <a:pt x="107950" y="17780"/>
                </a:moveTo>
                <a:lnTo>
                  <a:pt x="72390" y="0"/>
                </a:lnTo>
                <a:lnTo>
                  <a:pt x="26670" y="0"/>
                </a:lnTo>
                <a:lnTo>
                  <a:pt x="0" y="17780"/>
                </a:lnTo>
                <a:lnTo>
                  <a:pt x="0" y="44450"/>
                </a:lnTo>
                <a:lnTo>
                  <a:pt x="0" y="88900"/>
                </a:lnTo>
                <a:lnTo>
                  <a:pt x="0" y="134620"/>
                </a:lnTo>
                <a:lnTo>
                  <a:pt x="0" y="17907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8890" y="330200"/>
                </a:lnTo>
                <a:lnTo>
                  <a:pt x="8890" y="374650"/>
                </a:lnTo>
                <a:lnTo>
                  <a:pt x="8890" y="411480"/>
                </a:lnTo>
                <a:lnTo>
                  <a:pt x="17780" y="447040"/>
                </a:lnTo>
                <a:lnTo>
                  <a:pt x="26670" y="473710"/>
                </a:lnTo>
                <a:lnTo>
                  <a:pt x="44450" y="482600"/>
                </a:lnTo>
                <a:lnTo>
                  <a:pt x="81280" y="491490"/>
                </a:lnTo>
                <a:lnTo>
                  <a:pt x="12573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SMARTINK"/>
          <p:cNvSpPr/>
          <p:nvPr/>
        </p:nvSpPr>
        <p:spPr>
          <a:xfrm>
            <a:off x="4474210" y="1723390"/>
            <a:ext cx="124461" cy="8891"/>
          </a:xfrm>
          <a:custGeom>
            <a:avLst/>
            <a:gdLst/>
            <a:ahLst/>
            <a:cxnLst/>
            <a:rect l="0" t="0" r="0" b="0"/>
            <a:pathLst>
              <a:path w="124461" h="8891">
                <a:moveTo>
                  <a:pt x="0" y="0"/>
                </a:moveTo>
                <a:lnTo>
                  <a:pt x="44450" y="0"/>
                </a:lnTo>
                <a:lnTo>
                  <a:pt x="80010" y="0"/>
                </a:lnTo>
                <a:lnTo>
                  <a:pt x="106680" y="0"/>
                </a:lnTo>
                <a:lnTo>
                  <a:pt x="12446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SMARTINK"/>
          <p:cNvSpPr/>
          <p:nvPr/>
        </p:nvSpPr>
        <p:spPr>
          <a:xfrm>
            <a:off x="4483100" y="1705610"/>
            <a:ext cx="97791" cy="8891"/>
          </a:xfrm>
          <a:custGeom>
            <a:avLst/>
            <a:gdLst/>
            <a:ahLst/>
            <a:cxnLst/>
            <a:rect l="0" t="0" r="0" b="0"/>
            <a:pathLst>
              <a:path w="97791" h="8891">
                <a:moveTo>
                  <a:pt x="0" y="0"/>
                </a:moveTo>
                <a:lnTo>
                  <a:pt x="17780" y="8890"/>
                </a:lnTo>
                <a:lnTo>
                  <a:pt x="62230" y="8890"/>
                </a:lnTo>
                <a:lnTo>
                  <a:pt x="977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SMARTINK"/>
          <p:cNvSpPr/>
          <p:nvPr/>
        </p:nvSpPr>
        <p:spPr>
          <a:xfrm>
            <a:off x="4669790" y="1508760"/>
            <a:ext cx="107951" cy="402591"/>
          </a:xfrm>
          <a:custGeom>
            <a:avLst/>
            <a:gdLst/>
            <a:ahLst/>
            <a:cxnLst/>
            <a:rect l="0" t="0" r="0" b="0"/>
            <a:pathLst>
              <a:path w="107951" h="402591">
                <a:moveTo>
                  <a:pt x="17780" y="0"/>
                </a:moveTo>
                <a:lnTo>
                  <a:pt x="0" y="44450"/>
                </a:lnTo>
                <a:lnTo>
                  <a:pt x="0" y="81280"/>
                </a:lnTo>
                <a:lnTo>
                  <a:pt x="0" y="125730"/>
                </a:lnTo>
                <a:lnTo>
                  <a:pt x="0" y="152400"/>
                </a:lnTo>
                <a:lnTo>
                  <a:pt x="0" y="196850"/>
                </a:lnTo>
                <a:lnTo>
                  <a:pt x="0" y="241300"/>
                </a:lnTo>
                <a:lnTo>
                  <a:pt x="17780" y="267970"/>
                </a:lnTo>
                <a:lnTo>
                  <a:pt x="26670" y="312420"/>
                </a:lnTo>
                <a:lnTo>
                  <a:pt x="44450" y="358140"/>
                </a:lnTo>
                <a:lnTo>
                  <a:pt x="72390" y="384810"/>
                </a:lnTo>
                <a:lnTo>
                  <a:pt x="90170" y="393700"/>
                </a:lnTo>
                <a:lnTo>
                  <a:pt x="107950" y="402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SMARTINK"/>
          <p:cNvSpPr/>
          <p:nvPr/>
        </p:nvSpPr>
        <p:spPr>
          <a:xfrm>
            <a:off x="4822190" y="1607820"/>
            <a:ext cx="97791" cy="240031"/>
          </a:xfrm>
          <a:custGeom>
            <a:avLst/>
            <a:gdLst/>
            <a:ahLst/>
            <a:cxnLst/>
            <a:rect l="0" t="0" r="0" b="0"/>
            <a:pathLst>
              <a:path w="97791" h="240031">
                <a:moveTo>
                  <a:pt x="97790" y="0"/>
                </a:moveTo>
                <a:lnTo>
                  <a:pt x="88900" y="17780"/>
                </a:lnTo>
                <a:lnTo>
                  <a:pt x="80010" y="62230"/>
                </a:lnTo>
                <a:lnTo>
                  <a:pt x="62230" y="97790"/>
                </a:lnTo>
                <a:lnTo>
                  <a:pt x="44450" y="142240"/>
                </a:lnTo>
                <a:lnTo>
                  <a:pt x="17780" y="177800"/>
                </a:lnTo>
                <a:lnTo>
                  <a:pt x="0" y="222250"/>
                </a:lnTo>
                <a:lnTo>
                  <a:pt x="0" y="240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SMARTINK"/>
          <p:cNvSpPr/>
          <p:nvPr/>
        </p:nvSpPr>
        <p:spPr>
          <a:xfrm>
            <a:off x="4822190" y="1625600"/>
            <a:ext cx="160021" cy="259081"/>
          </a:xfrm>
          <a:custGeom>
            <a:avLst/>
            <a:gdLst/>
            <a:ahLst/>
            <a:cxnLst/>
            <a:rect l="0" t="0" r="0" b="0"/>
            <a:pathLst>
              <a:path w="160021" h="259081">
                <a:moveTo>
                  <a:pt x="0" y="0"/>
                </a:moveTo>
                <a:lnTo>
                  <a:pt x="17780" y="35560"/>
                </a:lnTo>
                <a:lnTo>
                  <a:pt x="53340" y="71120"/>
                </a:lnTo>
                <a:lnTo>
                  <a:pt x="88900" y="115570"/>
                </a:lnTo>
                <a:lnTo>
                  <a:pt x="115570" y="160020"/>
                </a:lnTo>
                <a:lnTo>
                  <a:pt x="133350" y="195580"/>
                </a:lnTo>
                <a:lnTo>
                  <a:pt x="151130" y="241300"/>
                </a:lnTo>
                <a:lnTo>
                  <a:pt x="16002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SMARTINK"/>
          <p:cNvSpPr/>
          <p:nvPr/>
        </p:nvSpPr>
        <p:spPr>
          <a:xfrm>
            <a:off x="5054600" y="1723390"/>
            <a:ext cx="106681" cy="8891"/>
          </a:xfrm>
          <a:custGeom>
            <a:avLst/>
            <a:gdLst/>
            <a:ahLst/>
            <a:cxnLst/>
            <a:rect l="0" t="0" r="0" b="0"/>
            <a:pathLst>
              <a:path w="106681" h="8891">
                <a:moveTo>
                  <a:pt x="0" y="0"/>
                </a:moveTo>
                <a:lnTo>
                  <a:pt x="17780" y="8890"/>
                </a:lnTo>
                <a:lnTo>
                  <a:pt x="62230" y="8890"/>
                </a:lnTo>
                <a:lnTo>
                  <a:pt x="10668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SMARTINK"/>
          <p:cNvSpPr/>
          <p:nvPr/>
        </p:nvSpPr>
        <p:spPr>
          <a:xfrm>
            <a:off x="5223510" y="1634490"/>
            <a:ext cx="8891" cy="250191"/>
          </a:xfrm>
          <a:custGeom>
            <a:avLst/>
            <a:gdLst/>
            <a:ahLst/>
            <a:cxnLst/>
            <a:rect l="0" t="0" r="0" b="0"/>
            <a:pathLst>
              <a:path w="8891" h="25019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0" y="204470"/>
                </a:lnTo>
                <a:lnTo>
                  <a:pt x="8890" y="2501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SMARTINK"/>
          <p:cNvSpPr/>
          <p:nvPr/>
        </p:nvSpPr>
        <p:spPr>
          <a:xfrm>
            <a:off x="5276850" y="1553210"/>
            <a:ext cx="81281" cy="375921"/>
          </a:xfrm>
          <a:custGeom>
            <a:avLst/>
            <a:gdLst/>
            <a:ahLst/>
            <a:cxnLst/>
            <a:rect l="0" t="0" r="0" b="0"/>
            <a:pathLst>
              <a:path w="81281" h="375921">
                <a:moveTo>
                  <a:pt x="0" y="0"/>
                </a:moveTo>
                <a:lnTo>
                  <a:pt x="36830" y="27940"/>
                </a:lnTo>
                <a:lnTo>
                  <a:pt x="54610" y="63500"/>
                </a:lnTo>
                <a:lnTo>
                  <a:pt x="72390" y="99060"/>
                </a:lnTo>
                <a:lnTo>
                  <a:pt x="81280" y="143510"/>
                </a:lnTo>
                <a:lnTo>
                  <a:pt x="81280" y="179070"/>
                </a:lnTo>
                <a:lnTo>
                  <a:pt x="81280" y="214630"/>
                </a:lnTo>
                <a:lnTo>
                  <a:pt x="72390" y="259080"/>
                </a:lnTo>
                <a:lnTo>
                  <a:pt x="63500" y="294640"/>
                </a:lnTo>
                <a:lnTo>
                  <a:pt x="45720" y="340360"/>
                </a:lnTo>
                <a:lnTo>
                  <a:pt x="1905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SMARTINK"/>
          <p:cNvSpPr/>
          <p:nvPr/>
        </p:nvSpPr>
        <p:spPr>
          <a:xfrm>
            <a:off x="5367020" y="1535430"/>
            <a:ext cx="186691" cy="509271"/>
          </a:xfrm>
          <a:custGeom>
            <a:avLst/>
            <a:gdLst/>
            <a:ahLst/>
            <a:cxnLst/>
            <a:rect l="0" t="0" r="0" b="0"/>
            <a:pathLst>
              <a:path w="186691" h="509271">
                <a:moveTo>
                  <a:pt x="0" y="8890"/>
                </a:moveTo>
                <a:lnTo>
                  <a:pt x="44450" y="0"/>
                </a:lnTo>
                <a:lnTo>
                  <a:pt x="88900" y="0"/>
                </a:lnTo>
                <a:lnTo>
                  <a:pt x="124460" y="0"/>
                </a:lnTo>
                <a:lnTo>
                  <a:pt x="142240" y="0"/>
                </a:lnTo>
                <a:lnTo>
                  <a:pt x="151130" y="17780"/>
                </a:lnTo>
                <a:lnTo>
                  <a:pt x="151130" y="54610"/>
                </a:lnTo>
                <a:lnTo>
                  <a:pt x="151130" y="90170"/>
                </a:lnTo>
                <a:lnTo>
                  <a:pt x="151130" y="125730"/>
                </a:lnTo>
                <a:lnTo>
                  <a:pt x="160020" y="161290"/>
                </a:lnTo>
                <a:lnTo>
                  <a:pt x="168910" y="205740"/>
                </a:lnTo>
                <a:lnTo>
                  <a:pt x="168910" y="250190"/>
                </a:lnTo>
                <a:lnTo>
                  <a:pt x="177800" y="294640"/>
                </a:lnTo>
                <a:lnTo>
                  <a:pt x="186690" y="340360"/>
                </a:lnTo>
                <a:lnTo>
                  <a:pt x="186690" y="384810"/>
                </a:lnTo>
                <a:lnTo>
                  <a:pt x="186690" y="420370"/>
                </a:lnTo>
                <a:lnTo>
                  <a:pt x="186690" y="455930"/>
                </a:lnTo>
                <a:lnTo>
                  <a:pt x="186690" y="473710"/>
                </a:lnTo>
                <a:lnTo>
                  <a:pt x="186690" y="491490"/>
                </a:lnTo>
                <a:lnTo>
                  <a:pt x="168910" y="491490"/>
                </a:lnTo>
                <a:lnTo>
                  <a:pt x="133350" y="500380"/>
                </a:lnTo>
                <a:lnTo>
                  <a:pt x="97790" y="500380"/>
                </a:lnTo>
                <a:lnTo>
                  <a:pt x="53340" y="500380"/>
                </a:lnTo>
                <a:lnTo>
                  <a:pt x="4445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SMARTINK"/>
          <p:cNvSpPr/>
          <p:nvPr/>
        </p:nvSpPr>
        <p:spPr>
          <a:xfrm>
            <a:off x="2973070" y="44450"/>
            <a:ext cx="26671" cy="241301"/>
          </a:xfrm>
          <a:custGeom>
            <a:avLst/>
            <a:gdLst/>
            <a:ahLst/>
            <a:cxnLst/>
            <a:rect l="0" t="0" r="0" b="0"/>
            <a:pathLst>
              <a:path w="26671" h="241301">
                <a:moveTo>
                  <a:pt x="0" y="0"/>
                </a:moveTo>
                <a:lnTo>
                  <a:pt x="0" y="17780"/>
                </a:lnTo>
                <a:lnTo>
                  <a:pt x="0" y="44450"/>
                </a:lnTo>
                <a:lnTo>
                  <a:pt x="0" y="88900"/>
                </a:lnTo>
                <a:lnTo>
                  <a:pt x="8890" y="134620"/>
                </a:lnTo>
                <a:lnTo>
                  <a:pt x="17780" y="179070"/>
                </a:lnTo>
                <a:lnTo>
                  <a:pt x="17780" y="214630"/>
                </a:lnTo>
                <a:lnTo>
                  <a:pt x="2667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SMARTINK"/>
          <p:cNvSpPr/>
          <p:nvPr/>
        </p:nvSpPr>
        <p:spPr>
          <a:xfrm>
            <a:off x="2910840" y="142240"/>
            <a:ext cx="143511" cy="54611"/>
          </a:xfrm>
          <a:custGeom>
            <a:avLst/>
            <a:gdLst/>
            <a:ahLst/>
            <a:cxnLst/>
            <a:rect l="0" t="0" r="0" b="0"/>
            <a:pathLst>
              <a:path w="143511" h="54611">
                <a:moveTo>
                  <a:pt x="0" y="54610"/>
                </a:moveTo>
                <a:lnTo>
                  <a:pt x="35560" y="36830"/>
                </a:lnTo>
                <a:lnTo>
                  <a:pt x="71120" y="19050"/>
                </a:lnTo>
                <a:lnTo>
                  <a:pt x="116840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SMARTINK"/>
          <p:cNvSpPr/>
          <p:nvPr/>
        </p:nvSpPr>
        <p:spPr>
          <a:xfrm>
            <a:off x="3089910" y="106680"/>
            <a:ext cx="88901" cy="161291"/>
          </a:xfrm>
          <a:custGeom>
            <a:avLst/>
            <a:gdLst/>
            <a:ahLst/>
            <a:cxnLst/>
            <a:rect l="0" t="0" r="0" b="0"/>
            <a:pathLst>
              <a:path w="88901" h="161291">
                <a:moveTo>
                  <a:pt x="17780" y="0"/>
                </a:moveTo>
                <a:lnTo>
                  <a:pt x="8890" y="17780"/>
                </a:lnTo>
                <a:lnTo>
                  <a:pt x="0" y="54610"/>
                </a:lnTo>
                <a:lnTo>
                  <a:pt x="0" y="99060"/>
                </a:lnTo>
                <a:lnTo>
                  <a:pt x="0" y="134620"/>
                </a:lnTo>
                <a:lnTo>
                  <a:pt x="8890" y="161290"/>
                </a:lnTo>
                <a:lnTo>
                  <a:pt x="26670" y="116840"/>
                </a:lnTo>
                <a:lnTo>
                  <a:pt x="35560" y="72390"/>
                </a:lnTo>
                <a:lnTo>
                  <a:pt x="44450" y="45720"/>
                </a:lnTo>
                <a:lnTo>
                  <a:pt x="53340" y="26670"/>
                </a:lnTo>
                <a:lnTo>
                  <a:pt x="62230" y="8890"/>
                </a:lnTo>
                <a:lnTo>
                  <a:pt x="889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SMARTINK"/>
          <p:cNvSpPr/>
          <p:nvPr/>
        </p:nvSpPr>
        <p:spPr>
          <a:xfrm>
            <a:off x="3232150" y="124460"/>
            <a:ext cx="35561" cy="134621"/>
          </a:xfrm>
          <a:custGeom>
            <a:avLst/>
            <a:gdLst/>
            <a:ahLst/>
            <a:cxnLst/>
            <a:rect l="0" t="0" r="0" b="0"/>
            <a:pathLst>
              <a:path w="35561" h="134621">
                <a:moveTo>
                  <a:pt x="8890" y="0"/>
                </a:moveTo>
                <a:lnTo>
                  <a:pt x="8890" y="36830"/>
                </a:lnTo>
                <a:lnTo>
                  <a:pt x="0" y="81280"/>
                </a:lnTo>
                <a:lnTo>
                  <a:pt x="0" y="107950"/>
                </a:lnTo>
                <a:lnTo>
                  <a:pt x="0" y="125730"/>
                </a:lnTo>
                <a:lnTo>
                  <a:pt x="3556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SMARTINK"/>
          <p:cNvSpPr/>
          <p:nvPr/>
        </p:nvSpPr>
        <p:spPr>
          <a:xfrm>
            <a:off x="3267710" y="88900"/>
            <a:ext cx="27941" cy="17781"/>
          </a:xfrm>
          <a:custGeom>
            <a:avLst/>
            <a:gdLst/>
            <a:ahLst/>
            <a:cxnLst/>
            <a:rect l="0" t="0" r="0" b="0"/>
            <a:pathLst>
              <a:path w="27941" h="17781">
                <a:moveTo>
                  <a:pt x="0" y="0"/>
                </a:moveTo>
                <a:lnTo>
                  <a:pt x="2794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SMARTINK"/>
          <p:cNvSpPr/>
          <p:nvPr/>
        </p:nvSpPr>
        <p:spPr>
          <a:xfrm>
            <a:off x="3331210" y="97790"/>
            <a:ext cx="115571" cy="179071"/>
          </a:xfrm>
          <a:custGeom>
            <a:avLst/>
            <a:gdLst/>
            <a:ahLst/>
            <a:cxnLst/>
            <a:rect l="0" t="0" r="0" b="0"/>
            <a:pathLst>
              <a:path w="115571" h="179071">
                <a:moveTo>
                  <a:pt x="62230" y="0"/>
                </a:moveTo>
                <a:lnTo>
                  <a:pt x="26670" y="35560"/>
                </a:lnTo>
                <a:lnTo>
                  <a:pt x="8890" y="81280"/>
                </a:lnTo>
                <a:lnTo>
                  <a:pt x="0" y="107950"/>
                </a:lnTo>
                <a:lnTo>
                  <a:pt x="0" y="125730"/>
                </a:lnTo>
                <a:lnTo>
                  <a:pt x="8890" y="143510"/>
                </a:lnTo>
                <a:lnTo>
                  <a:pt x="26670" y="161290"/>
                </a:lnTo>
                <a:lnTo>
                  <a:pt x="53340" y="179070"/>
                </a:lnTo>
                <a:lnTo>
                  <a:pt x="71120" y="179070"/>
                </a:lnTo>
                <a:lnTo>
                  <a:pt x="11557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SMARTINK"/>
          <p:cNvSpPr/>
          <p:nvPr/>
        </p:nvSpPr>
        <p:spPr>
          <a:xfrm>
            <a:off x="3464560" y="53340"/>
            <a:ext cx="17781" cy="232411"/>
          </a:xfrm>
          <a:custGeom>
            <a:avLst/>
            <a:gdLst/>
            <a:ahLst/>
            <a:cxnLst/>
            <a:rect l="0" t="0" r="0" b="0"/>
            <a:pathLst>
              <a:path w="17781" h="232411">
                <a:moveTo>
                  <a:pt x="1778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8890" y="223520"/>
                </a:lnTo>
                <a:lnTo>
                  <a:pt x="1778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SMARTINK"/>
          <p:cNvSpPr/>
          <p:nvPr/>
        </p:nvSpPr>
        <p:spPr>
          <a:xfrm>
            <a:off x="3473450" y="106680"/>
            <a:ext cx="107951" cy="152401"/>
          </a:xfrm>
          <a:custGeom>
            <a:avLst/>
            <a:gdLst/>
            <a:ahLst/>
            <a:cxnLst/>
            <a:rect l="0" t="0" r="0" b="0"/>
            <a:pathLst>
              <a:path w="107951" h="152401">
                <a:moveTo>
                  <a:pt x="107950" y="0"/>
                </a:moveTo>
                <a:lnTo>
                  <a:pt x="62230" y="17780"/>
                </a:lnTo>
                <a:lnTo>
                  <a:pt x="17780" y="54610"/>
                </a:lnTo>
                <a:lnTo>
                  <a:pt x="0" y="81280"/>
                </a:lnTo>
                <a:lnTo>
                  <a:pt x="0" y="99060"/>
                </a:lnTo>
                <a:lnTo>
                  <a:pt x="44450" y="125730"/>
                </a:lnTo>
                <a:lnTo>
                  <a:pt x="80010" y="143510"/>
                </a:lnTo>
                <a:lnTo>
                  <a:pt x="10795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SMARTINK"/>
          <p:cNvSpPr/>
          <p:nvPr/>
        </p:nvSpPr>
        <p:spPr>
          <a:xfrm>
            <a:off x="3500120" y="133350"/>
            <a:ext cx="223521" cy="367031"/>
          </a:xfrm>
          <a:custGeom>
            <a:avLst/>
            <a:gdLst/>
            <a:ahLst/>
            <a:cxnLst/>
            <a:rect l="0" t="0" r="0" b="0"/>
            <a:pathLst>
              <a:path w="223521" h="367031">
                <a:moveTo>
                  <a:pt x="125730" y="27940"/>
                </a:moveTo>
                <a:lnTo>
                  <a:pt x="125730" y="63500"/>
                </a:lnTo>
                <a:lnTo>
                  <a:pt x="125730" y="90170"/>
                </a:lnTo>
                <a:lnTo>
                  <a:pt x="152400" y="107950"/>
                </a:lnTo>
                <a:lnTo>
                  <a:pt x="170180" y="107950"/>
                </a:lnTo>
                <a:lnTo>
                  <a:pt x="196850" y="99060"/>
                </a:lnTo>
                <a:lnTo>
                  <a:pt x="214630" y="81280"/>
                </a:lnTo>
                <a:lnTo>
                  <a:pt x="223520" y="63500"/>
                </a:lnTo>
                <a:lnTo>
                  <a:pt x="223520" y="19050"/>
                </a:lnTo>
                <a:lnTo>
                  <a:pt x="223520" y="0"/>
                </a:lnTo>
                <a:lnTo>
                  <a:pt x="223520" y="27940"/>
                </a:lnTo>
                <a:lnTo>
                  <a:pt x="223520" y="63500"/>
                </a:lnTo>
                <a:lnTo>
                  <a:pt x="223520" y="99060"/>
                </a:lnTo>
                <a:lnTo>
                  <a:pt x="223520" y="134620"/>
                </a:lnTo>
                <a:lnTo>
                  <a:pt x="223520" y="179070"/>
                </a:lnTo>
                <a:lnTo>
                  <a:pt x="214630" y="223520"/>
                </a:lnTo>
                <a:lnTo>
                  <a:pt x="205740" y="259080"/>
                </a:lnTo>
                <a:lnTo>
                  <a:pt x="187960" y="304800"/>
                </a:lnTo>
                <a:lnTo>
                  <a:pt x="179070" y="322580"/>
                </a:lnTo>
                <a:lnTo>
                  <a:pt x="152400" y="340360"/>
                </a:lnTo>
                <a:lnTo>
                  <a:pt x="116840" y="358140"/>
                </a:lnTo>
                <a:lnTo>
                  <a:pt x="81280" y="367030"/>
                </a:lnTo>
                <a:lnTo>
                  <a:pt x="53340" y="367030"/>
                </a:lnTo>
                <a:lnTo>
                  <a:pt x="35560" y="358140"/>
                </a:lnTo>
                <a:lnTo>
                  <a:pt x="17780" y="304800"/>
                </a:lnTo>
                <a:lnTo>
                  <a:pt x="8890" y="27686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SMARTINK"/>
          <p:cNvSpPr/>
          <p:nvPr/>
        </p:nvSpPr>
        <p:spPr>
          <a:xfrm>
            <a:off x="5072380" y="1732280"/>
            <a:ext cx="97791" cy="8891"/>
          </a:xfrm>
          <a:custGeom>
            <a:avLst/>
            <a:gdLst/>
            <a:ahLst/>
            <a:cxnLst/>
            <a:rect l="0" t="0" r="0" b="0"/>
            <a:pathLst>
              <a:path w="97791" h="8891">
                <a:moveTo>
                  <a:pt x="26670" y="0"/>
                </a:moveTo>
                <a:lnTo>
                  <a:pt x="62230" y="0"/>
                </a:lnTo>
                <a:lnTo>
                  <a:pt x="35560" y="0"/>
                </a:lnTo>
                <a:lnTo>
                  <a:pt x="53340" y="0"/>
                </a:lnTo>
                <a:lnTo>
                  <a:pt x="71120" y="0"/>
                </a:lnTo>
                <a:lnTo>
                  <a:pt x="35560" y="0"/>
                </a:lnTo>
                <a:lnTo>
                  <a:pt x="0" y="0"/>
                </a:lnTo>
                <a:lnTo>
                  <a:pt x="35560" y="8890"/>
                </a:lnTo>
                <a:lnTo>
                  <a:pt x="17780" y="8890"/>
                </a:lnTo>
                <a:lnTo>
                  <a:pt x="62230" y="8890"/>
                </a:lnTo>
                <a:lnTo>
                  <a:pt x="9779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SMARTINK"/>
          <p:cNvSpPr/>
          <p:nvPr/>
        </p:nvSpPr>
        <p:spPr>
          <a:xfrm>
            <a:off x="5232400" y="1607820"/>
            <a:ext cx="35561" cy="259081"/>
          </a:xfrm>
          <a:custGeom>
            <a:avLst/>
            <a:gdLst/>
            <a:ahLst/>
            <a:cxnLst/>
            <a:rect l="0" t="0" r="0" b="0"/>
            <a:pathLst>
              <a:path w="35561" h="259081">
                <a:moveTo>
                  <a:pt x="26670" y="53340"/>
                </a:moveTo>
                <a:lnTo>
                  <a:pt x="17780" y="97790"/>
                </a:lnTo>
                <a:lnTo>
                  <a:pt x="17780" y="124460"/>
                </a:lnTo>
                <a:lnTo>
                  <a:pt x="17780" y="160020"/>
                </a:lnTo>
                <a:lnTo>
                  <a:pt x="26670" y="195580"/>
                </a:lnTo>
                <a:lnTo>
                  <a:pt x="35560" y="231140"/>
                </a:lnTo>
                <a:lnTo>
                  <a:pt x="35560" y="248920"/>
                </a:lnTo>
                <a:lnTo>
                  <a:pt x="17780" y="213360"/>
                </a:lnTo>
                <a:lnTo>
                  <a:pt x="8890" y="168910"/>
                </a:lnTo>
                <a:lnTo>
                  <a:pt x="8890" y="142240"/>
                </a:lnTo>
                <a:lnTo>
                  <a:pt x="8890" y="97790"/>
                </a:lnTo>
                <a:lnTo>
                  <a:pt x="8890" y="80010"/>
                </a:lnTo>
                <a:lnTo>
                  <a:pt x="8890" y="62230"/>
                </a:lnTo>
                <a:lnTo>
                  <a:pt x="8890" y="106680"/>
                </a:lnTo>
                <a:lnTo>
                  <a:pt x="8890" y="142240"/>
                </a:lnTo>
                <a:lnTo>
                  <a:pt x="8890" y="177800"/>
                </a:lnTo>
                <a:lnTo>
                  <a:pt x="8890" y="222250"/>
                </a:lnTo>
                <a:lnTo>
                  <a:pt x="8890" y="259080"/>
                </a:lnTo>
                <a:lnTo>
                  <a:pt x="8890" y="222250"/>
                </a:lnTo>
                <a:lnTo>
                  <a:pt x="8890" y="186690"/>
                </a:lnTo>
                <a:lnTo>
                  <a:pt x="8890" y="151130"/>
                </a:lnTo>
                <a:lnTo>
                  <a:pt x="8890" y="115570"/>
                </a:lnTo>
                <a:lnTo>
                  <a:pt x="8890" y="80010"/>
                </a:lnTo>
                <a:lnTo>
                  <a:pt x="8890" y="44450"/>
                </a:lnTo>
                <a:lnTo>
                  <a:pt x="0" y="1778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SMARTINK"/>
          <p:cNvSpPr/>
          <p:nvPr/>
        </p:nvSpPr>
        <p:spPr>
          <a:xfrm>
            <a:off x="5232400" y="1643380"/>
            <a:ext cx="8891" cy="250191"/>
          </a:xfrm>
          <a:custGeom>
            <a:avLst/>
            <a:gdLst/>
            <a:ahLst/>
            <a:cxnLst/>
            <a:rect l="0" t="0" r="0" b="0"/>
            <a:pathLst>
              <a:path w="8891" h="25019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04470"/>
                </a:lnTo>
                <a:lnTo>
                  <a:pt x="8890" y="2501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SMARTINK"/>
          <p:cNvSpPr/>
          <p:nvPr/>
        </p:nvSpPr>
        <p:spPr>
          <a:xfrm>
            <a:off x="4660900" y="2348230"/>
            <a:ext cx="241301" cy="125731"/>
          </a:xfrm>
          <a:custGeom>
            <a:avLst/>
            <a:gdLst/>
            <a:ahLst/>
            <a:cxnLst/>
            <a:rect l="0" t="0" r="0" b="0"/>
            <a:pathLst>
              <a:path w="241301" h="125731">
                <a:moveTo>
                  <a:pt x="0" y="125730"/>
                </a:moveTo>
                <a:lnTo>
                  <a:pt x="17780" y="116840"/>
                </a:lnTo>
                <a:lnTo>
                  <a:pt x="63500" y="99060"/>
                </a:lnTo>
                <a:lnTo>
                  <a:pt x="107950" y="71120"/>
                </a:lnTo>
                <a:lnTo>
                  <a:pt x="143510" y="44450"/>
                </a:lnTo>
                <a:lnTo>
                  <a:pt x="179070" y="17780"/>
                </a:lnTo>
                <a:lnTo>
                  <a:pt x="196850" y="8890"/>
                </a:lnTo>
                <a:lnTo>
                  <a:pt x="22352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SMARTINK"/>
          <p:cNvSpPr/>
          <p:nvPr/>
        </p:nvSpPr>
        <p:spPr>
          <a:xfrm>
            <a:off x="4733290" y="2545080"/>
            <a:ext cx="88901" cy="53341"/>
          </a:xfrm>
          <a:custGeom>
            <a:avLst/>
            <a:gdLst/>
            <a:ahLst/>
            <a:cxnLst/>
            <a:rect l="0" t="0" r="0" b="0"/>
            <a:pathLst>
              <a:path w="88901" h="53341">
                <a:moveTo>
                  <a:pt x="0" y="53340"/>
                </a:moveTo>
                <a:lnTo>
                  <a:pt x="0" y="35560"/>
                </a:lnTo>
                <a:lnTo>
                  <a:pt x="44450" y="889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SMARTINK"/>
          <p:cNvSpPr/>
          <p:nvPr/>
        </p:nvSpPr>
        <p:spPr>
          <a:xfrm>
            <a:off x="4857750" y="2456180"/>
            <a:ext cx="71121" cy="204471"/>
          </a:xfrm>
          <a:custGeom>
            <a:avLst/>
            <a:gdLst/>
            <a:ahLst/>
            <a:cxnLst/>
            <a:rect l="0" t="0" r="0" b="0"/>
            <a:pathLst>
              <a:path w="71121" h="204471">
                <a:moveTo>
                  <a:pt x="0" y="0"/>
                </a:moveTo>
                <a:lnTo>
                  <a:pt x="8890" y="35560"/>
                </a:lnTo>
                <a:lnTo>
                  <a:pt x="17780" y="71120"/>
                </a:lnTo>
                <a:lnTo>
                  <a:pt x="26670" y="115570"/>
                </a:lnTo>
                <a:lnTo>
                  <a:pt x="44450" y="151130"/>
                </a:lnTo>
                <a:lnTo>
                  <a:pt x="62230" y="195580"/>
                </a:lnTo>
                <a:lnTo>
                  <a:pt x="71120" y="2044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SMARTINK"/>
          <p:cNvSpPr/>
          <p:nvPr/>
        </p:nvSpPr>
        <p:spPr>
          <a:xfrm>
            <a:off x="3723640" y="2839720"/>
            <a:ext cx="214631" cy="223521"/>
          </a:xfrm>
          <a:custGeom>
            <a:avLst/>
            <a:gdLst/>
            <a:ahLst/>
            <a:cxnLst/>
            <a:rect l="0" t="0" r="0" b="0"/>
            <a:pathLst>
              <a:path w="214631" h="223521">
                <a:moveTo>
                  <a:pt x="0" y="0"/>
                </a:moveTo>
                <a:lnTo>
                  <a:pt x="35560" y="35560"/>
                </a:lnTo>
                <a:lnTo>
                  <a:pt x="53340" y="80010"/>
                </a:lnTo>
                <a:lnTo>
                  <a:pt x="71120" y="124460"/>
                </a:lnTo>
                <a:lnTo>
                  <a:pt x="97790" y="160020"/>
                </a:lnTo>
                <a:lnTo>
                  <a:pt x="134620" y="196850"/>
                </a:lnTo>
                <a:lnTo>
                  <a:pt x="152400" y="223520"/>
                </a:lnTo>
                <a:lnTo>
                  <a:pt x="161290" y="205740"/>
                </a:lnTo>
                <a:lnTo>
                  <a:pt x="170180" y="160020"/>
                </a:lnTo>
                <a:lnTo>
                  <a:pt x="170180" y="124460"/>
                </a:lnTo>
                <a:lnTo>
                  <a:pt x="187960" y="80010"/>
                </a:lnTo>
                <a:lnTo>
                  <a:pt x="187960" y="62230"/>
                </a:lnTo>
                <a:lnTo>
                  <a:pt x="196850" y="2667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SMARTINK"/>
          <p:cNvSpPr/>
          <p:nvPr/>
        </p:nvSpPr>
        <p:spPr>
          <a:xfrm>
            <a:off x="4000500" y="2786380"/>
            <a:ext cx="44451" cy="294641"/>
          </a:xfrm>
          <a:custGeom>
            <a:avLst/>
            <a:gdLst/>
            <a:ahLst/>
            <a:cxnLst/>
            <a:rect l="0" t="0" r="0" b="0"/>
            <a:pathLst>
              <a:path w="44451" h="294641">
                <a:moveTo>
                  <a:pt x="44450" y="0"/>
                </a:moveTo>
                <a:lnTo>
                  <a:pt x="17780" y="35560"/>
                </a:lnTo>
                <a:lnTo>
                  <a:pt x="17780" y="71120"/>
                </a:lnTo>
                <a:lnTo>
                  <a:pt x="8890" y="106680"/>
                </a:lnTo>
                <a:lnTo>
                  <a:pt x="0" y="142240"/>
                </a:lnTo>
                <a:lnTo>
                  <a:pt x="0" y="186690"/>
                </a:lnTo>
                <a:lnTo>
                  <a:pt x="0" y="223520"/>
                </a:lnTo>
                <a:lnTo>
                  <a:pt x="0" y="259080"/>
                </a:lnTo>
                <a:lnTo>
                  <a:pt x="8890" y="276860"/>
                </a:lnTo>
                <a:lnTo>
                  <a:pt x="1778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SMARTINK"/>
          <p:cNvSpPr/>
          <p:nvPr/>
        </p:nvSpPr>
        <p:spPr>
          <a:xfrm>
            <a:off x="4036060" y="2813050"/>
            <a:ext cx="106681" cy="232411"/>
          </a:xfrm>
          <a:custGeom>
            <a:avLst/>
            <a:gdLst/>
            <a:ahLst/>
            <a:cxnLst/>
            <a:rect l="0" t="0" r="0" b="0"/>
            <a:pathLst>
              <a:path w="106681" h="232411">
                <a:moveTo>
                  <a:pt x="0" y="0"/>
                </a:moveTo>
                <a:lnTo>
                  <a:pt x="8890" y="35560"/>
                </a:lnTo>
                <a:lnTo>
                  <a:pt x="26670" y="71120"/>
                </a:lnTo>
                <a:lnTo>
                  <a:pt x="44450" y="106680"/>
                </a:lnTo>
                <a:lnTo>
                  <a:pt x="53340" y="151130"/>
                </a:lnTo>
                <a:lnTo>
                  <a:pt x="71120" y="168910"/>
                </a:lnTo>
                <a:lnTo>
                  <a:pt x="97790" y="214630"/>
                </a:lnTo>
                <a:lnTo>
                  <a:pt x="10668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SMARTINK"/>
          <p:cNvSpPr/>
          <p:nvPr/>
        </p:nvSpPr>
        <p:spPr>
          <a:xfrm>
            <a:off x="3973830" y="2893060"/>
            <a:ext cx="214631" cy="116841"/>
          </a:xfrm>
          <a:custGeom>
            <a:avLst/>
            <a:gdLst/>
            <a:ahLst/>
            <a:cxnLst/>
            <a:rect l="0" t="0" r="0" b="0"/>
            <a:pathLst>
              <a:path w="214631" h="116841">
                <a:moveTo>
                  <a:pt x="0" y="116840"/>
                </a:moveTo>
                <a:lnTo>
                  <a:pt x="35560" y="80010"/>
                </a:lnTo>
                <a:lnTo>
                  <a:pt x="53340" y="71120"/>
                </a:lnTo>
                <a:lnTo>
                  <a:pt x="97790" y="44450"/>
                </a:lnTo>
                <a:lnTo>
                  <a:pt x="142240" y="26670"/>
                </a:lnTo>
                <a:lnTo>
                  <a:pt x="179070" y="889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SMARTINK"/>
          <p:cNvSpPr/>
          <p:nvPr/>
        </p:nvSpPr>
        <p:spPr>
          <a:xfrm>
            <a:off x="4206240" y="2839720"/>
            <a:ext cx="124461" cy="53341"/>
          </a:xfrm>
          <a:custGeom>
            <a:avLst/>
            <a:gdLst/>
            <a:ahLst/>
            <a:cxnLst/>
            <a:rect l="0" t="0" r="0" b="0"/>
            <a:pathLst>
              <a:path w="124461" h="53341">
                <a:moveTo>
                  <a:pt x="0" y="53340"/>
                </a:moveTo>
                <a:lnTo>
                  <a:pt x="35560" y="17780"/>
                </a:lnTo>
                <a:lnTo>
                  <a:pt x="62230" y="8890"/>
                </a:lnTo>
                <a:lnTo>
                  <a:pt x="9779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SMARTINK"/>
          <p:cNvSpPr/>
          <p:nvPr/>
        </p:nvSpPr>
        <p:spPr>
          <a:xfrm>
            <a:off x="4277360" y="2910840"/>
            <a:ext cx="97791" cy="44451"/>
          </a:xfrm>
          <a:custGeom>
            <a:avLst/>
            <a:gdLst/>
            <a:ahLst/>
            <a:cxnLst/>
            <a:rect l="0" t="0" r="0" b="0"/>
            <a:pathLst>
              <a:path w="97791" h="44451">
                <a:moveTo>
                  <a:pt x="0" y="44450"/>
                </a:moveTo>
                <a:lnTo>
                  <a:pt x="35560" y="17780"/>
                </a:lnTo>
                <a:lnTo>
                  <a:pt x="8001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SMARTINK"/>
          <p:cNvSpPr/>
          <p:nvPr/>
        </p:nvSpPr>
        <p:spPr>
          <a:xfrm>
            <a:off x="4518660" y="2750820"/>
            <a:ext cx="44451" cy="276861"/>
          </a:xfrm>
          <a:custGeom>
            <a:avLst/>
            <a:gdLst/>
            <a:ahLst/>
            <a:cxnLst/>
            <a:rect l="0" t="0" r="0" b="0"/>
            <a:pathLst>
              <a:path w="44451" h="276861">
                <a:moveTo>
                  <a:pt x="44450" y="0"/>
                </a:moveTo>
                <a:lnTo>
                  <a:pt x="35560" y="35560"/>
                </a:lnTo>
                <a:lnTo>
                  <a:pt x="26670" y="71120"/>
                </a:lnTo>
                <a:lnTo>
                  <a:pt x="17780" y="106680"/>
                </a:lnTo>
                <a:lnTo>
                  <a:pt x="8890" y="142240"/>
                </a:lnTo>
                <a:lnTo>
                  <a:pt x="0" y="177800"/>
                </a:lnTo>
                <a:lnTo>
                  <a:pt x="0" y="213360"/>
                </a:lnTo>
                <a:lnTo>
                  <a:pt x="0" y="25908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SMARTINK"/>
          <p:cNvSpPr/>
          <p:nvPr/>
        </p:nvSpPr>
        <p:spPr>
          <a:xfrm>
            <a:off x="4465320" y="2804160"/>
            <a:ext cx="160021" cy="186691"/>
          </a:xfrm>
          <a:custGeom>
            <a:avLst/>
            <a:gdLst/>
            <a:ahLst/>
            <a:cxnLst/>
            <a:rect l="0" t="0" r="0" b="0"/>
            <a:pathLst>
              <a:path w="160021" h="186691">
                <a:moveTo>
                  <a:pt x="0" y="0"/>
                </a:moveTo>
                <a:lnTo>
                  <a:pt x="8890" y="35560"/>
                </a:lnTo>
                <a:lnTo>
                  <a:pt x="35560" y="80010"/>
                </a:lnTo>
                <a:lnTo>
                  <a:pt x="62230" y="115570"/>
                </a:lnTo>
                <a:lnTo>
                  <a:pt x="88900" y="142240"/>
                </a:lnTo>
                <a:lnTo>
                  <a:pt x="124460" y="168910"/>
                </a:lnTo>
                <a:lnTo>
                  <a:pt x="16002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SMARTINK"/>
          <p:cNvSpPr/>
          <p:nvPr/>
        </p:nvSpPr>
        <p:spPr>
          <a:xfrm>
            <a:off x="4669790" y="2777490"/>
            <a:ext cx="99061" cy="44451"/>
          </a:xfrm>
          <a:custGeom>
            <a:avLst/>
            <a:gdLst/>
            <a:ahLst/>
            <a:cxnLst/>
            <a:rect l="0" t="0" r="0" b="0"/>
            <a:pathLst>
              <a:path w="99061" h="44451">
                <a:moveTo>
                  <a:pt x="0" y="44450"/>
                </a:moveTo>
                <a:lnTo>
                  <a:pt x="0" y="26670"/>
                </a:lnTo>
                <a:lnTo>
                  <a:pt x="26670" y="17780"/>
                </a:lnTo>
                <a:lnTo>
                  <a:pt x="72390" y="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SMARTINK"/>
          <p:cNvSpPr/>
          <p:nvPr/>
        </p:nvSpPr>
        <p:spPr>
          <a:xfrm>
            <a:off x="4714240" y="2866390"/>
            <a:ext cx="72391" cy="17781"/>
          </a:xfrm>
          <a:custGeom>
            <a:avLst/>
            <a:gdLst/>
            <a:ahLst/>
            <a:cxnLst/>
            <a:rect l="0" t="0" r="0" b="0"/>
            <a:pathLst>
              <a:path w="72391" h="17781">
                <a:moveTo>
                  <a:pt x="0" y="17780"/>
                </a:moveTo>
                <a:lnTo>
                  <a:pt x="36830" y="0"/>
                </a:lnTo>
                <a:lnTo>
                  <a:pt x="723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SMARTINK"/>
          <p:cNvSpPr/>
          <p:nvPr/>
        </p:nvSpPr>
        <p:spPr>
          <a:xfrm>
            <a:off x="4822190" y="2733040"/>
            <a:ext cx="223521" cy="240031"/>
          </a:xfrm>
          <a:custGeom>
            <a:avLst/>
            <a:gdLst/>
            <a:ahLst/>
            <a:cxnLst/>
            <a:rect l="0" t="0" r="0" b="0"/>
            <a:pathLst>
              <a:path w="223521" h="240031">
                <a:moveTo>
                  <a:pt x="80010" y="44450"/>
                </a:moveTo>
                <a:lnTo>
                  <a:pt x="62230" y="44450"/>
                </a:lnTo>
                <a:lnTo>
                  <a:pt x="44450" y="71120"/>
                </a:lnTo>
                <a:lnTo>
                  <a:pt x="44450" y="115570"/>
                </a:lnTo>
                <a:lnTo>
                  <a:pt x="44450" y="151130"/>
                </a:lnTo>
                <a:lnTo>
                  <a:pt x="53340" y="195580"/>
                </a:lnTo>
                <a:lnTo>
                  <a:pt x="62230" y="213360"/>
                </a:lnTo>
                <a:lnTo>
                  <a:pt x="80010" y="231140"/>
                </a:lnTo>
                <a:lnTo>
                  <a:pt x="97790" y="240030"/>
                </a:lnTo>
                <a:lnTo>
                  <a:pt x="115570" y="240030"/>
                </a:lnTo>
                <a:lnTo>
                  <a:pt x="142240" y="240030"/>
                </a:lnTo>
                <a:lnTo>
                  <a:pt x="160020" y="231140"/>
                </a:lnTo>
                <a:lnTo>
                  <a:pt x="196850" y="195580"/>
                </a:lnTo>
                <a:lnTo>
                  <a:pt x="205740" y="177800"/>
                </a:lnTo>
                <a:lnTo>
                  <a:pt x="223520" y="133350"/>
                </a:lnTo>
                <a:lnTo>
                  <a:pt x="223520" y="97790"/>
                </a:lnTo>
                <a:lnTo>
                  <a:pt x="214630" y="62230"/>
                </a:lnTo>
                <a:lnTo>
                  <a:pt x="205740" y="26670"/>
                </a:lnTo>
                <a:lnTo>
                  <a:pt x="168910" y="0"/>
                </a:lnTo>
                <a:lnTo>
                  <a:pt x="151130" y="0"/>
                </a:lnTo>
                <a:lnTo>
                  <a:pt x="124460" y="8890"/>
                </a:lnTo>
                <a:lnTo>
                  <a:pt x="97790" y="17780"/>
                </a:lnTo>
                <a:lnTo>
                  <a:pt x="53340" y="53340"/>
                </a:lnTo>
                <a:lnTo>
                  <a:pt x="17780" y="97790"/>
                </a:lnTo>
                <a:lnTo>
                  <a:pt x="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SMARTINK"/>
          <p:cNvSpPr/>
          <p:nvPr/>
        </p:nvSpPr>
        <p:spPr>
          <a:xfrm>
            <a:off x="4179570" y="2759710"/>
            <a:ext cx="213361" cy="285751"/>
          </a:xfrm>
          <a:custGeom>
            <a:avLst/>
            <a:gdLst/>
            <a:ahLst/>
            <a:cxnLst/>
            <a:rect l="0" t="0" r="0" b="0"/>
            <a:pathLst>
              <a:path w="213361" h="285751">
                <a:moveTo>
                  <a:pt x="133350" y="106680"/>
                </a:moveTo>
                <a:lnTo>
                  <a:pt x="97790" y="97790"/>
                </a:lnTo>
                <a:lnTo>
                  <a:pt x="80010" y="97790"/>
                </a:lnTo>
                <a:lnTo>
                  <a:pt x="62230" y="106680"/>
                </a:lnTo>
                <a:lnTo>
                  <a:pt x="53340" y="142240"/>
                </a:lnTo>
                <a:lnTo>
                  <a:pt x="62230" y="160020"/>
                </a:lnTo>
                <a:lnTo>
                  <a:pt x="80010" y="168910"/>
                </a:lnTo>
                <a:lnTo>
                  <a:pt x="124460" y="160020"/>
                </a:lnTo>
                <a:lnTo>
                  <a:pt x="142240" y="151130"/>
                </a:lnTo>
                <a:lnTo>
                  <a:pt x="160020" y="133350"/>
                </a:lnTo>
                <a:lnTo>
                  <a:pt x="168910" y="115570"/>
                </a:lnTo>
                <a:lnTo>
                  <a:pt x="168910" y="97790"/>
                </a:lnTo>
                <a:lnTo>
                  <a:pt x="168910" y="142240"/>
                </a:lnTo>
                <a:lnTo>
                  <a:pt x="186690" y="142240"/>
                </a:lnTo>
                <a:lnTo>
                  <a:pt x="195580" y="124460"/>
                </a:lnTo>
                <a:lnTo>
                  <a:pt x="195580" y="106680"/>
                </a:lnTo>
                <a:lnTo>
                  <a:pt x="186690" y="62230"/>
                </a:lnTo>
                <a:lnTo>
                  <a:pt x="177800" y="35560"/>
                </a:lnTo>
                <a:lnTo>
                  <a:pt x="168910" y="17780"/>
                </a:lnTo>
                <a:lnTo>
                  <a:pt x="151130" y="0"/>
                </a:lnTo>
                <a:lnTo>
                  <a:pt x="124460" y="0"/>
                </a:lnTo>
                <a:lnTo>
                  <a:pt x="97790" y="0"/>
                </a:lnTo>
                <a:lnTo>
                  <a:pt x="80010" y="8890"/>
                </a:lnTo>
                <a:lnTo>
                  <a:pt x="53340" y="35560"/>
                </a:lnTo>
                <a:lnTo>
                  <a:pt x="17780" y="71120"/>
                </a:lnTo>
                <a:lnTo>
                  <a:pt x="8890" y="88900"/>
                </a:lnTo>
                <a:lnTo>
                  <a:pt x="0" y="124460"/>
                </a:lnTo>
                <a:lnTo>
                  <a:pt x="0" y="168910"/>
                </a:lnTo>
                <a:lnTo>
                  <a:pt x="0" y="204470"/>
                </a:lnTo>
                <a:lnTo>
                  <a:pt x="0" y="222250"/>
                </a:lnTo>
                <a:lnTo>
                  <a:pt x="8890" y="240030"/>
                </a:lnTo>
                <a:lnTo>
                  <a:pt x="35560" y="267970"/>
                </a:lnTo>
                <a:lnTo>
                  <a:pt x="62230" y="285750"/>
                </a:lnTo>
                <a:lnTo>
                  <a:pt x="88900" y="285750"/>
                </a:lnTo>
                <a:lnTo>
                  <a:pt x="115570" y="285750"/>
                </a:lnTo>
                <a:lnTo>
                  <a:pt x="151130" y="267970"/>
                </a:lnTo>
                <a:lnTo>
                  <a:pt x="186690" y="250190"/>
                </a:lnTo>
                <a:lnTo>
                  <a:pt x="195580" y="231140"/>
                </a:lnTo>
                <a:lnTo>
                  <a:pt x="204470" y="213360"/>
                </a:lnTo>
                <a:lnTo>
                  <a:pt x="21336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SMARTINK"/>
          <p:cNvSpPr/>
          <p:nvPr/>
        </p:nvSpPr>
        <p:spPr>
          <a:xfrm>
            <a:off x="5670550" y="1045210"/>
            <a:ext cx="71121" cy="88901"/>
          </a:xfrm>
          <a:custGeom>
            <a:avLst/>
            <a:gdLst/>
            <a:ahLst/>
            <a:cxnLst/>
            <a:rect l="0" t="0" r="0" b="0"/>
            <a:pathLst>
              <a:path w="71121" h="88901">
                <a:moveTo>
                  <a:pt x="0" y="0"/>
                </a:moveTo>
                <a:lnTo>
                  <a:pt x="17780" y="26670"/>
                </a:lnTo>
                <a:lnTo>
                  <a:pt x="35560" y="62230"/>
                </a:lnTo>
                <a:lnTo>
                  <a:pt x="71120" y="88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SMARTINK"/>
          <p:cNvSpPr/>
          <p:nvPr/>
        </p:nvSpPr>
        <p:spPr>
          <a:xfrm>
            <a:off x="5670550" y="1071880"/>
            <a:ext cx="88901" cy="53341"/>
          </a:xfrm>
          <a:custGeom>
            <a:avLst/>
            <a:gdLst/>
            <a:ahLst/>
            <a:cxnLst/>
            <a:rect l="0" t="0" r="0" b="0"/>
            <a:pathLst>
              <a:path w="88901" h="53341">
                <a:moveTo>
                  <a:pt x="0" y="53340"/>
                </a:moveTo>
                <a:lnTo>
                  <a:pt x="17780" y="35560"/>
                </a:lnTo>
                <a:lnTo>
                  <a:pt x="44450" y="1778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SMARTINK"/>
          <p:cNvSpPr/>
          <p:nvPr/>
        </p:nvSpPr>
        <p:spPr>
          <a:xfrm>
            <a:off x="5812790" y="1000760"/>
            <a:ext cx="81281" cy="124461"/>
          </a:xfrm>
          <a:custGeom>
            <a:avLst/>
            <a:gdLst/>
            <a:ahLst/>
            <a:cxnLst/>
            <a:rect l="0" t="0" r="0" b="0"/>
            <a:pathLst>
              <a:path w="81281" h="124461">
                <a:moveTo>
                  <a:pt x="0" y="0"/>
                </a:moveTo>
                <a:lnTo>
                  <a:pt x="8890" y="35560"/>
                </a:lnTo>
                <a:lnTo>
                  <a:pt x="26670" y="71120"/>
                </a:lnTo>
                <a:lnTo>
                  <a:pt x="54610" y="106680"/>
                </a:lnTo>
                <a:lnTo>
                  <a:pt x="81280" y="1244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SMARTINK"/>
          <p:cNvSpPr/>
          <p:nvPr/>
        </p:nvSpPr>
        <p:spPr>
          <a:xfrm>
            <a:off x="6769100" y="963930"/>
            <a:ext cx="53341" cy="90171"/>
          </a:xfrm>
          <a:custGeom>
            <a:avLst/>
            <a:gdLst/>
            <a:ahLst/>
            <a:cxnLst/>
            <a:rect l="0" t="0" r="0" b="0"/>
            <a:pathLst>
              <a:path w="53341" h="90171">
                <a:moveTo>
                  <a:pt x="0" y="0"/>
                </a:moveTo>
                <a:lnTo>
                  <a:pt x="17780" y="36830"/>
                </a:lnTo>
                <a:lnTo>
                  <a:pt x="35560" y="72390"/>
                </a:lnTo>
                <a:lnTo>
                  <a:pt x="53340" y="901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SMARTINK"/>
          <p:cNvSpPr/>
          <p:nvPr/>
        </p:nvSpPr>
        <p:spPr>
          <a:xfrm>
            <a:off x="6769100" y="981710"/>
            <a:ext cx="62231" cy="45721"/>
          </a:xfrm>
          <a:custGeom>
            <a:avLst/>
            <a:gdLst/>
            <a:ahLst/>
            <a:cxnLst/>
            <a:rect l="0" t="0" r="0" b="0"/>
            <a:pathLst>
              <a:path w="62231" h="45721">
                <a:moveTo>
                  <a:pt x="0" y="45720"/>
                </a:moveTo>
                <a:lnTo>
                  <a:pt x="17780" y="2794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SMARTINK"/>
          <p:cNvSpPr/>
          <p:nvPr/>
        </p:nvSpPr>
        <p:spPr>
          <a:xfrm>
            <a:off x="6875780" y="857250"/>
            <a:ext cx="88901" cy="170181"/>
          </a:xfrm>
          <a:custGeom>
            <a:avLst/>
            <a:gdLst/>
            <a:ahLst/>
            <a:cxnLst/>
            <a:rect l="0" t="0" r="0" b="0"/>
            <a:pathLst>
              <a:path w="88901" h="17018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44450" y="115570"/>
                </a:lnTo>
                <a:lnTo>
                  <a:pt x="44450" y="133350"/>
                </a:lnTo>
                <a:lnTo>
                  <a:pt x="88900" y="1701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SMARTINK"/>
          <p:cNvSpPr/>
          <p:nvPr/>
        </p:nvSpPr>
        <p:spPr>
          <a:xfrm>
            <a:off x="7661910" y="857250"/>
            <a:ext cx="35561" cy="97791"/>
          </a:xfrm>
          <a:custGeom>
            <a:avLst/>
            <a:gdLst/>
            <a:ahLst/>
            <a:cxnLst/>
            <a:rect l="0" t="0" r="0" b="0"/>
            <a:pathLst>
              <a:path w="35561" h="97791">
                <a:moveTo>
                  <a:pt x="0" y="0"/>
                </a:moveTo>
                <a:lnTo>
                  <a:pt x="0" y="26670"/>
                </a:lnTo>
                <a:lnTo>
                  <a:pt x="8890" y="62230"/>
                </a:lnTo>
                <a:lnTo>
                  <a:pt x="17780" y="80010"/>
                </a:lnTo>
                <a:lnTo>
                  <a:pt x="35560" y="97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SMARTINK"/>
          <p:cNvSpPr/>
          <p:nvPr/>
        </p:nvSpPr>
        <p:spPr>
          <a:xfrm>
            <a:off x="7653020" y="892810"/>
            <a:ext cx="80011" cy="44451"/>
          </a:xfrm>
          <a:custGeom>
            <a:avLst/>
            <a:gdLst/>
            <a:ahLst/>
            <a:cxnLst/>
            <a:rect l="0" t="0" r="0" b="0"/>
            <a:pathLst>
              <a:path w="80011" h="44451">
                <a:moveTo>
                  <a:pt x="0" y="44450"/>
                </a:moveTo>
                <a:lnTo>
                  <a:pt x="17780" y="26670"/>
                </a:lnTo>
                <a:lnTo>
                  <a:pt x="35560" y="17780"/>
                </a:lnTo>
                <a:lnTo>
                  <a:pt x="53340" y="889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SMARTINK"/>
          <p:cNvSpPr/>
          <p:nvPr/>
        </p:nvSpPr>
        <p:spPr>
          <a:xfrm>
            <a:off x="7813040" y="777240"/>
            <a:ext cx="54611" cy="160021"/>
          </a:xfrm>
          <a:custGeom>
            <a:avLst/>
            <a:gdLst/>
            <a:ahLst/>
            <a:cxnLst/>
            <a:rect l="0" t="0" r="0" b="0"/>
            <a:pathLst>
              <a:path w="54611" h="160021">
                <a:moveTo>
                  <a:pt x="0" y="0"/>
                </a:moveTo>
                <a:lnTo>
                  <a:pt x="0" y="17780"/>
                </a:lnTo>
                <a:lnTo>
                  <a:pt x="8890" y="62230"/>
                </a:lnTo>
                <a:lnTo>
                  <a:pt x="26670" y="97790"/>
                </a:lnTo>
                <a:lnTo>
                  <a:pt x="45720" y="133350"/>
                </a:lnTo>
                <a:lnTo>
                  <a:pt x="54610" y="1600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SMARTINK"/>
          <p:cNvSpPr/>
          <p:nvPr/>
        </p:nvSpPr>
        <p:spPr>
          <a:xfrm>
            <a:off x="5063490" y="2616200"/>
            <a:ext cx="97791" cy="116841"/>
          </a:xfrm>
          <a:custGeom>
            <a:avLst/>
            <a:gdLst/>
            <a:ahLst/>
            <a:cxnLst/>
            <a:rect l="0" t="0" r="0" b="0"/>
            <a:pathLst>
              <a:path w="97791" h="116841">
                <a:moveTo>
                  <a:pt x="0" y="0"/>
                </a:moveTo>
                <a:lnTo>
                  <a:pt x="17780" y="35560"/>
                </a:lnTo>
                <a:lnTo>
                  <a:pt x="26670" y="53340"/>
                </a:lnTo>
                <a:lnTo>
                  <a:pt x="44450" y="71120"/>
                </a:lnTo>
                <a:lnTo>
                  <a:pt x="62230" y="88900"/>
                </a:lnTo>
                <a:lnTo>
                  <a:pt x="97790" y="1168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SMARTINK"/>
          <p:cNvSpPr/>
          <p:nvPr/>
        </p:nvSpPr>
        <p:spPr>
          <a:xfrm>
            <a:off x="5090160" y="2633980"/>
            <a:ext cx="88901" cy="81281"/>
          </a:xfrm>
          <a:custGeom>
            <a:avLst/>
            <a:gdLst/>
            <a:ahLst/>
            <a:cxnLst/>
            <a:rect l="0" t="0" r="0" b="0"/>
            <a:pathLst>
              <a:path w="88901" h="81281">
                <a:moveTo>
                  <a:pt x="0" y="81280"/>
                </a:moveTo>
                <a:lnTo>
                  <a:pt x="35560" y="35560"/>
                </a:lnTo>
                <a:lnTo>
                  <a:pt x="8001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SMARTINK"/>
          <p:cNvSpPr/>
          <p:nvPr/>
        </p:nvSpPr>
        <p:spPr>
          <a:xfrm>
            <a:off x="5170170" y="2518410"/>
            <a:ext cx="170181" cy="214631"/>
          </a:xfrm>
          <a:custGeom>
            <a:avLst/>
            <a:gdLst/>
            <a:ahLst/>
            <a:cxnLst/>
            <a:rect l="0" t="0" r="0" b="0"/>
            <a:pathLst>
              <a:path w="170181" h="214631">
                <a:moveTo>
                  <a:pt x="0" y="0"/>
                </a:moveTo>
                <a:lnTo>
                  <a:pt x="8890" y="35560"/>
                </a:lnTo>
                <a:lnTo>
                  <a:pt x="35560" y="71120"/>
                </a:lnTo>
                <a:lnTo>
                  <a:pt x="62230" y="106680"/>
                </a:lnTo>
                <a:lnTo>
                  <a:pt x="97790" y="142240"/>
                </a:lnTo>
                <a:lnTo>
                  <a:pt x="134620" y="186690"/>
                </a:lnTo>
                <a:lnTo>
                  <a:pt x="170180" y="2146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SMARTINK"/>
          <p:cNvSpPr/>
          <p:nvPr/>
        </p:nvSpPr>
        <p:spPr>
          <a:xfrm>
            <a:off x="5938520" y="1696720"/>
            <a:ext cx="151131" cy="491491"/>
          </a:xfrm>
          <a:custGeom>
            <a:avLst/>
            <a:gdLst/>
            <a:ahLst/>
            <a:cxnLst/>
            <a:rect l="0" t="0" r="0" b="0"/>
            <a:pathLst>
              <a:path w="151131" h="491491">
                <a:moveTo>
                  <a:pt x="3556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0" y="115570"/>
                </a:lnTo>
                <a:lnTo>
                  <a:pt x="0" y="160020"/>
                </a:lnTo>
                <a:lnTo>
                  <a:pt x="0" y="196850"/>
                </a:lnTo>
                <a:lnTo>
                  <a:pt x="0" y="232410"/>
                </a:lnTo>
                <a:lnTo>
                  <a:pt x="8890" y="267970"/>
                </a:lnTo>
                <a:lnTo>
                  <a:pt x="26670" y="312420"/>
                </a:lnTo>
                <a:lnTo>
                  <a:pt x="44450" y="356870"/>
                </a:lnTo>
                <a:lnTo>
                  <a:pt x="62230" y="374650"/>
                </a:lnTo>
                <a:lnTo>
                  <a:pt x="88900" y="419100"/>
                </a:lnTo>
                <a:lnTo>
                  <a:pt x="115570" y="455930"/>
                </a:lnTo>
                <a:lnTo>
                  <a:pt x="124460" y="473710"/>
                </a:lnTo>
                <a:lnTo>
                  <a:pt x="15113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SMARTINK"/>
          <p:cNvSpPr/>
          <p:nvPr/>
        </p:nvSpPr>
        <p:spPr>
          <a:xfrm>
            <a:off x="6116320" y="1785620"/>
            <a:ext cx="45721" cy="312421"/>
          </a:xfrm>
          <a:custGeom>
            <a:avLst/>
            <a:gdLst/>
            <a:ahLst/>
            <a:cxnLst/>
            <a:rect l="0" t="0" r="0" b="0"/>
            <a:pathLst>
              <a:path w="45721" h="312421">
                <a:moveTo>
                  <a:pt x="0" y="0"/>
                </a:moveTo>
                <a:lnTo>
                  <a:pt x="0" y="35560"/>
                </a:lnTo>
                <a:lnTo>
                  <a:pt x="0" y="81280"/>
                </a:lnTo>
                <a:lnTo>
                  <a:pt x="8890" y="116840"/>
                </a:lnTo>
                <a:lnTo>
                  <a:pt x="17780" y="152400"/>
                </a:lnTo>
                <a:lnTo>
                  <a:pt x="17780" y="179070"/>
                </a:lnTo>
                <a:lnTo>
                  <a:pt x="17780" y="223520"/>
                </a:lnTo>
                <a:lnTo>
                  <a:pt x="27940" y="267970"/>
                </a:lnTo>
                <a:lnTo>
                  <a:pt x="36830" y="285750"/>
                </a:lnTo>
                <a:lnTo>
                  <a:pt x="4572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SMARTINK"/>
          <p:cNvSpPr/>
          <p:nvPr/>
        </p:nvSpPr>
        <p:spPr>
          <a:xfrm>
            <a:off x="6277610" y="1911350"/>
            <a:ext cx="44451" cy="17781"/>
          </a:xfrm>
          <a:custGeom>
            <a:avLst/>
            <a:gdLst/>
            <a:ahLst/>
            <a:cxnLst/>
            <a:rect l="0" t="0" r="0" b="0"/>
            <a:pathLst>
              <a:path w="44451" h="17781">
                <a:moveTo>
                  <a:pt x="0" y="17780"/>
                </a:moveTo>
                <a:lnTo>
                  <a:pt x="26670" y="0"/>
                </a:lnTo>
                <a:lnTo>
                  <a:pt x="444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SMARTINK"/>
          <p:cNvSpPr/>
          <p:nvPr/>
        </p:nvSpPr>
        <p:spPr>
          <a:xfrm>
            <a:off x="6447790" y="1732280"/>
            <a:ext cx="26671" cy="143511"/>
          </a:xfrm>
          <a:custGeom>
            <a:avLst/>
            <a:gdLst/>
            <a:ahLst/>
            <a:cxnLst/>
            <a:rect l="0" t="0" r="0" b="0"/>
            <a:pathLst>
              <a:path w="26671" h="143511">
                <a:moveTo>
                  <a:pt x="8890" y="0"/>
                </a:moveTo>
                <a:lnTo>
                  <a:pt x="0" y="26670"/>
                </a:lnTo>
                <a:lnTo>
                  <a:pt x="0" y="62230"/>
                </a:lnTo>
                <a:lnTo>
                  <a:pt x="17780" y="106680"/>
                </a:lnTo>
                <a:lnTo>
                  <a:pt x="2667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SMARTINK"/>
          <p:cNvSpPr/>
          <p:nvPr/>
        </p:nvSpPr>
        <p:spPr>
          <a:xfrm>
            <a:off x="6410960" y="1893570"/>
            <a:ext cx="143511" cy="8891"/>
          </a:xfrm>
          <a:custGeom>
            <a:avLst/>
            <a:gdLst/>
            <a:ahLst/>
            <a:cxnLst/>
            <a:rect l="0" t="0" r="0" b="0"/>
            <a:pathLst>
              <a:path w="143511" h="8891">
                <a:moveTo>
                  <a:pt x="0" y="0"/>
                </a:moveTo>
                <a:lnTo>
                  <a:pt x="45720" y="0"/>
                </a:lnTo>
                <a:lnTo>
                  <a:pt x="81280" y="0"/>
                </a:lnTo>
                <a:lnTo>
                  <a:pt x="125730" y="0"/>
                </a:lnTo>
                <a:lnTo>
                  <a:pt x="14351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SMARTINK"/>
          <p:cNvSpPr/>
          <p:nvPr/>
        </p:nvSpPr>
        <p:spPr>
          <a:xfrm>
            <a:off x="6447790" y="1982470"/>
            <a:ext cx="133351" cy="179071"/>
          </a:xfrm>
          <a:custGeom>
            <a:avLst/>
            <a:gdLst/>
            <a:ahLst/>
            <a:cxnLst/>
            <a:rect l="0" t="0" r="0" b="0"/>
            <a:pathLst>
              <a:path w="133351" h="179071">
                <a:moveTo>
                  <a:pt x="0" y="88900"/>
                </a:moveTo>
                <a:lnTo>
                  <a:pt x="17780" y="88900"/>
                </a:lnTo>
                <a:lnTo>
                  <a:pt x="53340" y="71120"/>
                </a:lnTo>
                <a:lnTo>
                  <a:pt x="71120" y="71120"/>
                </a:lnTo>
                <a:lnTo>
                  <a:pt x="80010" y="44450"/>
                </a:lnTo>
                <a:lnTo>
                  <a:pt x="80010" y="26670"/>
                </a:lnTo>
                <a:lnTo>
                  <a:pt x="71120" y="8890"/>
                </a:lnTo>
                <a:lnTo>
                  <a:pt x="53340" y="0"/>
                </a:lnTo>
                <a:lnTo>
                  <a:pt x="35560" y="8890"/>
                </a:lnTo>
                <a:lnTo>
                  <a:pt x="17780" y="53340"/>
                </a:lnTo>
                <a:lnTo>
                  <a:pt x="17780" y="88900"/>
                </a:lnTo>
                <a:lnTo>
                  <a:pt x="26670" y="115570"/>
                </a:lnTo>
                <a:lnTo>
                  <a:pt x="44450" y="161290"/>
                </a:lnTo>
                <a:lnTo>
                  <a:pt x="53340" y="179070"/>
                </a:lnTo>
                <a:lnTo>
                  <a:pt x="71120" y="179070"/>
                </a:lnTo>
                <a:lnTo>
                  <a:pt x="88900" y="179070"/>
                </a:lnTo>
                <a:lnTo>
                  <a:pt x="115570" y="170180"/>
                </a:lnTo>
                <a:lnTo>
                  <a:pt x="124460" y="151130"/>
                </a:lnTo>
                <a:lnTo>
                  <a:pt x="13335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SMARTINK"/>
          <p:cNvSpPr/>
          <p:nvPr/>
        </p:nvSpPr>
        <p:spPr>
          <a:xfrm>
            <a:off x="6661150" y="2089150"/>
            <a:ext cx="63501" cy="179071"/>
          </a:xfrm>
          <a:custGeom>
            <a:avLst/>
            <a:gdLst/>
            <a:ahLst/>
            <a:cxnLst/>
            <a:rect l="0" t="0" r="0" b="0"/>
            <a:pathLst>
              <a:path w="63501" h="179071">
                <a:moveTo>
                  <a:pt x="63500" y="0"/>
                </a:moveTo>
                <a:lnTo>
                  <a:pt x="63500" y="35560"/>
                </a:lnTo>
                <a:lnTo>
                  <a:pt x="63500" y="81280"/>
                </a:lnTo>
                <a:lnTo>
                  <a:pt x="63500" y="107950"/>
                </a:lnTo>
                <a:lnTo>
                  <a:pt x="35560" y="152400"/>
                </a:lnTo>
                <a:lnTo>
                  <a:pt x="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SMARTINK"/>
          <p:cNvSpPr/>
          <p:nvPr/>
        </p:nvSpPr>
        <p:spPr>
          <a:xfrm>
            <a:off x="6831330" y="1964690"/>
            <a:ext cx="71121" cy="17781"/>
          </a:xfrm>
          <a:custGeom>
            <a:avLst/>
            <a:gdLst/>
            <a:ahLst/>
            <a:cxnLst/>
            <a:rect l="0" t="0" r="0" b="0"/>
            <a:pathLst>
              <a:path w="71121" h="17781">
                <a:moveTo>
                  <a:pt x="0" y="17780"/>
                </a:moveTo>
                <a:lnTo>
                  <a:pt x="17780" y="8890"/>
                </a:lnTo>
                <a:lnTo>
                  <a:pt x="62230" y="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SMARTINK"/>
          <p:cNvSpPr/>
          <p:nvPr/>
        </p:nvSpPr>
        <p:spPr>
          <a:xfrm>
            <a:off x="6964680" y="1830070"/>
            <a:ext cx="54611" cy="384811"/>
          </a:xfrm>
          <a:custGeom>
            <a:avLst/>
            <a:gdLst/>
            <a:ahLst/>
            <a:cxnLst/>
            <a:rect l="0" t="0" r="0" b="0"/>
            <a:pathLst>
              <a:path w="54611" h="384811">
                <a:moveTo>
                  <a:pt x="0" y="0"/>
                </a:moveTo>
                <a:lnTo>
                  <a:pt x="0" y="36830"/>
                </a:lnTo>
                <a:lnTo>
                  <a:pt x="8890" y="81280"/>
                </a:lnTo>
                <a:lnTo>
                  <a:pt x="8890" y="125730"/>
                </a:lnTo>
                <a:lnTo>
                  <a:pt x="17780" y="161290"/>
                </a:lnTo>
                <a:lnTo>
                  <a:pt x="17780" y="196850"/>
                </a:lnTo>
                <a:lnTo>
                  <a:pt x="26670" y="241300"/>
                </a:lnTo>
                <a:lnTo>
                  <a:pt x="26670" y="276860"/>
                </a:lnTo>
                <a:lnTo>
                  <a:pt x="35560" y="313690"/>
                </a:lnTo>
                <a:lnTo>
                  <a:pt x="35560" y="358140"/>
                </a:lnTo>
                <a:lnTo>
                  <a:pt x="54610" y="384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SMARTINK"/>
          <p:cNvSpPr/>
          <p:nvPr/>
        </p:nvSpPr>
        <p:spPr>
          <a:xfrm>
            <a:off x="7045960" y="1794510"/>
            <a:ext cx="115571" cy="491491"/>
          </a:xfrm>
          <a:custGeom>
            <a:avLst/>
            <a:gdLst/>
            <a:ahLst/>
            <a:cxnLst/>
            <a:rect l="0" t="0" r="0" b="0"/>
            <a:pathLst>
              <a:path w="115571" h="491491">
                <a:moveTo>
                  <a:pt x="0" y="0"/>
                </a:moveTo>
                <a:lnTo>
                  <a:pt x="17780" y="8890"/>
                </a:lnTo>
                <a:lnTo>
                  <a:pt x="35560" y="26670"/>
                </a:lnTo>
                <a:lnTo>
                  <a:pt x="62230" y="72390"/>
                </a:lnTo>
                <a:lnTo>
                  <a:pt x="88900" y="116840"/>
                </a:lnTo>
                <a:lnTo>
                  <a:pt x="106680" y="152400"/>
                </a:lnTo>
                <a:lnTo>
                  <a:pt x="106680" y="187960"/>
                </a:lnTo>
                <a:lnTo>
                  <a:pt x="115570" y="223520"/>
                </a:lnTo>
                <a:lnTo>
                  <a:pt x="115570" y="259080"/>
                </a:lnTo>
                <a:lnTo>
                  <a:pt x="106680" y="294640"/>
                </a:lnTo>
                <a:lnTo>
                  <a:pt x="97790" y="339090"/>
                </a:lnTo>
                <a:lnTo>
                  <a:pt x="71120" y="375920"/>
                </a:lnTo>
                <a:lnTo>
                  <a:pt x="44450" y="420370"/>
                </a:lnTo>
                <a:lnTo>
                  <a:pt x="26670" y="455930"/>
                </a:lnTo>
                <a:lnTo>
                  <a:pt x="889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SMARTINK"/>
          <p:cNvSpPr/>
          <p:nvPr/>
        </p:nvSpPr>
        <p:spPr>
          <a:xfrm>
            <a:off x="7420610" y="1714500"/>
            <a:ext cx="106681" cy="615951"/>
          </a:xfrm>
          <a:custGeom>
            <a:avLst/>
            <a:gdLst/>
            <a:ahLst/>
            <a:cxnLst/>
            <a:rect l="0" t="0" r="0" b="0"/>
            <a:pathLst>
              <a:path w="106681" h="615951">
                <a:moveTo>
                  <a:pt x="35560" y="0"/>
                </a:moveTo>
                <a:lnTo>
                  <a:pt x="26670" y="35560"/>
                </a:lnTo>
                <a:lnTo>
                  <a:pt x="17780" y="71120"/>
                </a:lnTo>
                <a:lnTo>
                  <a:pt x="8890" y="115570"/>
                </a:lnTo>
                <a:lnTo>
                  <a:pt x="889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67970"/>
                </a:lnTo>
                <a:lnTo>
                  <a:pt x="0" y="312420"/>
                </a:lnTo>
                <a:lnTo>
                  <a:pt x="0" y="347980"/>
                </a:lnTo>
                <a:lnTo>
                  <a:pt x="0" y="383540"/>
                </a:lnTo>
                <a:lnTo>
                  <a:pt x="8890" y="429260"/>
                </a:lnTo>
                <a:lnTo>
                  <a:pt x="17780" y="464820"/>
                </a:lnTo>
                <a:lnTo>
                  <a:pt x="35560" y="509270"/>
                </a:lnTo>
                <a:lnTo>
                  <a:pt x="53340" y="544830"/>
                </a:lnTo>
                <a:lnTo>
                  <a:pt x="88900" y="589280"/>
                </a:lnTo>
                <a:lnTo>
                  <a:pt x="106680" y="615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SMARTINK"/>
          <p:cNvSpPr/>
          <p:nvPr/>
        </p:nvSpPr>
        <p:spPr>
          <a:xfrm>
            <a:off x="7590790" y="1920240"/>
            <a:ext cx="115571" cy="285751"/>
          </a:xfrm>
          <a:custGeom>
            <a:avLst/>
            <a:gdLst/>
            <a:ahLst/>
            <a:cxnLst/>
            <a:rect l="0" t="0" r="0" b="0"/>
            <a:pathLst>
              <a:path w="115571" h="285751">
                <a:moveTo>
                  <a:pt x="44450" y="0"/>
                </a:moveTo>
                <a:lnTo>
                  <a:pt x="26670" y="0"/>
                </a:lnTo>
                <a:lnTo>
                  <a:pt x="8890" y="8890"/>
                </a:lnTo>
                <a:lnTo>
                  <a:pt x="889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8890" y="177800"/>
                </a:lnTo>
                <a:lnTo>
                  <a:pt x="17780" y="223520"/>
                </a:lnTo>
                <a:lnTo>
                  <a:pt x="35560" y="259080"/>
                </a:lnTo>
                <a:lnTo>
                  <a:pt x="71120" y="285750"/>
                </a:lnTo>
                <a:lnTo>
                  <a:pt x="88900" y="285750"/>
                </a:lnTo>
                <a:lnTo>
                  <a:pt x="115570" y="241300"/>
                </a:lnTo>
                <a:lnTo>
                  <a:pt x="115570" y="195580"/>
                </a:lnTo>
                <a:lnTo>
                  <a:pt x="115570" y="151130"/>
                </a:lnTo>
                <a:lnTo>
                  <a:pt x="115570" y="106680"/>
                </a:lnTo>
                <a:lnTo>
                  <a:pt x="97790" y="71120"/>
                </a:lnTo>
                <a:lnTo>
                  <a:pt x="80010" y="26670"/>
                </a:lnTo>
                <a:lnTo>
                  <a:pt x="71120" y="8890"/>
                </a:lnTo>
                <a:lnTo>
                  <a:pt x="44450" y="8890"/>
                </a:lnTo>
                <a:lnTo>
                  <a:pt x="26670" y="8890"/>
                </a:lnTo>
                <a:lnTo>
                  <a:pt x="889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SMARTINK"/>
          <p:cNvSpPr/>
          <p:nvPr/>
        </p:nvSpPr>
        <p:spPr>
          <a:xfrm>
            <a:off x="7768590" y="2161540"/>
            <a:ext cx="35561" cy="222251"/>
          </a:xfrm>
          <a:custGeom>
            <a:avLst/>
            <a:gdLst/>
            <a:ahLst/>
            <a:cxnLst/>
            <a:rect l="0" t="0" r="0" b="0"/>
            <a:pathLst>
              <a:path w="35561" h="22225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8890" y="124460"/>
                </a:lnTo>
                <a:lnTo>
                  <a:pt x="8890" y="168910"/>
                </a:lnTo>
                <a:lnTo>
                  <a:pt x="26670" y="195580"/>
                </a:lnTo>
                <a:lnTo>
                  <a:pt x="35560" y="222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SMARTINK"/>
          <p:cNvSpPr/>
          <p:nvPr/>
        </p:nvSpPr>
        <p:spPr>
          <a:xfrm>
            <a:off x="7858760" y="1938020"/>
            <a:ext cx="124461" cy="303531"/>
          </a:xfrm>
          <a:custGeom>
            <a:avLst/>
            <a:gdLst/>
            <a:ahLst/>
            <a:cxnLst/>
            <a:rect l="0" t="0" r="0" b="0"/>
            <a:pathLst>
              <a:path w="124461" h="303531">
                <a:moveTo>
                  <a:pt x="35560" y="0"/>
                </a:moveTo>
                <a:lnTo>
                  <a:pt x="17780" y="26670"/>
                </a:lnTo>
                <a:lnTo>
                  <a:pt x="8890" y="71120"/>
                </a:lnTo>
                <a:lnTo>
                  <a:pt x="8890" y="115570"/>
                </a:lnTo>
                <a:lnTo>
                  <a:pt x="8890" y="151130"/>
                </a:lnTo>
                <a:lnTo>
                  <a:pt x="8890" y="186690"/>
                </a:lnTo>
                <a:lnTo>
                  <a:pt x="26670" y="232410"/>
                </a:lnTo>
                <a:lnTo>
                  <a:pt x="26670" y="250190"/>
                </a:lnTo>
                <a:lnTo>
                  <a:pt x="53340" y="294640"/>
                </a:lnTo>
                <a:lnTo>
                  <a:pt x="71120" y="303530"/>
                </a:lnTo>
                <a:lnTo>
                  <a:pt x="88900" y="303530"/>
                </a:lnTo>
                <a:lnTo>
                  <a:pt x="106680" y="285750"/>
                </a:lnTo>
                <a:lnTo>
                  <a:pt x="124460" y="250190"/>
                </a:lnTo>
                <a:lnTo>
                  <a:pt x="124460" y="214630"/>
                </a:lnTo>
                <a:lnTo>
                  <a:pt x="124460" y="168910"/>
                </a:lnTo>
                <a:lnTo>
                  <a:pt x="124460" y="133350"/>
                </a:lnTo>
                <a:lnTo>
                  <a:pt x="115570" y="97790"/>
                </a:lnTo>
                <a:lnTo>
                  <a:pt x="97790" y="62230"/>
                </a:lnTo>
                <a:lnTo>
                  <a:pt x="88900" y="44450"/>
                </a:lnTo>
                <a:lnTo>
                  <a:pt x="53340" y="35560"/>
                </a:lnTo>
                <a:lnTo>
                  <a:pt x="26670" y="35560"/>
                </a:lnTo>
                <a:lnTo>
                  <a:pt x="8890" y="44450"/>
                </a:lnTo>
                <a:lnTo>
                  <a:pt x="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SMARTINK"/>
          <p:cNvSpPr/>
          <p:nvPr/>
        </p:nvSpPr>
        <p:spPr>
          <a:xfrm>
            <a:off x="8018780" y="1884680"/>
            <a:ext cx="88901" cy="481331"/>
          </a:xfrm>
          <a:custGeom>
            <a:avLst/>
            <a:gdLst/>
            <a:ahLst/>
            <a:cxnLst/>
            <a:rect l="0" t="0" r="0" b="0"/>
            <a:pathLst>
              <a:path w="88901" h="481331">
                <a:moveTo>
                  <a:pt x="0" y="0"/>
                </a:moveTo>
                <a:lnTo>
                  <a:pt x="17780" y="17780"/>
                </a:lnTo>
                <a:lnTo>
                  <a:pt x="44450" y="53340"/>
                </a:lnTo>
                <a:lnTo>
                  <a:pt x="71120" y="97790"/>
                </a:lnTo>
                <a:lnTo>
                  <a:pt x="80010" y="142240"/>
                </a:lnTo>
                <a:lnTo>
                  <a:pt x="88900" y="168910"/>
                </a:lnTo>
                <a:lnTo>
                  <a:pt x="88900" y="204470"/>
                </a:lnTo>
                <a:lnTo>
                  <a:pt x="88900" y="240030"/>
                </a:lnTo>
                <a:lnTo>
                  <a:pt x="88900" y="276860"/>
                </a:lnTo>
                <a:lnTo>
                  <a:pt x="80010" y="312420"/>
                </a:lnTo>
                <a:lnTo>
                  <a:pt x="71120" y="339090"/>
                </a:lnTo>
                <a:lnTo>
                  <a:pt x="53340" y="374650"/>
                </a:lnTo>
                <a:lnTo>
                  <a:pt x="44450" y="410210"/>
                </a:lnTo>
                <a:lnTo>
                  <a:pt x="26670" y="454660"/>
                </a:lnTo>
                <a:lnTo>
                  <a:pt x="17780" y="4813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SMARTINK"/>
          <p:cNvSpPr/>
          <p:nvPr/>
        </p:nvSpPr>
        <p:spPr>
          <a:xfrm>
            <a:off x="8402320" y="1893570"/>
            <a:ext cx="107951" cy="481331"/>
          </a:xfrm>
          <a:custGeom>
            <a:avLst/>
            <a:gdLst/>
            <a:ahLst/>
            <a:cxnLst/>
            <a:rect l="0" t="0" r="0" b="0"/>
            <a:pathLst>
              <a:path w="107951" h="481331">
                <a:moveTo>
                  <a:pt x="17780" y="0"/>
                </a:moveTo>
                <a:lnTo>
                  <a:pt x="8890" y="17780"/>
                </a:lnTo>
                <a:lnTo>
                  <a:pt x="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0" y="168910"/>
                </a:lnTo>
                <a:lnTo>
                  <a:pt x="0" y="204470"/>
                </a:lnTo>
                <a:lnTo>
                  <a:pt x="0" y="231140"/>
                </a:lnTo>
                <a:lnTo>
                  <a:pt x="0" y="267970"/>
                </a:lnTo>
                <a:lnTo>
                  <a:pt x="0" y="294640"/>
                </a:lnTo>
                <a:lnTo>
                  <a:pt x="8890" y="321310"/>
                </a:lnTo>
                <a:lnTo>
                  <a:pt x="17780" y="365760"/>
                </a:lnTo>
                <a:lnTo>
                  <a:pt x="27940" y="401320"/>
                </a:lnTo>
                <a:lnTo>
                  <a:pt x="45720" y="445770"/>
                </a:lnTo>
                <a:lnTo>
                  <a:pt x="72390" y="454660"/>
                </a:lnTo>
                <a:lnTo>
                  <a:pt x="107950" y="4813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SMARTINK"/>
          <p:cNvSpPr/>
          <p:nvPr/>
        </p:nvSpPr>
        <p:spPr>
          <a:xfrm>
            <a:off x="8528050" y="1973580"/>
            <a:ext cx="17781" cy="356871"/>
          </a:xfrm>
          <a:custGeom>
            <a:avLst/>
            <a:gdLst/>
            <a:ahLst/>
            <a:cxnLst/>
            <a:rect l="0" t="0" r="0" b="0"/>
            <a:pathLst>
              <a:path w="17781" h="356871">
                <a:moveTo>
                  <a:pt x="1778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0" y="196850"/>
                </a:lnTo>
                <a:lnTo>
                  <a:pt x="0" y="223520"/>
                </a:lnTo>
                <a:lnTo>
                  <a:pt x="0" y="259080"/>
                </a:lnTo>
                <a:lnTo>
                  <a:pt x="0" y="303530"/>
                </a:lnTo>
                <a:lnTo>
                  <a:pt x="8890" y="330200"/>
                </a:lnTo>
                <a:lnTo>
                  <a:pt x="1778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SMARTINK"/>
          <p:cNvSpPr/>
          <p:nvPr/>
        </p:nvSpPr>
        <p:spPr>
          <a:xfrm>
            <a:off x="8608060" y="2143760"/>
            <a:ext cx="71121" cy="8891"/>
          </a:xfrm>
          <a:custGeom>
            <a:avLst/>
            <a:gdLst/>
            <a:ahLst/>
            <a:cxnLst/>
            <a:rect l="0" t="0" r="0" b="0"/>
            <a:pathLst>
              <a:path w="71121" h="8891">
                <a:moveTo>
                  <a:pt x="0" y="0"/>
                </a:moveTo>
                <a:lnTo>
                  <a:pt x="44450" y="0"/>
                </a:lnTo>
                <a:lnTo>
                  <a:pt x="711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SMARTINK"/>
          <p:cNvSpPr/>
          <p:nvPr/>
        </p:nvSpPr>
        <p:spPr>
          <a:xfrm>
            <a:off x="8714740" y="2044700"/>
            <a:ext cx="90171" cy="241301"/>
          </a:xfrm>
          <a:custGeom>
            <a:avLst/>
            <a:gdLst/>
            <a:ahLst/>
            <a:cxnLst/>
            <a:rect l="0" t="0" r="0" b="0"/>
            <a:pathLst>
              <a:path w="90171" h="241301">
                <a:moveTo>
                  <a:pt x="0" y="44450"/>
                </a:moveTo>
                <a:lnTo>
                  <a:pt x="19050" y="53340"/>
                </a:lnTo>
                <a:lnTo>
                  <a:pt x="45720" y="53340"/>
                </a:lnTo>
                <a:lnTo>
                  <a:pt x="54610" y="17780"/>
                </a:lnTo>
                <a:lnTo>
                  <a:pt x="45720" y="0"/>
                </a:lnTo>
                <a:lnTo>
                  <a:pt x="27940" y="0"/>
                </a:lnTo>
                <a:lnTo>
                  <a:pt x="10160" y="44450"/>
                </a:lnTo>
                <a:lnTo>
                  <a:pt x="0" y="88900"/>
                </a:lnTo>
                <a:lnTo>
                  <a:pt x="0" y="134620"/>
                </a:lnTo>
                <a:lnTo>
                  <a:pt x="0" y="170180"/>
                </a:lnTo>
                <a:lnTo>
                  <a:pt x="10160" y="205740"/>
                </a:lnTo>
                <a:lnTo>
                  <a:pt x="19050" y="223520"/>
                </a:lnTo>
                <a:lnTo>
                  <a:pt x="27940" y="241300"/>
                </a:lnTo>
                <a:lnTo>
                  <a:pt x="45720" y="241300"/>
                </a:lnTo>
                <a:lnTo>
                  <a:pt x="72390" y="232410"/>
                </a:lnTo>
                <a:lnTo>
                  <a:pt x="9017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SMARTINK"/>
          <p:cNvSpPr/>
          <p:nvPr/>
        </p:nvSpPr>
        <p:spPr>
          <a:xfrm>
            <a:off x="8867140" y="2277110"/>
            <a:ext cx="26671" cy="97791"/>
          </a:xfrm>
          <a:custGeom>
            <a:avLst/>
            <a:gdLst/>
            <a:ahLst/>
            <a:cxnLst/>
            <a:rect l="0" t="0" r="0" b="0"/>
            <a:pathLst>
              <a:path w="26671" h="97791">
                <a:moveTo>
                  <a:pt x="26670" y="0"/>
                </a:moveTo>
                <a:lnTo>
                  <a:pt x="17780" y="26670"/>
                </a:lnTo>
                <a:lnTo>
                  <a:pt x="8890" y="44450"/>
                </a:lnTo>
                <a:lnTo>
                  <a:pt x="0" y="88900"/>
                </a:lnTo>
                <a:lnTo>
                  <a:pt x="0" y="97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SMARTINK"/>
          <p:cNvSpPr/>
          <p:nvPr/>
        </p:nvSpPr>
        <p:spPr>
          <a:xfrm>
            <a:off x="8973820" y="1884680"/>
            <a:ext cx="45721" cy="365761"/>
          </a:xfrm>
          <a:custGeom>
            <a:avLst/>
            <a:gdLst/>
            <a:ahLst/>
            <a:cxnLst/>
            <a:rect l="0" t="0" r="0" b="0"/>
            <a:pathLst>
              <a:path w="45721" h="36576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106680"/>
                </a:lnTo>
                <a:lnTo>
                  <a:pt x="8890" y="151130"/>
                </a:lnTo>
                <a:lnTo>
                  <a:pt x="17780" y="186690"/>
                </a:lnTo>
                <a:lnTo>
                  <a:pt x="17780" y="231140"/>
                </a:lnTo>
                <a:lnTo>
                  <a:pt x="27940" y="267970"/>
                </a:lnTo>
                <a:lnTo>
                  <a:pt x="36830" y="303530"/>
                </a:lnTo>
                <a:lnTo>
                  <a:pt x="36830" y="347980"/>
                </a:lnTo>
                <a:lnTo>
                  <a:pt x="4572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SMARTINK"/>
          <p:cNvSpPr/>
          <p:nvPr/>
        </p:nvSpPr>
        <p:spPr>
          <a:xfrm>
            <a:off x="8982710" y="1741170"/>
            <a:ext cx="134621" cy="839471"/>
          </a:xfrm>
          <a:custGeom>
            <a:avLst/>
            <a:gdLst/>
            <a:ahLst/>
            <a:cxnLst/>
            <a:rect l="0" t="0" r="0" b="0"/>
            <a:pathLst>
              <a:path w="134621" h="839471">
                <a:moveTo>
                  <a:pt x="54610" y="0"/>
                </a:moveTo>
                <a:lnTo>
                  <a:pt x="90170" y="8890"/>
                </a:lnTo>
                <a:lnTo>
                  <a:pt x="107950" y="35560"/>
                </a:lnTo>
                <a:lnTo>
                  <a:pt x="116840" y="53340"/>
                </a:lnTo>
                <a:lnTo>
                  <a:pt x="125730" y="97790"/>
                </a:lnTo>
                <a:lnTo>
                  <a:pt x="125730" y="134620"/>
                </a:lnTo>
                <a:lnTo>
                  <a:pt x="125730" y="179070"/>
                </a:lnTo>
                <a:lnTo>
                  <a:pt x="125730" y="214630"/>
                </a:lnTo>
                <a:lnTo>
                  <a:pt x="125730" y="259080"/>
                </a:lnTo>
                <a:lnTo>
                  <a:pt x="125730" y="294640"/>
                </a:lnTo>
                <a:lnTo>
                  <a:pt x="125730" y="330200"/>
                </a:lnTo>
                <a:lnTo>
                  <a:pt x="125730" y="374650"/>
                </a:lnTo>
                <a:lnTo>
                  <a:pt x="134620" y="402590"/>
                </a:lnTo>
                <a:lnTo>
                  <a:pt x="134620" y="438150"/>
                </a:lnTo>
                <a:lnTo>
                  <a:pt x="134620" y="464820"/>
                </a:lnTo>
                <a:lnTo>
                  <a:pt x="134620" y="491490"/>
                </a:lnTo>
                <a:lnTo>
                  <a:pt x="134620" y="527050"/>
                </a:lnTo>
                <a:lnTo>
                  <a:pt x="134620" y="571500"/>
                </a:lnTo>
                <a:lnTo>
                  <a:pt x="134620" y="598170"/>
                </a:lnTo>
                <a:lnTo>
                  <a:pt x="125730" y="633730"/>
                </a:lnTo>
                <a:lnTo>
                  <a:pt x="116840" y="669290"/>
                </a:lnTo>
                <a:lnTo>
                  <a:pt x="107950" y="706120"/>
                </a:lnTo>
                <a:lnTo>
                  <a:pt x="81280" y="750570"/>
                </a:lnTo>
                <a:lnTo>
                  <a:pt x="54610" y="777240"/>
                </a:lnTo>
                <a:lnTo>
                  <a:pt x="19050" y="812800"/>
                </a:lnTo>
                <a:lnTo>
                  <a:pt x="0" y="839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SMARTINK"/>
          <p:cNvSpPr/>
          <p:nvPr/>
        </p:nvSpPr>
        <p:spPr>
          <a:xfrm>
            <a:off x="3741420" y="3249930"/>
            <a:ext cx="179071" cy="241301"/>
          </a:xfrm>
          <a:custGeom>
            <a:avLst/>
            <a:gdLst/>
            <a:ahLst/>
            <a:cxnLst/>
            <a:rect l="0" t="0" r="0" b="0"/>
            <a:pathLst>
              <a:path w="179071" h="241301">
                <a:moveTo>
                  <a:pt x="0" y="26670"/>
                </a:moveTo>
                <a:lnTo>
                  <a:pt x="0" y="63500"/>
                </a:lnTo>
                <a:lnTo>
                  <a:pt x="8890" y="90170"/>
                </a:lnTo>
                <a:lnTo>
                  <a:pt x="26670" y="125730"/>
                </a:lnTo>
                <a:lnTo>
                  <a:pt x="35560" y="161290"/>
                </a:lnTo>
                <a:lnTo>
                  <a:pt x="62230" y="205740"/>
                </a:lnTo>
                <a:lnTo>
                  <a:pt x="88900" y="241300"/>
                </a:lnTo>
                <a:lnTo>
                  <a:pt x="106680" y="241300"/>
                </a:lnTo>
                <a:lnTo>
                  <a:pt x="116840" y="205740"/>
                </a:lnTo>
                <a:lnTo>
                  <a:pt x="125730" y="170180"/>
                </a:lnTo>
                <a:lnTo>
                  <a:pt x="125730" y="125730"/>
                </a:lnTo>
                <a:lnTo>
                  <a:pt x="125730" y="90170"/>
                </a:lnTo>
                <a:lnTo>
                  <a:pt x="134620" y="54610"/>
                </a:lnTo>
                <a:lnTo>
                  <a:pt x="152400" y="17780"/>
                </a:lnTo>
                <a:lnTo>
                  <a:pt x="152400" y="0"/>
                </a:lnTo>
                <a:lnTo>
                  <a:pt x="1790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SMARTINK"/>
          <p:cNvSpPr/>
          <p:nvPr/>
        </p:nvSpPr>
        <p:spPr>
          <a:xfrm>
            <a:off x="3982720" y="3187700"/>
            <a:ext cx="8891" cy="276861"/>
          </a:xfrm>
          <a:custGeom>
            <a:avLst/>
            <a:gdLst/>
            <a:ahLst/>
            <a:cxnLst/>
            <a:rect l="0" t="0" r="0" b="0"/>
            <a:pathLst>
              <a:path w="8891" h="276861">
                <a:moveTo>
                  <a:pt x="889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0" y="223520"/>
                </a:lnTo>
                <a:lnTo>
                  <a:pt x="0" y="267970"/>
                </a:lnTo>
                <a:lnTo>
                  <a:pt x="889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SMARTINK"/>
          <p:cNvSpPr/>
          <p:nvPr/>
        </p:nvSpPr>
        <p:spPr>
          <a:xfrm>
            <a:off x="4000500" y="3223260"/>
            <a:ext cx="106681" cy="232411"/>
          </a:xfrm>
          <a:custGeom>
            <a:avLst/>
            <a:gdLst/>
            <a:ahLst/>
            <a:cxnLst/>
            <a:rect l="0" t="0" r="0" b="0"/>
            <a:pathLst>
              <a:path w="106681" h="232411">
                <a:moveTo>
                  <a:pt x="0" y="0"/>
                </a:moveTo>
                <a:lnTo>
                  <a:pt x="17780" y="35560"/>
                </a:lnTo>
                <a:lnTo>
                  <a:pt x="35560" y="81280"/>
                </a:lnTo>
                <a:lnTo>
                  <a:pt x="44450" y="116840"/>
                </a:lnTo>
                <a:lnTo>
                  <a:pt x="62230" y="161290"/>
                </a:lnTo>
                <a:lnTo>
                  <a:pt x="88900" y="205740"/>
                </a:lnTo>
                <a:lnTo>
                  <a:pt x="10668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SMARTINK"/>
          <p:cNvSpPr/>
          <p:nvPr/>
        </p:nvSpPr>
        <p:spPr>
          <a:xfrm>
            <a:off x="3991610" y="3375660"/>
            <a:ext cx="133351" cy="17781"/>
          </a:xfrm>
          <a:custGeom>
            <a:avLst/>
            <a:gdLst/>
            <a:ahLst/>
            <a:cxnLst/>
            <a:rect l="0" t="0" r="0" b="0"/>
            <a:pathLst>
              <a:path w="133351" h="17781">
                <a:moveTo>
                  <a:pt x="0" y="1778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SMARTINK"/>
          <p:cNvSpPr/>
          <p:nvPr/>
        </p:nvSpPr>
        <p:spPr>
          <a:xfrm>
            <a:off x="4197350" y="3161030"/>
            <a:ext cx="213361" cy="365761"/>
          </a:xfrm>
          <a:custGeom>
            <a:avLst/>
            <a:gdLst/>
            <a:ahLst/>
            <a:cxnLst/>
            <a:rect l="0" t="0" r="0" b="0"/>
            <a:pathLst>
              <a:path w="213361" h="365761">
                <a:moveTo>
                  <a:pt x="80010" y="35560"/>
                </a:moveTo>
                <a:lnTo>
                  <a:pt x="62230" y="44450"/>
                </a:lnTo>
                <a:lnTo>
                  <a:pt x="35560" y="88900"/>
                </a:lnTo>
                <a:lnTo>
                  <a:pt x="35560" y="125730"/>
                </a:lnTo>
                <a:lnTo>
                  <a:pt x="35560" y="170180"/>
                </a:lnTo>
                <a:lnTo>
                  <a:pt x="44450" y="205740"/>
                </a:lnTo>
                <a:lnTo>
                  <a:pt x="62230" y="205740"/>
                </a:lnTo>
                <a:lnTo>
                  <a:pt x="80010" y="196850"/>
                </a:lnTo>
                <a:lnTo>
                  <a:pt x="106680" y="143510"/>
                </a:lnTo>
                <a:lnTo>
                  <a:pt x="115570" y="97790"/>
                </a:lnTo>
                <a:lnTo>
                  <a:pt x="124460" y="62230"/>
                </a:lnTo>
                <a:lnTo>
                  <a:pt x="142240" y="80010"/>
                </a:lnTo>
                <a:lnTo>
                  <a:pt x="168910" y="125730"/>
                </a:lnTo>
                <a:lnTo>
                  <a:pt x="177800" y="143510"/>
                </a:lnTo>
                <a:lnTo>
                  <a:pt x="168910" y="106680"/>
                </a:lnTo>
                <a:lnTo>
                  <a:pt x="160020" y="80010"/>
                </a:lnTo>
                <a:lnTo>
                  <a:pt x="133350" y="35560"/>
                </a:lnTo>
                <a:lnTo>
                  <a:pt x="88900" y="0"/>
                </a:lnTo>
                <a:lnTo>
                  <a:pt x="71120" y="0"/>
                </a:lnTo>
                <a:lnTo>
                  <a:pt x="35560" y="17780"/>
                </a:lnTo>
                <a:lnTo>
                  <a:pt x="17780" y="44450"/>
                </a:lnTo>
                <a:lnTo>
                  <a:pt x="0" y="88900"/>
                </a:lnTo>
                <a:lnTo>
                  <a:pt x="0" y="125730"/>
                </a:lnTo>
                <a:lnTo>
                  <a:pt x="0" y="170180"/>
                </a:lnTo>
                <a:lnTo>
                  <a:pt x="8890" y="214630"/>
                </a:lnTo>
                <a:lnTo>
                  <a:pt x="17780" y="259080"/>
                </a:lnTo>
                <a:lnTo>
                  <a:pt x="35560" y="294640"/>
                </a:lnTo>
                <a:lnTo>
                  <a:pt x="53340" y="321310"/>
                </a:lnTo>
                <a:lnTo>
                  <a:pt x="80010" y="347980"/>
                </a:lnTo>
                <a:lnTo>
                  <a:pt x="115570" y="365760"/>
                </a:lnTo>
                <a:lnTo>
                  <a:pt x="151130" y="365760"/>
                </a:lnTo>
                <a:lnTo>
                  <a:pt x="186690" y="347980"/>
                </a:lnTo>
                <a:lnTo>
                  <a:pt x="21336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SMARTINK"/>
          <p:cNvSpPr/>
          <p:nvPr/>
        </p:nvSpPr>
        <p:spPr>
          <a:xfrm>
            <a:off x="4572000" y="3187700"/>
            <a:ext cx="44451" cy="303531"/>
          </a:xfrm>
          <a:custGeom>
            <a:avLst/>
            <a:gdLst/>
            <a:ahLst/>
            <a:cxnLst/>
            <a:rect l="0" t="0" r="0" b="0"/>
            <a:pathLst>
              <a:path w="44451" h="303531">
                <a:moveTo>
                  <a:pt x="44450" y="0"/>
                </a:moveTo>
                <a:lnTo>
                  <a:pt x="17780" y="8890"/>
                </a:lnTo>
                <a:lnTo>
                  <a:pt x="0" y="44450"/>
                </a:lnTo>
                <a:lnTo>
                  <a:pt x="0" y="88900"/>
                </a:lnTo>
                <a:lnTo>
                  <a:pt x="0" y="125730"/>
                </a:lnTo>
                <a:lnTo>
                  <a:pt x="0" y="161290"/>
                </a:lnTo>
                <a:lnTo>
                  <a:pt x="0" y="187960"/>
                </a:lnTo>
                <a:lnTo>
                  <a:pt x="8890" y="232410"/>
                </a:lnTo>
                <a:lnTo>
                  <a:pt x="8890" y="267970"/>
                </a:lnTo>
                <a:lnTo>
                  <a:pt x="2667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SMARTINK"/>
          <p:cNvSpPr/>
          <p:nvPr/>
        </p:nvSpPr>
        <p:spPr>
          <a:xfrm>
            <a:off x="4518660" y="3187700"/>
            <a:ext cx="168911" cy="267971"/>
          </a:xfrm>
          <a:custGeom>
            <a:avLst/>
            <a:gdLst/>
            <a:ahLst/>
            <a:cxnLst/>
            <a:rect l="0" t="0" r="0" b="0"/>
            <a:pathLst>
              <a:path w="168911" h="267971">
                <a:moveTo>
                  <a:pt x="0" y="0"/>
                </a:moveTo>
                <a:lnTo>
                  <a:pt x="8890" y="26670"/>
                </a:lnTo>
                <a:lnTo>
                  <a:pt x="26670" y="71120"/>
                </a:lnTo>
                <a:lnTo>
                  <a:pt x="44450" y="107950"/>
                </a:lnTo>
                <a:lnTo>
                  <a:pt x="71120" y="143510"/>
                </a:lnTo>
                <a:lnTo>
                  <a:pt x="88900" y="179070"/>
                </a:lnTo>
                <a:lnTo>
                  <a:pt x="115570" y="214630"/>
                </a:lnTo>
                <a:lnTo>
                  <a:pt x="142240" y="241300"/>
                </a:lnTo>
                <a:lnTo>
                  <a:pt x="16891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SMARTINK"/>
          <p:cNvSpPr/>
          <p:nvPr/>
        </p:nvSpPr>
        <p:spPr>
          <a:xfrm>
            <a:off x="4724400" y="3169920"/>
            <a:ext cx="106681" cy="26671"/>
          </a:xfrm>
          <a:custGeom>
            <a:avLst/>
            <a:gdLst/>
            <a:ahLst/>
            <a:cxnLst/>
            <a:rect l="0" t="0" r="0" b="0"/>
            <a:pathLst>
              <a:path w="106681" h="26671">
                <a:moveTo>
                  <a:pt x="0" y="26670"/>
                </a:moveTo>
                <a:lnTo>
                  <a:pt x="8890" y="8890"/>
                </a:lnTo>
                <a:lnTo>
                  <a:pt x="6223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SMARTINK"/>
          <p:cNvSpPr/>
          <p:nvPr/>
        </p:nvSpPr>
        <p:spPr>
          <a:xfrm>
            <a:off x="4804410" y="3267710"/>
            <a:ext cx="53341" cy="19051"/>
          </a:xfrm>
          <a:custGeom>
            <a:avLst/>
            <a:gdLst/>
            <a:ahLst/>
            <a:cxnLst/>
            <a:rect l="0" t="0" r="0" b="0"/>
            <a:pathLst>
              <a:path w="53341" h="19051">
                <a:moveTo>
                  <a:pt x="0" y="19050"/>
                </a:moveTo>
                <a:lnTo>
                  <a:pt x="35560" y="0"/>
                </a:ln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SMARTINK"/>
          <p:cNvSpPr/>
          <p:nvPr/>
        </p:nvSpPr>
        <p:spPr>
          <a:xfrm>
            <a:off x="4955540" y="3018790"/>
            <a:ext cx="81281" cy="365761"/>
          </a:xfrm>
          <a:custGeom>
            <a:avLst/>
            <a:gdLst/>
            <a:ahLst/>
            <a:cxnLst/>
            <a:rect l="0" t="0" r="0" b="0"/>
            <a:pathLst>
              <a:path w="81281" h="365761">
                <a:moveTo>
                  <a:pt x="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106680"/>
                </a:lnTo>
                <a:lnTo>
                  <a:pt x="8890" y="142240"/>
                </a:lnTo>
                <a:lnTo>
                  <a:pt x="17780" y="177800"/>
                </a:lnTo>
                <a:lnTo>
                  <a:pt x="26670" y="222250"/>
                </a:lnTo>
                <a:lnTo>
                  <a:pt x="35560" y="257810"/>
                </a:lnTo>
                <a:lnTo>
                  <a:pt x="45720" y="294640"/>
                </a:lnTo>
                <a:lnTo>
                  <a:pt x="63500" y="339090"/>
                </a:lnTo>
                <a:lnTo>
                  <a:pt x="8128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SMARTINK"/>
          <p:cNvSpPr/>
          <p:nvPr/>
        </p:nvSpPr>
        <p:spPr>
          <a:xfrm>
            <a:off x="5599430" y="2366010"/>
            <a:ext cx="248921" cy="420371"/>
          </a:xfrm>
          <a:custGeom>
            <a:avLst/>
            <a:gdLst/>
            <a:ahLst/>
            <a:cxnLst/>
            <a:rect l="0" t="0" r="0" b="0"/>
            <a:pathLst>
              <a:path w="248921" h="420371">
                <a:moveTo>
                  <a:pt x="0" y="35560"/>
                </a:moveTo>
                <a:lnTo>
                  <a:pt x="8890" y="8890"/>
                </a:lnTo>
                <a:lnTo>
                  <a:pt x="26670" y="0"/>
                </a:lnTo>
                <a:lnTo>
                  <a:pt x="62230" y="0"/>
                </a:lnTo>
                <a:lnTo>
                  <a:pt x="80010" y="0"/>
                </a:lnTo>
                <a:lnTo>
                  <a:pt x="124460" y="17780"/>
                </a:lnTo>
                <a:lnTo>
                  <a:pt x="160020" y="62230"/>
                </a:lnTo>
                <a:lnTo>
                  <a:pt x="177800" y="90170"/>
                </a:lnTo>
                <a:lnTo>
                  <a:pt x="186690" y="134620"/>
                </a:lnTo>
                <a:lnTo>
                  <a:pt x="186690" y="161290"/>
                </a:lnTo>
                <a:lnTo>
                  <a:pt x="186690" y="196850"/>
                </a:lnTo>
                <a:lnTo>
                  <a:pt x="177800" y="223520"/>
                </a:lnTo>
                <a:lnTo>
                  <a:pt x="168910" y="259080"/>
                </a:lnTo>
                <a:lnTo>
                  <a:pt x="151130" y="303530"/>
                </a:lnTo>
                <a:lnTo>
                  <a:pt x="124460" y="339090"/>
                </a:lnTo>
                <a:lnTo>
                  <a:pt x="88900" y="375920"/>
                </a:lnTo>
                <a:lnTo>
                  <a:pt x="71120" y="384810"/>
                </a:lnTo>
                <a:lnTo>
                  <a:pt x="53340" y="384810"/>
                </a:lnTo>
                <a:lnTo>
                  <a:pt x="17780" y="375920"/>
                </a:lnTo>
                <a:lnTo>
                  <a:pt x="0" y="367030"/>
                </a:lnTo>
                <a:lnTo>
                  <a:pt x="0" y="349250"/>
                </a:lnTo>
                <a:lnTo>
                  <a:pt x="0" y="330200"/>
                </a:lnTo>
                <a:lnTo>
                  <a:pt x="8890" y="294640"/>
                </a:lnTo>
                <a:lnTo>
                  <a:pt x="17780" y="267970"/>
                </a:lnTo>
                <a:lnTo>
                  <a:pt x="44450" y="232410"/>
                </a:lnTo>
                <a:lnTo>
                  <a:pt x="62230" y="223520"/>
                </a:lnTo>
                <a:lnTo>
                  <a:pt x="80010" y="214630"/>
                </a:lnTo>
                <a:lnTo>
                  <a:pt x="106680" y="214630"/>
                </a:lnTo>
                <a:lnTo>
                  <a:pt x="142240" y="232410"/>
                </a:lnTo>
                <a:lnTo>
                  <a:pt x="186690" y="276860"/>
                </a:lnTo>
                <a:lnTo>
                  <a:pt x="213360" y="321310"/>
                </a:lnTo>
                <a:lnTo>
                  <a:pt x="231140" y="358140"/>
                </a:lnTo>
                <a:lnTo>
                  <a:pt x="240030" y="402590"/>
                </a:lnTo>
                <a:lnTo>
                  <a:pt x="248920" y="4203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SMARTINK"/>
          <p:cNvSpPr/>
          <p:nvPr/>
        </p:nvSpPr>
        <p:spPr>
          <a:xfrm>
            <a:off x="5894070" y="2374900"/>
            <a:ext cx="88901" cy="438151"/>
          </a:xfrm>
          <a:custGeom>
            <a:avLst/>
            <a:gdLst/>
            <a:ahLst/>
            <a:cxnLst/>
            <a:rect l="0" t="0" r="0" b="0"/>
            <a:pathLst>
              <a:path w="88901" h="438151">
                <a:moveTo>
                  <a:pt x="53340" y="420370"/>
                </a:moveTo>
                <a:lnTo>
                  <a:pt x="62230" y="375920"/>
                </a:lnTo>
                <a:lnTo>
                  <a:pt x="80010" y="340360"/>
                </a:lnTo>
                <a:lnTo>
                  <a:pt x="88900" y="294640"/>
                </a:lnTo>
                <a:lnTo>
                  <a:pt x="88900" y="250190"/>
                </a:lnTo>
                <a:lnTo>
                  <a:pt x="88900" y="214630"/>
                </a:lnTo>
                <a:lnTo>
                  <a:pt x="88900" y="170180"/>
                </a:lnTo>
                <a:lnTo>
                  <a:pt x="88900" y="125730"/>
                </a:lnTo>
                <a:lnTo>
                  <a:pt x="80010" y="81280"/>
                </a:lnTo>
                <a:lnTo>
                  <a:pt x="71120" y="44450"/>
                </a:lnTo>
                <a:lnTo>
                  <a:pt x="62230" y="17780"/>
                </a:lnTo>
                <a:lnTo>
                  <a:pt x="53340" y="0"/>
                </a:lnTo>
                <a:lnTo>
                  <a:pt x="35560" y="0"/>
                </a:lnTo>
                <a:lnTo>
                  <a:pt x="17780" y="17780"/>
                </a:lnTo>
                <a:lnTo>
                  <a:pt x="8890" y="6350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8890" y="241300"/>
                </a:lnTo>
                <a:lnTo>
                  <a:pt x="17780" y="276860"/>
                </a:lnTo>
                <a:lnTo>
                  <a:pt x="26670" y="321310"/>
                </a:lnTo>
                <a:lnTo>
                  <a:pt x="35560" y="358140"/>
                </a:lnTo>
                <a:lnTo>
                  <a:pt x="62230" y="402590"/>
                </a:lnTo>
                <a:lnTo>
                  <a:pt x="8001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SMARTINK"/>
          <p:cNvSpPr/>
          <p:nvPr/>
        </p:nvSpPr>
        <p:spPr>
          <a:xfrm>
            <a:off x="6054090" y="2509520"/>
            <a:ext cx="214631" cy="303531"/>
          </a:xfrm>
          <a:custGeom>
            <a:avLst/>
            <a:gdLst/>
            <a:ahLst/>
            <a:cxnLst/>
            <a:rect l="0" t="0" r="0" b="0"/>
            <a:pathLst>
              <a:path w="214631" h="30353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06680"/>
                </a:lnTo>
                <a:lnTo>
                  <a:pt x="8890" y="133350"/>
                </a:lnTo>
                <a:lnTo>
                  <a:pt x="17780" y="177800"/>
                </a:lnTo>
                <a:lnTo>
                  <a:pt x="17780" y="223520"/>
                </a:lnTo>
                <a:lnTo>
                  <a:pt x="35560" y="259080"/>
                </a:lnTo>
                <a:lnTo>
                  <a:pt x="35560" y="232410"/>
                </a:lnTo>
                <a:lnTo>
                  <a:pt x="35560" y="195580"/>
                </a:lnTo>
                <a:lnTo>
                  <a:pt x="44450" y="160020"/>
                </a:lnTo>
                <a:lnTo>
                  <a:pt x="53340" y="124460"/>
                </a:lnTo>
                <a:lnTo>
                  <a:pt x="53340" y="97790"/>
                </a:lnTo>
                <a:lnTo>
                  <a:pt x="80010" y="53340"/>
                </a:lnTo>
                <a:lnTo>
                  <a:pt x="116840" y="26670"/>
                </a:lnTo>
                <a:lnTo>
                  <a:pt x="152400" y="17780"/>
                </a:lnTo>
                <a:lnTo>
                  <a:pt x="179070" y="17780"/>
                </a:lnTo>
                <a:lnTo>
                  <a:pt x="196850" y="44450"/>
                </a:lnTo>
                <a:lnTo>
                  <a:pt x="214630" y="71120"/>
                </a:lnTo>
                <a:lnTo>
                  <a:pt x="214630" y="106680"/>
                </a:lnTo>
                <a:lnTo>
                  <a:pt x="214630" y="142240"/>
                </a:lnTo>
                <a:lnTo>
                  <a:pt x="214630" y="186690"/>
                </a:lnTo>
                <a:lnTo>
                  <a:pt x="214630" y="232410"/>
                </a:lnTo>
                <a:lnTo>
                  <a:pt x="214630" y="267970"/>
                </a:lnTo>
                <a:lnTo>
                  <a:pt x="21463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SMARTINK"/>
          <p:cNvSpPr/>
          <p:nvPr/>
        </p:nvSpPr>
        <p:spPr>
          <a:xfrm>
            <a:off x="6375400" y="2339340"/>
            <a:ext cx="107951" cy="491491"/>
          </a:xfrm>
          <a:custGeom>
            <a:avLst/>
            <a:gdLst/>
            <a:ahLst/>
            <a:cxnLst/>
            <a:rect l="0" t="0" r="0" b="0"/>
            <a:pathLst>
              <a:path w="107951" h="491491">
                <a:moveTo>
                  <a:pt x="99060" y="0"/>
                </a:moveTo>
                <a:lnTo>
                  <a:pt x="72390" y="8890"/>
                </a:lnTo>
                <a:lnTo>
                  <a:pt x="63500" y="26670"/>
                </a:lnTo>
                <a:lnTo>
                  <a:pt x="44450" y="62230"/>
                </a:lnTo>
                <a:lnTo>
                  <a:pt x="26670" y="107950"/>
                </a:lnTo>
                <a:lnTo>
                  <a:pt x="17780" y="152400"/>
                </a:lnTo>
                <a:lnTo>
                  <a:pt x="889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8890" y="330200"/>
                </a:lnTo>
                <a:lnTo>
                  <a:pt x="26670" y="365760"/>
                </a:lnTo>
                <a:lnTo>
                  <a:pt x="44450" y="411480"/>
                </a:lnTo>
                <a:lnTo>
                  <a:pt x="63500" y="447040"/>
                </a:lnTo>
                <a:lnTo>
                  <a:pt x="10795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SMARTINK"/>
          <p:cNvSpPr/>
          <p:nvPr/>
        </p:nvSpPr>
        <p:spPr>
          <a:xfrm>
            <a:off x="6501130" y="2589530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SMARTINK"/>
          <p:cNvSpPr/>
          <p:nvPr/>
        </p:nvSpPr>
        <p:spPr>
          <a:xfrm>
            <a:off x="6751320" y="2482850"/>
            <a:ext cx="142241" cy="285751"/>
          </a:xfrm>
          <a:custGeom>
            <a:avLst/>
            <a:gdLst/>
            <a:ahLst/>
            <a:cxnLst/>
            <a:rect l="0" t="0" r="0" b="0"/>
            <a:pathLst>
              <a:path w="142241" h="285751">
                <a:moveTo>
                  <a:pt x="142240" y="0"/>
                </a:moveTo>
                <a:lnTo>
                  <a:pt x="124460" y="0"/>
                </a:lnTo>
                <a:lnTo>
                  <a:pt x="115570" y="17780"/>
                </a:lnTo>
                <a:lnTo>
                  <a:pt x="88900" y="62230"/>
                </a:lnTo>
                <a:lnTo>
                  <a:pt x="71120" y="97790"/>
                </a:lnTo>
                <a:lnTo>
                  <a:pt x="53340" y="133350"/>
                </a:lnTo>
                <a:lnTo>
                  <a:pt x="35560" y="168910"/>
                </a:lnTo>
                <a:lnTo>
                  <a:pt x="17780" y="204470"/>
                </a:lnTo>
                <a:lnTo>
                  <a:pt x="8890" y="25019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SMARTINK"/>
          <p:cNvSpPr/>
          <p:nvPr/>
        </p:nvSpPr>
        <p:spPr>
          <a:xfrm>
            <a:off x="6742430" y="2473960"/>
            <a:ext cx="151131" cy="312421"/>
          </a:xfrm>
          <a:custGeom>
            <a:avLst/>
            <a:gdLst/>
            <a:ahLst/>
            <a:cxnLst/>
            <a:rect l="0" t="0" r="0" b="0"/>
            <a:pathLst>
              <a:path w="151131" h="31242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44450" y="124460"/>
                </a:lnTo>
                <a:lnTo>
                  <a:pt x="62230" y="160020"/>
                </a:lnTo>
                <a:lnTo>
                  <a:pt x="88900" y="204470"/>
                </a:lnTo>
                <a:lnTo>
                  <a:pt x="115570" y="241300"/>
                </a:lnTo>
                <a:lnTo>
                  <a:pt x="133350" y="276860"/>
                </a:lnTo>
                <a:lnTo>
                  <a:pt x="15113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SMARTINK"/>
          <p:cNvSpPr/>
          <p:nvPr/>
        </p:nvSpPr>
        <p:spPr>
          <a:xfrm>
            <a:off x="7019290" y="2482850"/>
            <a:ext cx="17781" cy="222251"/>
          </a:xfrm>
          <a:custGeom>
            <a:avLst/>
            <a:gdLst/>
            <a:ahLst/>
            <a:cxnLst/>
            <a:rect l="0" t="0" r="0" b="0"/>
            <a:pathLst>
              <a:path w="17781" h="222251">
                <a:moveTo>
                  <a:pt x="1778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0" y="195580"/>
                </a:lnTo>
                <a:lnTo>
                  <a:pt x="0" y="222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SMARTINK"/>
          <p:cNvSpPr/>
          <p:nvPr/>
        </p:nvSpPr>
        <p:spPr>
          <a:xfrm>
            <a:off x="6955790" y="2589530"/>
            <a:ext cx="143511" cy="8891"/>
          </a:xfrm>
          <a:custGeom>
            <a:avLst/>
            <a:gdLst/>
            <a:ahLst/>
            <a:cxnLst/>
            <a:rect l="0" t="0" r="0" b="0"/>
            <a:pathLst>
              <a:path w="143511" h="8891">
                <a:moveTo>
                  <a:pt x="0" y="8890"/>
                </a:moveTo>
                <a:lnTo>
                  <a:pt x="35560" y="8890"/>
                </a:lnTo>
                <a:lnTo>
                  <a:pt x="90170" y="8890"/>
                </a:lnTo>
                <a:lnTo>
                  <a:pt x="134620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SMARTINK"/>
          <p:cNvSpPr/>
          <p:nvPr/>
        </p:nvSpPr>
        <p:spPr>
          <a:xfrm>
            <a:off x="7197090" y="2473960"/>
            <a:ext cx="26671" cy="312421"/>
          </a:xfrm>
          <a:custGeom>
            <a:avLst/>
            <a:gdLst/>
            <a:ahLst/>
            <a:cxnLst/>
            <a:rect l="0" t="0" r="0" b="0"/>
            <a:pathLst>
              <a:path w="26671" h="312421">
                <a:moveTo>
                  <a:pt x="1778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0" y="133350"/>
                </a:lnTo>
                <a:lnTo>
                  <a:pt x="0" y="168910"/>
                </a:lnTo>
                <a:lnTo>
                  <a:pt x="0" y="204470"/>
                </a:lnTo>
                <a:lnTo>
                  <a:pt x="8890" y="250190"/>
                </a:lnTo>
                <a:lnTo>
                  <a:pt x="17780" y="285750"/>
                </a:lnTo>
                <a:lnTo>
                  <a:pt x="2667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SMARTINK"/>
          <p:cNvSpPr/>
          <p:nvPr/>
        </p:nvSpPr>
        <p:spPr>
          <a:xfrm>
            <a:off x="7259320" y="2383790"/>
            <a:ext cx="161291" cy="473711"/>
          </a:xfrm>
          <a:custGeom>
            <a:avLst/>
            <a:gdLst/>
            <a:ahLst/>
            <a:cxnLst/>
            <a:rect l="0" t="0" r="0" b="0"/>
            <a:pathLst>
              <a:path w="161291" h="473711">
                <a:moveTo>
                  <a:pt x="0" y="0"/>
                </a:moveTo>
                <a:lnTo>
                  <a:pt x="8890" y="17780"/>
                </a:lnTo>
                <a:lnTo>
                  <a:pt x="27940" y="26670"/>
                </a:lnTo>
                <a:lnTo>
                  <a:pt x="45720" y="44450"/>
                </a:lnTo>
                <a:lnTo>
                  <a:pt x="81280" y="90170"/>
                </a:lnTo>
                <a:lnTo>
                  <a:pt x="116840" y="134620"/>
                </a:lnTo>
                <a:lnTo>
                  <a:pt x="143510" y="179070"/>
                </a:lnTo>
                <a:lnTo>
                  <a:pt x="152400" y="196850"/>
                </a:lnTo>
                <a:lnTo>
                  <a:pt x="161290" y="232410"/>
                </a:lnTo>
                <a:lnTo>
                  <a:pt x="161290" y="259080"/>
                </a:lnTo>
                <a:lnTo>
                  <a:pt x="161290" y="294640"/>
                </a:lnTo>
                <a:lnTo>
                  <a:pt x="143510" y="340360"/>
                </a:lnTo>
                <a:lnTo>
                  <a:pt x="134620" y="384810"/>
                </a:lnTo>
                <a:lnTo>
                  <a:pt x="116840" y="420370"/>
                </a:lnTo>
                <a:lnTo>
                  <a:pt x="90170" y="464820"/>
                </a:lnTo>
                <a:lnTo>
                  <a:pt x="90170" y="4737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SMARTINK"/>
          <p:cNvSpPr/>
          <p:nvPr/>
        </p:nvSpPr>
        <p:spPr>
          <a:xfrm>
            <a:off x="6929120" y="1678940"/>
            <a:ext cx="26671" cy="53341"/>
          </a:xfrm>
          <a:custGeom>
            <a:avLst/>
            <a:gdLst/>
            <a:ahLst/>
            <a:cxnLst/>
            <a:rect l="0" t="0" r="0" b="0"/>
            <a:pathLst>
              <a:path w="26671" h="53341">
                <a:moveTo>
                  <a:pt x="0" y="0"/>
                </a:moveTo>
                <a:lnTo>
                  <a:pt x="17780" y="8890"/>
                </a:lnTo>
                <a:lnTo>
                  <a:pt x="17780" y="35560"/>
                </a:lnTo>
                <a:lnTo>
                  <a:pt x="8890" y="53340"/>
                </a:lnTo>
                <a:lnTo>
                  <a:pt x="0" y="26670"/>
                </a:lnTo>
                <a:lnTo>
                  <a:pt x="8890" y="8890"/>
                </a:lnTo>
                <a:lnTo>
                  <a:pt x="26670" y="26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SMARTINK"/>
          <p:cNvSpPr/>
          <p:nvPr/>
        </p:nvSpPr>
        <p:spPr>
          <a:xfrm>
            <a:off x="7000240" y="1572260"/>
            <a:ext cx="152401" cy="142241"/>
          </a:xfrm>
          <a:custGeom>
            <a:avLst/>
            <a:gdLst/>
            <a:ahLst/>
            <a:cxnLst/>
            <a:rect l="0" t="0" r="0" b="0"/>
            <a:pathLst>
              <a:path w="152401" h="142241">
                <a:moveTo>
                  <a:pt x="0" y="53340"/>
                </a:moveTo>
                <a:lnTo>
                  <a:pt x="19050" y="8890"/>
                </a:lnTo>
                <a:lnTo>
                  <a:pt x="36830" y="0"/>
                </a:lnTo>
                <a:lnTo>
                  <a:pt x="54610" y="0"/>
                </a:lnTo>
                <a:lnTo>
                  <a:pt x="63500" y="26670"/>
                </a:lnTo>
                <a:lnTo>
                  <a:pt x="63500" y="71120"/>
                </a:lnTo>
                <a:lnTo>
                  <a:pt x="63500" y="106680"/>
                </a:lnTo>
                <a:lnTo>
                  <a:pt x="63500" y="142240"/>
                </a:lnTo>
                <a:lnTo>
                  <a:pt x="107950" y="115570"/>
                </a:lnTo>
                <a:lnTo>
                  <a:pt x="143510" y="71120"/>
                </a:lnTo>
                <a:lnTo>
                  <a:pt x="152400" y="711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SMARTINK"/>
          <p:cNvSpPr/>
          <p:nvPr/>
        </p:nvSpPr>
        <p:spPr>
          <a:xfrm>
            <a:off x="7920990" y="178562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SMARTINK"/>
          <p:cNvSpPr/>
          <p:nvPr/>
        </p:nvSpPr>
        <p:spPr>
          <a:xfrm>
            <a:off x="7938770" y="1634490"/>
            <a:ext cx="151131" cy="133351"/>
          </a:xfrm>
          <a:custGeom>
            <a:avLst/>
            <a:gdLst/>
            <a:ahLst/>
            <a:cxnLst/>
            <a:rect l="0" t="0" r="0" b="0"/>
            <a:pathLst>
              <a:path w="151131" h="133351">
                <a:moveTo>
                  <a:pt x="0" y="80010"/>
                </a:moveTo>
                <a:lnTo>
                  <a:pt x="0" y="35560"/>
                </a:lnTo>
                <a:lnTo>
                  <a:pt x="8890" y="8890"/>
                </a:lnTo>
                <a:lnTo>
                  <a:pt x="26670" y="0"/>
                </a:lnTo>
                <a:lnTo>
                  <a:pt x="44450" y="0"/>
                </a:lnTo>
                <a:lnTo>
                  <a:pt x="62230" y="17780"/>
                </a:lnTo>
                <a:lnTo>
                  <a:pt x="71120" y="53340"/>
                </a:lnTo>
                <a:lnTo>
                  <a:pt x="71120" y="88900"/>
                </a:lnTo>
                <a:lnTo>
                  <a:pt x="80010" y="133350"/>
                </a:lnTo>
                <a:lnTo>
                  <a:pt x="106680" y="124460"/>
                </a:lnTo>
                <a:lnTo>
                  <a:pt x="133350" y="97790"/>
                </a:lnTo>
                <a:lnTo>
                  <a:pt x="151130" y="88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SMARTINK"/>
          <p:cNvSpPr/>
          <p:nvPr/>
        </p:nvSpPr>
        <p:spPr>
          <a:xfrm>
            <a:off x="8876030" y="1750060"/>
            <a:ext cx="8891" cy="17781"/>
          </a:xfrm>
          <a:custGeom>
            <a:avLst/>
            <a:gdLst/>
            <a:ahLst/>
            <a:cxnLst/>
            <a:rect l="0" t="0" r="0" b="0"/>
            <a:pathLst>
              <a:path w="8891" h="17781">
                <a:moveTo>
                  <a:pt x="0" y="17780"/>
                </a:moveTo>
                <a:lnTo>
                  <a:pt x="0" y="0"/>
                </a:lnTo>
                <a:lnTo>
                  <a:pt x="889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SMARTINK"/>
          <p:cNvSpPr/>
          <p:nvPr/>
        </p:nvSpPr>
        <p:spPr>
          <a:xfrm>
            <a:off x="8920480" y="1526540"/>
            <a:ext cx="170181" cy="187961"/>
          </a:xfrm>
          <a:custGeom>
            <a:avLst/>
            <a:gdLst/>
            <a:ahLst/>
            <a:cxnLst/>
            <a:rect l="0" t="0" r="0" b="0"/>
            <a:pathLst>
              <a:path w="170181" h="187961">
                <a:moveTo>
                  <a:pt x="0" y="81280"/>
                </a:moveTo>
                <a:lnTo>
                  <a:pt x="0" y="54610"/>
                </a:lnTo>
                <a:lnTo>
                  <a:pt x="8890" y="26670"/>
                </a:lnTo>
                <a:lnTo>
                  <a:pt x="53340" y="0"/>
                </a:lnTo>
                <a:lnTo>
                  <a:pt x="71120" y="0"/>
                </a:lnTo>
                <a:lnTo>
                  <a:pt x="99060" y="26670"/>
                </a:lnTo>
                <a:lnTo>
                  <a:pt x="107950" y="54610"/>
                </a:lnTo>
                <a:lnTo>
                  <a:pt x="107950" y="90170"/>
                </a:lnTo>
                <a:lnTo>
                  <a:pt x="107950" y="125730"/>
                </a:lnTo>
                <a:lnTo>
                  <a:pt x="99060" y="161290"/>
                </a:lnTo>
                <a:lnTo>
                  <a:pt x="90170" y="187960"/>
                </a:lnTo>
                <a:lnTo>
                  <a:pt x="134620" y="143510"/>
                </a:lnTo>
                <a:lnTo>
                  <a:pt x="170180" y="107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SMARTINK"/>
          <p:cNvSpPr/>
          <p:nvPr/>
        </p:nvSpPr>
        <p:spPr>
          <a:xfrm>
            <a:off x="5661660" y="2981960"/>
            <a:ext cx="133351" cy="599441"/>
          </a:xfrm>
          <a:custGeom>
            <a:avLst/>
            <a:gdLst/>
            <a:ahLst/>
            <a:cxnLst/>
            <a:rect l="0" t="0" r="0" b="0"/>
            <a:pathLst>
              <a:path w="133351" h="599441">
                <a:moveTo>
                  <a:pt x="97790" y="0"/>
                </a:moveTo>
                <a:lnTo>
                  <a:pt x="80010" y="0"/>
                </a:lnTo>
                <a:lnTo>
                  <a:pt x="62230" y="8890"/>
                </a:lnTo>
                <a:lnTo>
                  <a:pt x="35560" y="54610"/>
                </a:lnTo>
                <a:lnTo>
                  <a:pt x="26670" y="99060"/>
                </a:lnTo>
                <a:lnTo>
                  <a:pt x="17780" y="125730"/>
                </a:lnTo>
                <a:lnTo>
                  <a:pt x="8890" y="17018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8890" y="313690"/>
                </a:lnTo>
                <a:lnTo>
                  <a:pt x="8890" y="349250"/>
                </a:lnTo>
                <a:lnTo>
                  <a:pt x="17780" y="375920"/>
                </a:lnTo>
                <a:lnTo>
                  <a:pt x="26670" y="420370"/>
                </a:lnTo>
                <a:lnTo>
                  <a:pt x="44450" y="455930"/>
                </a:lnTo>
                <a:lnTo>
                  <a:pt x="62230" y="500380"/>
                </a:lnTo>
                <a:lnTo>
                  <a:pt x="88900" y="544830"/>
                </a:lnTo>
                <a:lnTo>
                  <a:pt x="124460" y="589280"/>
                </a:lnTo>
                <a:lnTo>
                  <a:pt x="133350" y="5994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SMARTINK"/>
          <p:cNvSpPr/>
          <p:nvPr/>
        </p:nvSpPr>
        <p:spPr>
          <a:xfrm>
            <a:off x="5848350" y="3072130"/>
            <a:ext cx="45721" cy="410211"/>
          </a:xfrm>
          <a:custGeom>
            <a:avLst/>
            <a:gdLst/>
            <a:ahLst/>
            <a:cxnLst/>
            <a:rect l="0" t="0" r="0" b="0"/>
            <a:pathLst>
              <a:path w="45721" h="410211">
                <a:moveTo>
                  <a:pt x="19050" y="0"/>
                </a:moveTo>
                <a:lnTo>
                  <a:pt x="19050" y="3556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60020"/>
                </a:lnTo>
                <a:lnTo>
                  <a:pt x="0" y="204470"/>
                </a:lnTo>
                <a:lnTo>
                  <a:pt x="0" y="241300"/>
                </a:lnTo>
                <a:lnTo>
                  <a:pt x="0" y="285750"/>
                </a:lnTo>
                <a:lnTo>
                  <a:pt x="19050" y="330200"/>
                </a:lnTo>
                <a:lnTo>
                  <a:pt x="19050" y="365760"/>
                </a:lnTo>
                <a:lnTo>
                  <a:pt x="36830" y="401320"/>
                </a:lnTo>
                <a:lnTo>
                  <a:pt x="4572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SMARTINK"/>
          <p:cNvSpPr/>
          <p:nvPr/>
        </p:nvSpPr>
        <p:spPr>
          <a:xfrm>
            <a:off x="5965190" y="3267710"/>
            <a:ext cx="106681" cy="1"/>
          </a:xfrm>
          <a:custGeom>
            <a:avLst/>
            <a:gdLst/>
            <a:ahLst/>
            <a:cxnLst/>
            <a:rect l="0" t="0" r="0" b="0"/>
            <a:pathLst>
              <a:path w="10668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SMARTINK"/>
          <p:cNvSpPr/>
          <p:nvPr/>
        </p:nvSpPr>
        <p:spPr>
          <a:xfrm>
            <a:off x="6250940" y="3036570"/>
            <a:ext cx="17781" cy="177801"/>
          </a:xfrm>
          <a:custGeom>
            <a:avLst/>
            <a:gdLst/>
            <a:ahLst/>
            <a:cxnLst/>
            <a:rect l="0" t="0" r="0" b="0"/>
            <a:pathLst>
              <a:path w="17781" h="17780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8890" y="106680"/>
                </a:lnTo>
                <a:lnTo>
                  <a:pt x="8890" y="133350"/>
                </a:lnTo>
                <a:lnTo>
                  <a:pt x="1778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SMARTINK"/>
          <p:cNvSpPr/>
          <p:nvPr/>
        </p:nvSpPr>
        <p:spPr>
          <a:xfrm>
            <a:off x="6188710" y="3241040"/>
            <a:ext cx="142241" cy="1"/>
          </a:xfrm>
          <a:custGeom>
            <a:avLst/>
            <a:gdLst/>
            <a:ahLst/>
            <a:cxnLst/>
            <a:rect l="0" t="0" r="0" b="0"/>
            <a:pathLst>
              <a:path w="14224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SMARTINK"/>
          <p:cNvSpPr/>
          <p:nvPr/>
        </p:nvSpPr>
        <p:spPr>
          <a:xfrm>
            <a:off x="6250940" y="3313430"/>
            <a:ext cx="160021" cy="222251"/>
          </a:xfrm>
          <a:custGeom>
            <a:avLst/>
            <a:gdLst/>
            <a:ahLst/>
            <a:cxnLst/>
            <a:rect l="0" t="0" r="0" b="0"/>
            <a:pathLst>
              <a:path w="160021" h="222251">
                <a:moveTo>
                  <a:pt x="0" y="97790"/>
                </a:moveTo>
                <a:lnTo>
                  <a:pt x="26670" y="106680"/>
                </a:lnTo>
                <a:lnTo>
                  <a:pt x="62230" y="97790"/>
                </a:lnTo>
                <a:lnTo>
                  <a:pt x="80010" y="88900"/>
                </a:lnTo>
                <a:lnTo>
                  <a:pt x="80010" y="71120"/>
                </a:lnTo>
                <a:lnTo>
                  <a:pt x="80010" y="35560"/>
                </a:lnTo>
                <a:lnTo>
                  <a:pt x="80010" y="17780"/>
                </a:lnTo>
                <a:lnTo>
                  <a:pt x="71120" y="0"/>
                </a:lnTo>
                <a:lnTo>
                  <a:pt x="53340" y="0"/>
                </a:lnTo>
                <a:lnTo>
                  <a:pt x="26670" y="8890"/>
                </a:lnTo>
                <a:lnTo>
                  <a:pt x="8890" y="53340"/>
                </a:lnTo>
                <a:lnTo>
                  <a:pt x="8890" y="88900"/>
                </a:lnTo>
                <a:lnTo>
                  <a:pt x="8890" y="133350"/>
                </a:lnTo>
                <a:lnTo>
                  <a:pt x="17780" y="177800"/>
                </a:lnTo>
                <a:lnTo>
                  <a:pt x="35560" y="195580"/>
                </a:lnTo>
                <a:lnTo>
                  <a:pt x="62230" y="213360"/>
                </a:lnTo>
                <a:lnTo>
                  <a:pt x="80010" y="222250"/>
                </a:lnTo>
                <a:lnTo>
                  <a:pt x="115570" y="213360"/>
                </a:lnTo>
                <a:lnTo>
                  <a:pt x="142240" y="168910"/>
                </a:lnTo>
                <a:lnTo>
                  <a:pt x="16002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SMARTINK"/>
          <p:cNvSpPr/>
          <p:nvPr/>
        </p:nvSpPr>
        <p:spPr>
          <a:xfrm>
            <a:off x="6483350" y="3473450"/>
            <a:ext cx="53341" cy="152401"/>
          </a:xfrm>
          <a:custGeom>
            <a:avLst/>
            <a:gdLst/>
            <a:ahLst/>
            <a:cxnLst/>
            <a:rect l="0" t="0" r="0" b="0"/>
            <a:pathLst>
              <a:path w="53341" h="152401">
                <a:moveTo>
                  <a:pt x="53340" y="0"/>
                </a:moveTo>
                <a:lnTo>
                  <a:pt x="35560" y="26670"/>
                </a:lnTo>
                <a:lnTo>
                  <a:pt x="35560" y="62230"/>
                </a:lnTo>
                <a:lnTo>
                  <a:pt x="17780" y="107950"/>
                </a:lnTo>
                <a:lnTo>
                  <a:pt x="0" y="13462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SMARTINK"/>
          <p:cNvSpPr/>
          <p:nvPr/>
        </p:nvSpPr>
        <p:spPr>
          <a:xfrm>
            <a:off x="6616700" y="3267710"/>
            <a:ext cx="116841" cy="8891"/>
          </a:xfrm>
          <a:custGeom>
            <a:avLst/>
            <a:gdLst/>
            <a:ahLst/>
            <a:cxnLst/>
            <a:rect l="0" t="0" r="0" b="0"/>
            <a:pathLst>
              <a:path w="116841" h="88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SMARTINK"/>
          <p:cNvSpPr/>
          <p:nvPr/>
        </p:nvSpPr>
        <p:spPr>
          <a:xfrm>
            <a:off x="6795770" y="3081020"/>
            <a:ext cx="168911" cy="330201"/>
          </a:xfrm>
          <a:custGeom>
            <a:avLst/>
            <a:gdLst/>
            <a:ahLst/>
            <a:cxnLst/>
            <a:rect l="0" t="0" r="0" b="0"/>
            <a:pathLst>
              <a:path w="168911" h="330201">
                <a:moveTo>
                  <a:pt x="53340" y="17780"/>
                </a:moveTo>
                <a:lnTo>
                  <a:pt x="53340" y="0"/>
                </a:lnTo>
                <a:lnTo>
                  <a:pt x="71120" y="0"/>
                </a:lnTo>
                <a:lnTo>
                  <a:pt x="88900" y="0"/>
                </a:lnTo>
                <a:lnTo>
                  <a:pt x="106680" y="8890"/>
                </a:lnTo>
                <a:lnTo>
                  <a:pt x="124460" y="35560"/>
                </a:lnTo>
                <a:lnTo>
                  <a:pt x="133350" y="53340"/>
                </a:lnTo>
                <a:lnTo>
                  <a:pt x="124460" y="97790"/>
                </a:lnTo>
                <a:lnTo>
                  <a:pt x="124460" y="124460"/>
                </a:lnTo>
                <a:lnTo>
                  <a:pt x="97790" y="168910"/>
                </a:lnTo>
                <a:lnTo>
                  <a:pt x="71120" y="214630"/>
                </a:lnTo>
                <a:lnTo>
                  <a:pt x="44450" y="250190"/>
                </a:lnTo>
                <a:lnTo>
                  <a:pt x="17780" y="294640"/>
                </a:lnTo>
                <a:lnTo>
                  <a:pt x="0" y="321310"/>
                </a:lnTo>
                <a:lnTo>
                  <a:pt x="17780" y="321310"/>
                </a:lnTo>
                <a:lnTo>
                  <a:pt x="62230" y="321310"/>
                </a:lnTo>
                <a:lnTo>
                  <a:pt x="106680" y="321310"/>
                </a:lnTo>
                <a:lnTo>
                  <a:pt x="151130" y="321310"/>
                </a:lnTo>
                <a:lnTo>
                  <a:pt x="16891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SMARTINK"/>
          <p:cNvSpPr/>
          <p:nvPr/>
        </p:nvSpPr>
        <p:spPr>
          <a:xfrm>
            <a:off x="6991350" y="3027680"/>
            <a:ext cx="99061" cy="562611"/>
          </a:xfrm>
          <a:custGeom>
            <a:avLst/>
            <a:gdLst/>
            <a:ahLst/>
            <a:cxnLst/>
            <a:rect l="0" t="0" r="0" b="0"/>
            <a:pathLst>
              <a:path w="99061" h="562611">
                <a:moveTo>
                  <a:pt x="8890" y="0"/>
                </a:moveTo>
                <a:lnTo>
                  <a:pt x="27940" y="26670"/>
                </a:lnTo>
                <a:lnTo>
                  <a:pt x="54610" y="71120"/>
                </a:lnTo>
                <a:lnTo>
                  <a:pt x="72390" y="106680"/>
                </a:lnTo>
                <a:lnTo>
                  <a:pt x="81280" y="142240"/>
                </a:lnTo>
                <a:lnTo>
                  <a:pt x="90170" y="186690"/>
                </a:lnTo>
                <a:lnTo>
                  <a:pt x="99060" y="222250"/>
                </a:lnTo>
                <a:lnTo>
                  <a:pt x="99060" y="259080"/>
                </a:lnTo>
                <a:lnTo>
                  <a:pt x="99060" y="303530"/>
                </a:lnTo>
                <a:lnTo>
                  <a:pt x="99060" y="339090"/>
                </a:lnTo>
                <a:lnTo>
                  <a:pt x="81280" y="383540"/>
                </a:lnTo>
                <a:lnTo>
                  <a:pt x="63500" y="419100"/>
                </a:lnTo>
                <a:lnTo>
                  <a:pt x="45720" y="463550"/>
                </a:lnTo>
                <a:lnTo>
                  <a:pt x="19050" y="499110"/>
                </a:lnTo>
                <a:lnTo>
                  <a:pt x="0" y="543560"/>
                </a:lnTo>
                <a:lnTo>
                  <a:pt x="0" y="562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SMARTINK"/>
          <p:cNvSpPr/>
          <p:nvPr/>
        </p:nvSpPr>
        <p:spPr>
          <a:xfrm>
            <a:off x="7385050" y="2981960"/>
            <a:ext cx="160021" cy="527051"/>
          </a:xfrm>
          <a:custGeom>
            <a:avLst/>
            <a:gdLst/>
            <a:ahLst/>
            <a:cxnLst/>
            <a:rect l="0" t="0" r="0" b="0"/>
            <a:pathLst>
              <a:path w="160021" h="527051">
                <a:moveTo>
                  <a:pt x="35560" y="0"/>
                </a:moveTo>
                <a:lnTo>
                  <a:pt x="17780" y="36830"/>
                </a:lnTo>
                <a:lnTo>
                  <a:pt x="889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0" y="232410"/>
                </a:lnTo>
                <a:lnTo>
                  <a:pt x="0" y="267970"/>
                </a:lnTo>
                <a:lnTo>
                  <a:pt x="0" y="313690"/>
                </a:lnTo>
                <a:lnTo>
                  <a:pt x="17780" y="349250"/>
                </a:lnTo>
                <a:lnTo>
                  <a:pt x="26670" y="384810"/>
                </a:lnTo>
                <a:lnTo>
                  <a:pt x="35560" y="411480"/>
                </a:lnTo>
                <a:lnTo>
                  <a:pt x="62230" y="455930"/>
                </a:lnTo>
                <a:lnTo>
                  <a:pt x="71120" y="482600"/>
                </a:lnTo>
                <a:lnTo>
                  <a:pt x="106680" y="500380"/>
                </a:lnTo>
                <a:lnTo>
                  <a:pt x="142240" y="518160"/>
                </a:lnTo>
                <a:lnTo>
                  <a:pt x="160020" y="527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SMARTINK"/>
          <p:cNvSpPr/>
          <p:nvPr/>
        </p:nvSpPr>
        <p:spPr>
          <a:xfrm>
            <a:off x="7509510" y="3072130"/>
            <a:ext cx="134621" cy="330201"/>
          </a:xfrm>
          <a:custGeom>
            <a:avLst/>
            <a:gdLst/>
            <a:ahLst/>
            <a:cxnLst/>
            <a:rect l="0" t="0" r="0" b="0"/>
            <a:pathLst>
              <a:path w="134621" h="330201">
                <a:moveTo>
                  <a:pt x="35560" y="17780"/>
                </a:moveTo>
                <a:lnTo>
                  <a:pt x="17780" y="17780"/>
                </a:lnTo>
                <a:lnTo>
                  <a:pt x="0" y="26670"/>
                </a:ln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60020"/>
                </a:lnTo>
                <a:lnTo>
                  <a:pt x="0" y="195580"/>
                </a:lnTo>
                <a:lnTo>
                  <a:pt x="0" y="241300"/>
                </a:lnTo>
                <a:lnTo>
                  <a:pt x="17780" y="276860"/>
                </a:lnTo>
                <a:lnTo>
                  <a:pt x="35560" y="312420"/>
                </a:lnTo>
                <a:lnTo>
                  <a:pt x="62230" y="330200"/>
                </a:lnTo>
                <a:lnTo>
                  <a:pt x="90170" y="330200"/>
                </a:lnTo>
                <a:lnTo>
                  <a:pt x="107950" y="321310"/>
                </a:lnTo>
                <a:lnTo>
                  <a:pt x="125730" y="276860"/>
                </a:lnTo>
                <a:lnTo>
                  <a:pt x="134620" y="241300"/>
                </a:lnTo>
                <a:lnTo>
                  <a:pt x="134620" y="195580"/>
                </a:lnTo>
                <a:lnTo>
                  <a:pt x="134620" y="151130"/>
                </a:lnTo>
                <a:lnTo>
                  <a:pt x="125730" y="106680"/>
                </a:lnTo>
                <a:lnTo>
                  <a:pt x="116840" y="71120"/>
                </a:lnTo>
                <a:lnTo>
                  <a:pt x="107950" y="35560"/>
                </a:lnTo>
                <a:lnTo>
                  <a:pt x="81280" y="8890"/>
                </a:lnTo>
                <a:lnTo>
                  <a:pt x="53340" y="0"/>
                </a:lnTo>
                <a:lnTo>
                  <a:pt x="2667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SMARTINK"/>
          <p:cNvSpPr/>
          <p:nvPr/>
        </p:nvSpPr>
        <p:spPr>
          <a:xfrm>
            <a:off x="7697470" y="3348990"/>
            <a:ext cx="17781" cy="204471"/>
          </a:xfrm>
          <a:custGeom>
            <a:avLst/>
            <a:gdLst/>
            <a:ahLst/>
            <a:cxnLst/>
            <a:rect l="0" t="0" r="0" b="0"/>
            <a:pathLst>
              <a:path w="17781" h="204471">
                <a:moveTo>
                  <a:pt x="17780" y="0"/>
                </a:moveTo>
                <a:lnTo>
                  <a:pt x="8890" y="44450"/>
                </a:lnTo>
                <a:lnTo>
                  <a:pt x="8890" y="80010"/>
                </a:lnTo>
                <a:lnTo>
                  <a:pt x="8890" y="115570"/>
                </a:lnTo>
                <a:lnTo>
                  <a:pt x="0" y="160020"/>
                </a:lnTo>
                <a:lnTo>
                  <a:pt x="0" y="204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SMARTINK"/>
          <p:cNvSpPr/>
          <p:nvPr/>
        </p:nvSpPr>
        <p:spPr>
          <a:xfrm>
            <a:off x="7786370" y="3107690"/>
            <a:ext cx="134621" cy="259081"/>
          </a:xfrm>
          <a:custGeom>
            <a:avLst/>
            <a:gdLst/>
            <a:ahLst/>
            <a:cxnLst/>
            <a:rect l="0" t="0" r="0" b="0"/>
            <a:pathLst>
              <a:path w="134621" h="259081">
                <a:moveTo>
                  <a:pt x="26670" y="0"/>
                </a:moveTo>
                <a:lnTo>
                  <a:pt x="8890" y="44450"/>
                </a:lnTo>
                <a:lnTo>
                  <a:pt x="8890" y="62230"/>
                </a:lnTo>
                <a:lnTo>
                  <a:pt x="8890" y="97790"/>
                </a:lnTo>
                <a:lnTo>
                  <a:pt x="8890" y="142240"/>
                </a:lnTo>
                <a:lnTo>
                  <a:pt x="17780" y="187960"/>
                </a:lnTo>
                <a:lnTo>
                  <a:pt x="26670" y="223520"/>
                </a:lnTo>
                <a:lnTo>
                  <a:pt x="35560" y="250190"/>
                </a:lnTo>
                <a:lnTo>
                  <a:pt x="53340" y="259080"/>
                </a:lnTo>
                <a:lnTo>
                  <a:pt x="90170" y="250190"/>
                </a:lnTo>
                <a:lnTo>
                  <a:pt x="125730" y="205740"/>
                </a:lnTo>
                <a:lnTo>
                  <a:pt x="134620" y="187960"/>
                </a:lnTo>
                <a:lnTo>
                  <a:pt x="134620" y="142240"/>
                </a:lnTo>
                <a:lnTo>
                  <a:pt x="134620" y="106680"/>
                </a:lnTo>
                <a:lnTo>
                  <a:pt x="125730" y="62230"/>
                </a:lnTo>
                <a:lnTo>
                  <a:pt x="116840" y="44450"/>
                </a:lnTo>
                <a:lnTo>
                  <a:pt x="99060" y="26670"/>
                </a:lnTo>
                <a:lnTo>
                  <a:pt x="62230" y="8890"/>
                </a:lnTo>
                <a:lnTo>
                  <a:pt x="35560" y="0"/>
                </a:lnTo>
                <a:lnTo>
                  <a:pt x="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SMARTINK"/>
          <p:cNvSpPr/>
          <p:nvPr/>
        </p:nvSpPr>
        <p:spPr>
          <a:xfrm>
            <a:off x="7929880" y="2964180"/>
            <a:ext cx="151131" cy="553721"/>
          </a:xfrm>
          <a:custGeom>
            <a:avLst/>
            <a:gdLst/>
            <a:ahLst/>
            <a:cxnLst/>
            <a:rect l="0" t="0" r="0" b="0"/>
            <a:pathLst>
              <a:path w="151131" h="553721">
                <a:moveTo>
                  <a:pt x="0" y="0"/>
                </a:moveTo>
                <a:lnTo>
                  <a:pt x="8890" y="17780"/>
                </a:lnTo>
                <a:lnTo>
                  <a:pt x="44450" y="54610"/>
                </a:lnTo>
                <a:lnTo>
                  <a:pt x="80010" y="99060"/>
                </a:lnTo>
                <a:lnTo>
                  <a:pt x="97790" y="134620"/>
                </a:lnTo>
                <a:lnTo>
                  <a:pt x="124460" y="170180"/>
                </a:lnTo>
                <a:lnTo>
                  <a:pt x="142240" y="214630"/>
                </a:lnTo>
                <a:lnTo>
                  <a:pt x="151130" y="241300"/>
                </a:lnTo>
                <a:lnTo>
                  <a:pt x="151130" y="276860"/>
                </a:lnTo>
                <a:lnTo>
                  <a:pt x="151130" y="322580"/>
                </a:lnTo>
                <a:lnTo>
                  <a:pt x="151130" y="358140"/>
                </a:lnTo>
                <a:lnTo>
                  <a:pt x="142240" y="402590"/>
                </a:lnTo>
                <a:lnTo>
                  <a:pt x="124460" y="438150"/>
                </a:lnTo>
                <a:lnTo>
                  <a:pt x="106680" y="473710"/>
                </a:lnTo>
                <a:lnTo>
                  <a:pt x="88900" y="509270"/>
                </a:lnTo>
                <a:lnTo>
                  <a:pt x="71120" y="5537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SMARTINK"/>
          <p:cNvSpPr/>
          <p:nvPr/>
        </p:nvSpPr>
        <p:spPr>
          <a:xfrm>
            <a:off x="8295640" y="2964180"/>
            <a:ext cx="152401" cy="535941"/>
          </a:xfrm>
          <a:custGeom>
            <a:avLst/>
            <a:gdLst/>
            <a:ahLst/>
            <a:cxnLst/>
            <a:rect l="0" t="0" r="0" b="0"/>
            <a:pathLst>
              <a:path w="152401" h="535941">
                <a:moveTo>
                  <a:pt x="26670" y="0"/>
                </a:moveTo>
                <a:lnTo>
                  <a:pt x="8890" y="26670"/>
                </a:lnTo>
                <a:lnTo>
                  <a:pt x="0" y="6350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50190"/>
                </a:lnTo>
                <a:lnTo>
                  <a:pt x="0" y="294640"/>
                </a:lnTo>
                <a:lnTo>
                  <a:pt x="8890" y="331470"/>
                </a:lnTo>
                <a:lnTo>
                  <a:pt x="17780" y="367030"/>
                </a:lnTo>
                <a:lnTo>
                  <a:pt x="35560" y="411480"/>
                </a:lnTo>
                <a:lnTo>
                  <a:pt x="53340" y="447040"/>
                </a:lnTo>
                <a:lnTo>
                  <a:pt x="53340" y="464820"/>
                </a:lnTo>
                <a:lnTo>
                  <a:pt x="88900" y="491490"/>
                </a:lnTo>
                <a:lnTo>
                  <a:pt x="115570" y="509270"/>
                </a:lnTo>
                <a:lnTo>
                  <a:pt x="152400" y="535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SMARTINK"/>
          <p:cNvSpPr/>
          <p:nvPr/>
        </p:nvSpPr>
        <p:spPr>
          <a:xfrm>
            <a:off x="8456930" y="3027680"/>
            <a:ext cx="53341" cy="356871"/>
          </a:xfrm>
          <a:custGeom>
            <a:avLst/>
            <a:gdLst/>
            <a:ahLst/>
            <a:cxnLst/>
            <a:rect l="0" t="0" r="0" b="0"/>
            <a:pathLst>
              <a:path w="53341" h="35687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42240"/>
                </a:lnTo>
                <a:lnTo>
                  <a:pt x="8890" y="177800"/>
                </a:lnTo>
                <a:lnTo>
                  <a:pt x="17780" y="222250"/>
                </a:lnTo>
                <a:lnTo>
                  <a:pt x="17780" y="267970"/>
                </a:lnTo>
                <a:lnTo>
                  <a:pt x="26670" y="303530"/>
                </a:lnTo>
                <a:lnTo>
                  <a:pt x="35560" y="321310"/>
                </a:lnTo>
                <a:lnTo>
                  <a:pt x="44450" y="339090"/>
                </a:lnTo>
                <a:lnTo>
                  <a:pt x="5334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SMARTINK"/>
          <p:cNvSpPr/>
          <p:nvPr/>
        </p:nvSpPr>
        <p:spPr>
          <a:xfrm>
            <a:off x="8590280" y="3169920"/>
            <a:ext cx="80011" cy="1"/>
          </a:xfrm>
          <a:custGeom>
            <a:avLst/>
            <a:gdLst/>
            <a:ahLst/>
            <a:cxnLst/>
            <a:rect l="0" t="0" r="0" b="0"/>
            <a:pathLst>
              <a:path w="80011" h="1">
                <a:moveTo>
                  <a:pt x="0" y="0"/>
                </a:moveTo>
                <a:lnTo>
                  <a:pt x="26670" y="0"/>
                </a:lnTo>
                <a:lnTo>
                  <a:pt x="44450" y="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SMARTINK"/>
          <p:cNvSpPr/>
          <p:nvPr/>
        </p:nvSpPr>
        <p:spPr>
          <a:xfrm>
            <a:off x="8679180" y="3072130"/>
            <a:ext cx="134621" cy="303531"/>
          </a:xfrm>
          <a:custGeom>
            <a:avLst/>
            <a:gdLst/>
            <a:ahLst/>
            <a:cxnLst/>
            <a:rect l="0" t="0" r="0" b="0"/>
            <a:pathLst>
              <a:path w="134621" h="303531">
                <a:moveTo>
                  <a:pt x="0" y="195580"/>
                </a:moveTo>
                <a:lnTo>
                  <a:pt x="17780" y="204470"/>
                </a:lnTo>
                <a:lnTo>
                  <a:pt x="45720" y="214630"/>
                </a:lnTo>
                <a:lnTo>
                  <a:pt x="72390" y="204470"/>
                </a:lnTo>
                <a:lnTo>
                  <a:pt x="90170" y="177800"/>
                </a:lnTo>
                <a:lnTo>
                  <a:pt x="99060" y="151130"/>
                </a:lnTo>
                <a:lnTo>
                  <a:pt x="99060" y="106680"/>
                </a:lnTo>
                <a:lnTo>
                  <a:pt x="99060" y="62230"/>
                </a:lnTo>
                <a:lnTo>
                  <a:pt x="81280" y="26670"/>
                </a:lnTo>
                <a:lnTo>
                  <a:pt x="81280" y="8890"/>
                </a:lnTo>
                <a:lnTo>
                  <a:pt x="54610" y="0"/>
                </a:lnTo>
                <a:lnTo>
                  <a:pt x="26670" y="8890"/>
                </a:lnTo>
                <a:lnTo>
                  <a:pt x="8890" y="35560"/>
                </a:lnTo>
                <a:lnTo>
                  <a:pt x="8890" y="71120"/>
                </a:lnTo>
                <a:lnTo>
                  <a:pt x="8890" y="115570"/>
                </a:lnTo>
                <a:lnTo>
                  <a:pt x="8890" y="151130"/>
                </a:lnTo>
                <a:lnTo>
                  <a:pt x="17780" y="195580"/>
                </a:lnTo>
                <a:lnTo>
                  <a:pt x="26670" y="223520"/>
                </a:lnTo>
                <a:lnTo>
                  <a:pt x="63500" y="267970"/>
                </a:lnTo>
                <a:lnTo>
                  <a:pt x="99060" y="294640"/>
                </a:lnTo>
                <a:lnTo>
                  <a:pt x="13462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SMARTINK"/>
          <p:cNvSpPr/>
          <p:nvPr/>
        </p:nvSpPr>
        <p:spPr>
          <a:xfrm>
            <a:off x="8876030" y="3295650"/>
            <a:ext cx="26671" cy="168911"/>
          </a:xfrm>
          <a:custGeom>
            <a:avLst/>
            <a:gdLst/>
            <a:ahLst/>
            <a:cxnLst/>
            <a:rect l="0" t="0" r="0" b="0"/>
            <a:pathLst>
              <a:path w="26671" h="168911">
                <a:moveTo>
                  <a:pt x="26670" y="0"/>
                </a:moveTo>
                <a:lnTo>
                  <a:pt x="26670" y="35560"/>
                </a:lnTo>
                <a:lnTo>
                  <a:pt x="26670" y="71120"/>
                </a:lnTo>
                <a:lnTo>
                  <a:pt x="17780" y="106680"/>
                </a:lnTo>
                <a:lnTo>
                  <a:pt x="8890" y="142240"/>
                </a:lnTo>
                <a:lnTo>
                  <a:pt x="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SMARTINK"/>
          <p:cNvSpPr/>
          <p:nvPr/>
        </p:nvSpPr>
        <p:spPr>
          <a:xfrm>
            <a:off x="8920480" y="3027680"/>
            <a:ext cx="179071" cy="321311"/>
          </a:xfrm>
          <a:custGeom>
            <a:avLst/>
            <a:gdLst/>
            <a:ahLst/>
            <a:cxnLst/>
            <a:rect l="0" t="0" r="0" b="0"/>
            <a:pathLst>
              <a:path w="179071" h="321311">
                <a:moveTo>
                  <a:pt x="8890" y="44450"/>
                </a:moveTo>
                <a:lnTo>
                  <a:pt x="0" y="26670"/>
                </a:lnTo>
                <a:lnTo>
                  <a:pt x="17780" y="0"/>
                </a:lnTo>
                <a:lnTo>
                  <a:pt x="35560" y="0"/>
                </a:lnTo>
                <a:lnTo>
                  <a:pt x="71120" y="0"/>
                </a:lnTo>
                <a:lnTo>
                  <a:pt x="90170" y="0"/>
                </a:lnTo>
                <a:lnTo>
                  <a:pt x="107950" y="8890"/>
                </a:lnTo>
                <a:lnTo>
                  <a:pt x="125730" y="35560"/>
                </a:lnTo>
                <a:lnTo>
                  <a:pt x="125730" y="62230"/>
                </a:lnTo>
                <a:lnTo>
                  <a:pt x="125730" y="97790"/>
                </a:lnTo>
                <a:lnTo>
                  <a:pt x="116840" y="133350"/>
                </a:lnTo>
                <a:lnTo>
                  <a:pt x="99060" y="168910"/>
                </a:lnTo>
                <a:lnTo>
                  <a:pt x="90170" y="213360"/>
                </a:lnTo>
                <a:lnTo>
                  <a:pt x="90170" y="259080"/>
                </a:lnTo>
                <a:lnTo>
                  <a:pt x="90170" y="276860"/>
                </a:lnTo>
                <a:lnTo>
                  <a:pt x="99060" y="294640"/>
                </a:lnTo>
                <a:lnTo>
                  <a:pt x="116840" y="294640"/>
                </a:lnTo>
                <a:lnTo>
                  <a:pt x="152400" y="303530"/>
                </a:lnTo>
                <a:lnTo>
                  <a:pt x="170180" y="312420"/>
                </a:lnTo>
                <a:lnTo>
                  <a:pt x="17907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SMARTINK"/>
          <p:cNvSpPr/>
          <p:nvPr/>
        </p:nvSpPr>
        <p:spPr>
          <a:xfrm>
            <a:off x="8929370" y="2875280"/>
            <a:ext cx="187961" cy="678181"/>
          </a:xfrm>
          <a:custGeom>
            <a:avLst/>
            <a:gdLst/>
            <a:ahLst/>
            <a:cxnLst/>
            <a:rect l="0" t="0" r="0" b="0"/>
            <a:pathLst>
              <a:path w="187961" h="678181">
                <a:moveTo>
                  <a:pt x="116840" y="0"/>
                </a:moveTo>
                <a:lnTo>
                  <a:pt x="152400" y="17780"/>
                </a:lnTo>
                <a:lnTo>
                  <a:pt x="170180" y="26670"/>
                </a:lnTo>
                <a:lnTo>
                  <a:pt x="179070" y="44450"/>
                </a:lnTo>
                <a:lnTo>
                  <a:pt x="187960" y="88900"/>
                </a:lnTo>
                <a:lnTo>
                  <a:pt x="187960" y="124460"/>
                </a:lnTo>
                <a:lnTo>
                  <a:pt x="187960" y="152400"/>
                </a:lnTo>
                <a:lnTo>
                  <a:pt x="187960" y="170180"/>
                </a:lnTo>
                <a:lnTo>
                  <a:pt x="187960" y="214630"/>
                </a:lnTo>
                <a:lnTo>
                  <a:pt x="187960" y="250190"/>
                </a:lnTo>
                <a:lnTo>
                  <a:pt x="187960" y="285750"/>
                </a:lnTo>
                <a:lnTo>
                  <a:pt x="187960" y="321310"/>
                </a:lnTo>
                <a:lnTo>
                  <a:pt x="187960" y="365760"/>
                </a:lnTo>
                <a:lnTo>
                  <a:pt x="179070" y="401320"/>
                </a:lnTo>
                <a:lnTo>
                  <a:pt x="161290" y="447040"/>
                </a:lnTo>
                <a:lnTo>
                  <a:pt x="152400" y="491490"/>
                </a:lnTo>
                <a:lnTo>
                  <a:pt x="134620" y="535940"/>
                </a:lnTo>
                <a:lnTo>
                  <a:pt x="125730" y="553720"/>
                </a:lnTo>
                <a:lnTo>
                  <a:pt x="99060" y="580390"/>
                </a:lnTo>
                <a:lnTo>
                  <a:pt x="62230" y="624840"/>
                </a:lnTo>
                <a:lnTo>
                  <a:pt x="26670" y="660400"/>
                </a:lnTo>
                <a:lnTo>
                  <a:pt x="0" y="678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SMARTINK"/>
          <p:cNvSpPr/>
          <p:nvPr/>
        </p:nvSpPr>
        <p:spPr>
          <a:xfrm>
            <a:off x="4206240" y="3482340"/>
            <a:ext cx="758191" cy="187961"/>
          </a:xfrm>
          <a:custGeom>
            <a:avLst/>
            <a:gdLst/>
            <a:ahLst/>
            <a:cxnLst/>
            <a:rect l="0" t="0" r="0" b="0"/>
            <a:pathLst>
              <a:path w="758191" h="187961">
                <a:moveTo>
                  <a:pt x="0" y="187960"/>
                </a:moveTo>
                <a:lnTo>
                  <a:pt x="17780" y="179070"/>
                </a:lnTo>
                <a:lnTo>
                  <a:pt x="53340" y="170180"/>
                </a:lnTo>
                <a:lnTo>
                  <a:pt x="97790" y="161290"/>
                </a:lnTo>
                <a:lnTo>
                  <a:pt x="133350" y="152400"/>
                </a:lnTo>
                <a:lnTo>
                  <a:pt x="177800" y="134620"/>
                </a:lnTo>
                <a:lnTo>
                  <a:pt x="213360" y="116840"/>
                </a:lnTo>
                <a:lnTo>
                  <a:pt x="250190" y="99060"/>
                </a:lnTo>
                <a:lnTo>
                  <a:pt x="285750" y="80010"/>
                </a:lnTo>
                <a:lnTo>
                  <a:pt x="330200" y="71120"/>
                </a:lnTo>
                <a:lnTo>
                  <a:pt x="365760" y="53340"/>
                </a:lnTo>
                <a:lnTo>
                  <a:pt x="410210" y="44450"/>
                </a:lnTo>
                <a:lnTo>
                  <a:pt x="445770" y="35560"/>
                </a:lnTo>
                <a:lnTo>
                  <a:pt x="481330" y="26670"/>
                </a:lnTo>
                <a:lnTo>
                  <a:pt x="527050" y="17780"/>
                </a:lnTo>
                <a:lnTo>
                  <a:pt x="562610" y="8890"/>
                </a:lnTo>
                <a:lnTo>
                  <a:pt x="607060" y="0"/>
                </a:lnTo>
                <a:lnTo>
                  <a:pt x="651510" y="0"/>
                </a:lnTo>
                <a:lnTo>
                  <a:pt x="695960" y="0"/>
                </a:lnTo>
                <a:lnTo>
                  <a:pt x="731520" y="0"/>
                </a:lnTo>
                <a:lnTo>
                  <a:pt x="7581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SMARTINK"/>
          <p:cNvSpPr/>
          <p:nvPr/>
        </p:nvSpPr>
        <p:spPr>
          <a:xfrm>
            <a:off x="6973570" y="6428740"/>
            <a:ext cx="17781" cy="63501"/>
          </a:xfrm>
          <a:custGeom>
            <a:avLst/>
            <a:gdLst/>
            <a:ahLst/>
            <a:cxnLst/>
            <a:rect l="0" t="0" r="0" b="0"/>
            <a:pathLst>
              <a:path w="17781" h="63501">
                <a:moveTo>
                  <a:pt x="17780" y="63500"/>
                </a:moveTo>
                <a:lnTo>
                  <a:pt x="8890" y="2794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SMARTINK"/>
          <p:cNvSpPr/>
          <p:nvPr/>
        </p:nvSpPr>
        <p:spPr>
          <a:xfrm>
            <a:off x="6973570" y="6125210"/>
            <a:ext cx="1" cy="63501"/>
          </a:xfrm>
          <a:custGeom>
            <a:avLst/>
            <a:gdLst/>
            <a:ahLst/>
            <a:cxnLst/>
            <a:rect l="0" t="0" r="0" b="0"/>
            <a:pathLst>
              <a:path w="1" h="63501">
                <a:moveTo>
                  <a:pt x="0" y="63500"/>
                </a:moveTo>
                <a:lnTo>
                  <a:pt x="0" y="1905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SMARTINK"/>
          <p:cNvSpPr/>
          <p:nvPr/>
        </p:nvSpPr>
        <p:spPr>
          <a:xfrm>
            <a:off x="6991350" y="5572760"/>
            <a:ext cx="8891" cy="44451"/>
          </a:xfrm>
          <a:custGeom>
            <a:avLst/>
            <a:gdLst/>
            <a:ahLst/>
            <a:cxnLst/>
            <a:rect l="0" t="0" r="0" b="0"/>
            <a:pathLst>
              <a:path w="8891" h="44451">
                <a:moveTo>
                  <a:pt x="8890" y="44450"/>
                </a:moveTo>
                <a:lnTo>
                  <a:pt x="0" y="2667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SMARTINK"/>
          <p:cNvSpPr/>
          <p:nvPr/>
        </p:nvSpPr>
        <p:spPr>
          <a:xfrm>
            <a:off x="6982460" y="5232400"/>
            <a:ext cx="8891" cy="90171"/>
          </a:xfrm>
          <a:custGeom>
            <a:avLst/>
            <a:gdLst/>
            <a:ahLst/>
            <a:cxnLst/>
            <a:rect l="0" t="0" r="0" b="0"/>
            <a:pathLst>
              <a:path w="8891" h="90171">
                <a:moveTo>
                  <a:pt x="8890" y="90170"/>
                </a:moveTo>
                <a:lnTo>
                  <a:pt x="0" y="44450"/>
                </a:lnTo>
                <a:lnTo>
                  <a:pt x="0" y="889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SMARTINK"/>
          <p:cNvSpPr/>
          <p:nvPr/>
        </p:nvSpPr>
        <p:spPr>
          <a:xfrm>
            <a:off x="6973570" y="4822190"/>
            <a:ext cx="8891" cy="62231"/>
          </a:xfrm>
          <a:custGeom>
            <a:avLst/>
            <a:gdLst/>
            <a:ahLst/>
            <a:cxnLst/>
            <a:rect l="0" t="0" r="0" b="0"/>
            <a:pathLst>
              <a:path w="8891" h="62231">
                <a:moveTo>
                  <a:pt x="8890" y="62230"/>
                </a:moveTo>
                <a:lnTo>
                  <a:pt x="0" y="44450"/>
                </a:lnTo>
                <a:lnTo>
                  <a:pt x="0" y="26670"/>
                </a:lnTo>
                <a:lnTo>
                  <a:pt x="0" y="8890"/>
                </a:ln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SMARTINK"/>
          <p:cNvSpPr/>
          <p:nvPr/>
        </p:nvSpPr>
        <p:spPr>
          <a:xfrm>
            <a:off x="6982460" y="4500880"/>
            <a:ext cx="17781" cy="80011"/>
          </a:xfrm>
          <a:custGeom>
            <a:avLst/>
            <a:gdLst/>
            <a:ahLst/>
            <a:cxnLst/>
            <a:rect l="0" t="0" r="0" b="0"/>
            <a:pathLst>
              <a:path w="17781" h="80011">
                <a:moveTo>
                  <a:pt x="17780" y="80010"/>
                </a:moveTo>
                <a:lnTo>
                  <a:pt x="0" y="4445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SMARTINK"/>
          <p:cNvSpPr/>
          <p:nvPr/>
        </p:nvSpPr>
        <p:spPr>
          <a:xfrm>
            <a:off x="6982460" y="4215130"/>
            <a:ext cx="17781" cy="62231"/>
          </a:xfrm>
          <a:custGeom>
            <a:avLst/>
            <a:gdLst/>
            <a:ahLst/>
            <a:cxnLst/>
            <a:rect l="0" t="0" r="0" b="0"/>
            <a:pathLst>
              <a:path w="17781" h="62231">
                <a:moveTo>
                  <a:pt x="17780" y="62230"/>
                </a:moveTo>
                <a:lnTo>
                  <a:pt x="0" y="44450"/>
                </a:lnTo>
                <a:lnTo>
                  <a:pt x="0" y="0"/>
                </a:ln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SMARTINK"/>
          <p:cNvSpPr/>
          <p:nvPr/>
        </p:nvSpPr>
        <p:spPr>
          <a:xfrm>
            <a:off x="7000240" y="3938270"/>
            <a:ext cx="10161" cy="71121"/>
          </a:xfrm>
          <a:custGeom>
            <a:avLst/>
            <a:gdLst/>
            <a:ahLst/>
            <a:cxnLst/>
            <a:rect l="0" t="0" r="0" b="0"/>
            <a:pathLst>
              <a:path w="10161" h="71121">
                <a:moveTo>
                  <a:pt x="10160" y="71120"/>
                </a:moveTo>
                <a:lnTo>
                  <a:pt x="0" y="53340"/>
                </a:lnTo>
                <a:lnTo>
                  <a:pt x="0" y="35560"/>
                </a:lnTo>
                <a:lnTo>
                  <a:pt x="101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SMARTINK"/>
          <p:cNvSpPr/>
          <p:nvPr/>
        </p:nvSpPr>
        <p:spPr>
          <a:xfrm>
            <a:off x="7000240" y="3688080"/>
            <a:ext cx="19051" cy="80011"/>
          </a:xfrm>
          <a:custGeom>
            <a:avLst/>
            <a:gdLst/>
            <a:ahLst/>
            <a:cxnLst/>
            <a:rect l="0" t="0" r="0" b="0"/>
            <a:pathLst>
              <a:path w="19051" h="80011">
                <a:moveTo>
                  <a:pt x="19050" y="80010"/>
                </a:moveTo>
                <a:lnTo>
                  <a:pt x="0" y="44450"/>
                </a:lnTo>
                <a:lnTo>
                  <a:pt x="0" y="26670"/>
                </a:lnTo>
                <a:lnTo>
                  <a:pt x="101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SMARTINK"/>
          <p:cNvSpPr/>
          <p:nvPr/>
        </p:nvSpPr>
        <p:spPr>
          <a:xfrm>
            <a:off x="7000240" y="3411220"/>
            <a:ext cx="19051" cy="88901"/>
          </a:xfrm>
          <a:custGeom>
            <a:avLst/>
            <a:gdLst/>
            <a:ahLst/>
            <a:cxnLst/>
            <a:rect l="0" t="0" r="0" b="0"/>
            <a:pathLst>
              <a:path w="19051" h="88901">
                <a:moveTo>
                  <a:pt x="19050" y="88900"/>
                </a:moveTo>
                <a:lnTo>
                  <a:pt x="0" y="53340"/>
                </a:lnTo>
                <a:lnTo>
                  <a:pt x="0" y="0"/>
                </a:lnTo>
                <a:lnTo>
                  <a:pt x="101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SMARTINK"/>
          <p:cNvSpPr/>
          <p:nvPr/>
        </p:nvSpPr>
        <p:spPr>
          <a:xfrm>
            <a:off x="7010400" y="3107690"/>
            <a:ext cx="8891" cy="80011"/>
          </a:xfrm>
          <a:custGeom>
            <a:avLst/>
            <a:gdLst/>
            <a:ahLst/>
            <a:cxnLst/>
            <a:rect l="0" t="0" r="0" b="0"/>
            <a:pathLst>
              <a:path w="8891" h="80011">
                <a:moveTo>
                  <a:pt x="8890" y="80010"/>
                </a:moveTo>
                <a:lnTo>
                  <a:pt x="0" y="44450"/>
                </a:lnTo>
                <a:lnTo>
                  <a:pt x="0" y="26670"/>
                </a:ln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SMARTINK"/>
          <p:cNvSpPr/>
          <p:nvPr/>
        </p:nvSpPr>
        <p:spPr>
          <a:xfrm>
            <a:off x="7000240" y="2866390"/>
            <a:ext cx="10161" cy="26671"/>
          </a:xfrm>
          <a:custGeom>
            <a:avLst/>
            <a:gdLst/>
            <a:ahLst/>
            <a:cxnLst/>
            <a:rect l="0" t="0" r="0" b="0"/>
            <a:pathLst>
              <a:path w="10161" h="26671">
                <a:moveTo>
                  <a:pt x="10160" y="26670"/>
                </a:moveTo>
                <a:lnTo>
                  <a:pt x="0" y="8890"/>
                </a:lnTo>
                <a:lnTo>
                  <a:pt x="101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SMARTINK"/>
          <p:cNvSpPr/>
          <p:nvPr/>
        </p:nvSpPr>
        <p:spPr>
          <a:xfrm>
            <a:off x="6866890" y="5161280"/>
            <a:ext cx="71121" cy="80011"/>
          </a:xfrm>
          <a:custGeom>
            <a:avLst/>
            <a:gdLst/>
            <a:ahLst/>
            <a:cxnLst/>
            <a:rect l="0" t="0" r="0" b="0"/>
            <a:pathLst>
              <a:path w="71121" h="80011">
                <a:moveTo>
                  <a:pt x="53340" y="17780"/>
                </a:moveTo>
                <a:lnTo>
                  <a:pt x="44450" y="35560"/>
                </a:lnTo>
                <a:lnTo>
                  <a:pt x="26670" y="53340"/>
                </a:lnTo>
                <a:lnTo>
                  <a:pt x="26670" y="35560"/>
                </a:lnTo>
                <a:lnTo>
                  <a:pt x="26670" y="17780"/>
                </a:lnTo>
                <a:lnTo>
                  <a:pt x="44450" y="26670"/>
                </a:lnTo>
                <a:lnTo>
                  <a:pt x="44450" y="44450"/>
                </a:lnTo>
                <a:lnTo>
                  <a:pt x="26670" y="62230"/>
                </a:lnTo>
                <a:lnTo>
                  <a:pt x="17780" y="44450"/>
                </a:lnTo>
                <a:lnTo>
                  <a:pt x="35560" y="26670"/>
                </a:lnTo>
                <a:lnTo>
                  <a:pt x="53340" y="8890"/>
                </a:lnTo>
                <a:lnTo>
                  <a:pt x="71120" y="17780"/>
                </a:lnTo>
                <a:lnTo>
                  <a:pt x="71120" y="35560"/>
                </a:lnTo>
                <a:lnTo>
                  <a:pt x="62230" y="53340"/>
                </a:lnTo>
                <a:lnTo>
                  <a:pt x="53340" y="71120"/>
                </a:lnTo>
                <a:lnTo>
                  <a:pt x="26670" y="80010"/>
                </a:lnTo>
                <a:lnTo>
                  <a:pt x="17780" y="62230"/>
                </a:lnTo>
                <a:lnTo>
                  <a:pt x="17780" y="44450"/>
                </a:lnTo>
                <a:lnTo>
                  <a:pt x="26670" y="26670"/>
                </a:lnTo>
                <a:lnTo>
                  <a:pt x="44450" y="0"/>
                </a:lnTo>
                <a:lnTo>
                  <a:pt x="62230" y="0"/>
                </a:lnTo>
                <a:lnTo>
                  <a:pt x="71120" y="17780"/>
                </a:lnTo>
                <a:lnTo>
                  <a:pt x="71120" y="44450"/>
                </a:lnTo>
                <a:lnTo>
                  <a:pt x="53340" y="53340"/>
                </a:lnTo>
                <a:lnTo>
                  <a:pt x="35560" y="62230"/>
                </a:lnTo>
                <a:lnTo>
                  <a:pt x="17780" y="44450"/>
                </a:lnTo>
                <a:lnTo>
                  <a:pt x="26670" y="17780"/>
                </a:lnTo>
                <a:lnTo>
                  <a:pt x="35560" y="0"/>
                </a:lnTo>
                <a:lnTo>
                  <a:pt x="53340" y="8890"/>
                </a:lnTo>
                <a:lnTo>
                  <a:pt x="62230" y="26670"/>
                </a:lnTo>
                <a:lnTo>
                  <a:pt x="53340" y="44450"/>
                </a:lnTo>
                <a:lnTo>
                  <a:pt x="35560" y="53340"/>
                </a:lnTo>
                <a:lnTo>
                  <a:pt x="17780" y="44450"/>
                </a:ln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SMARTINK"/>
          <p:cNvSpPr/>
          <p:nvPr/>
        </p:nvSpPr>
        <p:spPr>
          <a:xfrm>
            <a:off x="7214870" y="4964430"/>
            <a:ext cx="99061" cy="375921"/>
          </a:xfrm>
          <a:custGeom>
            <a:avLst/>
            <a:gdLst/>
            <a:ahLst/>
            <a:cxnLst/>
            <a:rect l="0" t="0" r="0" b="0"/>
            <a:pathLst>
              <a:path w="99061" h="375921">
                <a:moveTo>
                  <a:pt x="35560" y="0"/>
                </a:moveTo>
                <a:lnTo>
                  <a:pt x="17780" y="26670"/>
                </a:lnTo>
                <a:lnTo>
                  <a:pt x="8890" y="63500"/>
                </a:lnTo>
                <a:lnTo>
                  <a:pt x="0" y="107950"/>
                </a:lnTo>
                <a:lnTo>
                  <a:pt x="0" y="143510"/>
                </a:lnTo>
                <a:lnTo>
                  <a:pt x="0" y="170180"/>
                </a:lnTo>
                <a:lnTo>
                  <a:pt x="8890" y="214630"/>
                </a:lnTo>
                <a:lnTo>
                  <a:pt x="17780" y="259080"/>
                </a:lnTo>
                <a:lnTo>
                  <a:pt x="26670" y="294640"/>
                </a:lnTo>
                <a:lnTo>
                  <a:pt x="44450" y="321310"/>
                </a:lnTo>
                <a:lnTo>
                  <a:pt x="90170" y="367030"/>
                </a:lnTo>
                <a:lnTo>
                  <a:pt x="9906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SMARTINK"/>
          <p:cNvSpPr/>
          <p:nvPr/>
        </p:nvSpPr>
        <p:spPr>
          <a:xfrm>
            <a:off x="7358380" y="4964430"/>
            <a:ext cx="44451" cy="312421"/>
          </a:xfrm>
          <a:custGeom>
            <a:avLst/>
            <a:gdLst/>
            <a:ahLst/>
            <a:cxnLst/>
            <a:rect l="0" t="0" r="0" b="0"/>
            <a:pathLst>
              <a:path w="44451" h="312421">
                <a:moveTo>
                  <a:pt x="0" y="0"/>
                </a:moveTo>
                <a:lnTo>
                  <a:pt x="0" y="36830"/>
                </a:lnTo>
                <a:lnTo>
                  <a:pt x="0" y="72390"/>
                </a:lnTo>
                <a:lnTo>
                  <a:pt x="8890" y="107950"/>
                </a:lnTo>
                <a:lnTo>
                  <a:pt x="17780" y="152400"/>
                </a:lnTo>
                <a:lnTo>
                  <a:pt x="17780" y="179070"/>
                </a:lnTo>
                <a:lnTo>
                  <a:pt x="17780" y="214630"/>
                </a:lnTo>
                <a:lnTo>
                  <a:pt x="26670" y="259080"/>
                </a:lnTo>
                <a:lnTo>
                  <a:pt x="35560" y="294640"/>
                </a:lnTo>
                <a:lnTo>
                  <a:pt x="4445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SMARTINK"/>
          <p:cNvSpPr/>
          <p:nvPr/>
        </p:nvSpPr>
        <p:spPr>
          <a:xfrm>
            <a:off x="7456170" y="5099050"/>
            <a:ext cx="53341" cy="17781"/>
          </a:xfrm>
          <a:custGeom>
            <a:avLst/>
            <a:gdLst/>
            <a:ahLst/>
            <a:cxnLst/>
            <a:rect l="0" t="0" r="0" b="0"/>
            <a:pathLst>
              <a:path w="53341" h="17781">
                <a:moveTo>
                  <a:pt x="0" y="17780"/>
                </a:moveTo>
                <a:lnTo>
                  <a:pt x="26670" y="0"/>
                </a:ln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SMARTINK"/>
          <p:cNvSpPr/>
          <p:nvPr/>
        </p:nvSpPr>
        <p:spPr>
          <a:xfrm>
            <a:off x="7661910" y="4857750"/>
            <a:ext cx="35561" cy="152401"/>
          </a:xfrm>
          <a:custGeom>
            <a:avLst/>
            <a:gdLst/>
            <a:ahLst/>
            <a:cxnLst/>
            <a:rect l="0" t="0" r="0" b="0"/>
            <a:pathLst>
              <a:path w="35561" h="152401">
                <a:moveTo>
                  <a:pt x="0" y="0"/>
                </a:moveTo>
                <a:lnTo>
                  <a:pt x="0" y="44450"/>
                </a:lnTo>
                <a:lnTo>
                  <a:pt x="8890" y="80010"/>
                </a:lnTo>
                <a:lnTo>
                  <a:pt x="26670" y="115570"/>
                </a:lnTo>
                <a:lnTo>
                  <a:pt x="3556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SMARTINK"/>
          <p:cNvSpPr/>
          <p:nvPr/>
        </p:nvSpPr>
        <p:spPr>
          <a:xfrm>
            <a:off x="7661910" y="5010150"/>
            <a:ext cx="88901" cy="17781"/>
          </a:xfrm>
          <a:custGeom>
            <a:avLst/>
            <a:gdLst/>
            <a:ahLst/>
            <a:cxnLst/>
            <a:rect l="0" t="0" r="0" b="0"/>
            <a:pathLst>
              <a:path w="88901" h="17781">
                <a:moveTo>
                  <a:pt x="0" y="17780"/>
                </a:moveTo>
                <a:lnTo>
                  <a:pt x="26670" y="8890"/>
                </a:lnTo>
                <a:lnTo>
                  <a:pt x="6223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SMARTINK"/>
          <p:cNvSpPr/>
          <p:nvPr/>
        </p:nvSpPr>
        <p:spPr>
          <a:xfrm>
            <a:off x="7688580" y="5045710"/>
            <a:ext cx="97791" cy="133351"/>
          </a:xfrm>
          <a:custGeom>
            <a:avLst/>
            <a:gdLst/>
            <a:ahLst/>
            <a:cxnLst/>
            <a:rect l="0" t="0" r="0" b="0"/>
            <a:pathLst>
              <a:path w="97791" h="133351">
                <a:moveTo>
                  <a:pt x="0" y="80010"/>
                </a:moveTo>
                <a:lnTo>
                  <a:pt x="35560" y="80010"/>
                </a:lnTo>
                <a:lnTo>
                  <a:pt x="62230" y="62230"/>
                </a:lnTo>
                <a:lnTo>
                  <a:pt x="71120" y="44450"/>
                </a:lnTo>
                <a:lnTo>
                  <a:pt x="62230" y="17780"/>
                </a:lnTo>
                <a:lnTo>
                  <a:pt x="53340" y="0"/>
                </a:lnTo>
                <a:lnTo>
                  <a:pt x="35560" y="0"/>
                </a:lnTo>
                <a:lnTo>
                  <a:pt x="8890" y="8890"/>
                </a:lnTo>
                <a:lnTo>
                  <a:pt x="8890" y="62230"/>
                </a:lnTo>
                <a:lnTo>
                  <a:pt x="8890" y="80010"/>
                </a:lnTo>
                <a:lnTo>
                  <a:pt x="17780" y="115570"/>
                </a:lnTo>
                <a:lnTo>
                  <a:pt x="26670" y="133350"/>
                </a:lnTo>
                <a:lnTo>
                  <a:pt x="44450" y="133350"/>
                </a:lnTo>
                <a:lnTo>
                  <a:pt x="62230" y="133350"/>
                </a:lnTo>
                <a:lnTo>
                  <a:pt x="80010" y="124460"/>
                </a:lnTo>
                <a:lnTo>
                  <a:pt x="97790" y="115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SMARTINK"/>
          <p:cNvSpPr/>
          <p:nvPr/>
        </p:nvSpPr>
        <p:spPr>
          <a:xfrm>
            <a:off x="7920990" y="5081270"/>
            <a:ext cx="26671" cy="142241"/>
          </a:xfrm>
          <a:custGeom>
            <a:avLst/>
            <a:gdLst/>
            <a:ahLst/>
            <a:cxnLst/>
            <a:rect l="0" t="0" r="0" b="0"/>
            <a:pathLst>
              <a:path w="26671" h="142241">
                <a:moveTo>
                  <a:pt x="26670" y="0"/>
                </a:moveTo>
                <a:lnTo>
                  <a:pt x="17780" y="17780"/>
                </a:lnTo>
                <a:lnTo>
                  <a:pt x="8890" y="62230"/>
                </a:lnTo>
                <a:lnTo>
                  <a:pt x="0" y="97790"/>
                </a:lnTo>
                <a:lnTo>
                  <a:pt x="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SMARTINK"/>
          <p:cNvSpPr/>
          <p:nvPr/>
        </p:nvSpPr>
        <p:spPr>
          <a:xfrm>
            <a:off x="7983220" y="4937760"/>
            <a:ext cx="71121" cy="35561"/>
          </a:xfrm>
          <a:custGeom>
            <a:avLst/>
            <a:gdLst/>
            <a:ahLst/>
            <a:cxnLst/>
            <a:rect l="0" t="0" r="0" b="0"/>
            <a:pathLst>
              <a:path w="71121" h="35561">
                <a:moveTo>
                  <a:pt x="0" y="35560"/>
                </a:moveTo>
                <a:lnTo>
                  <a:pt x="35560" y="889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SMARTINK"/>
          <p:cNvSpPr/>
          <p:nvPr/>
        </p:nvSpPr>
        <p:spPr>
          <a:xfrm>
            <a:off x="8089900" y="4822190"/>
            <a:ext cx="187961" cy="187961"/>
          </a:xfrm>
          <a:custGeom>
            <a:avLst/>
            <a:gdLst/>
            <a:ahLst/>
            <a:cxnLst/>
            <a:rect l="0" t="0" r="0" b="0"/>
            <a:pathLst>
              <a:path w="187961" h="187961">
                <a:moveTo>
                  <a:pt x="0" y="44450"/>
                </a:moveTo>
                <a:lnTo>
                  <a:pt x="0" y="26670"/>
                </a:lnTo>
                <a:lnTo>
                  <a:pt x="44450" y="0"/>
                </a:lnTo>
                <a:lnTo>
                  <a:pt x="72390" y="0"/>
                </a:lnTo>
                <a:lnTo>
                  <a:pt x="90170" y="0"/>
                </a:lnTo>
                <a:lnTo>
                  <a:pt x="107950" y="8890"/>
                </a:lnTo>
                <a:lnTo>
                  <a:pt x="107950" y="26670"/>
                </a:lnTo>
                <a:lnTo>
                  <a:pt x="107950" y="44450"/>
                </a:lnTo>
                <a:lnTo>
                  <a:pt x="99060" y="88900"/>
                </a:lnTo>
                <a:lnTo>
                  <a:pt x="81280" y="133350"/>
                </a:lnTo>
                <a:lnTo>
                  <a:pt x="72390" y="168910"/>
                </a:lnTo>
                <a:lnTo>
                  <a:pt x="81280" y="187960"/>
                </a:lnTo>
                <a:lnTo>
                  <a:pt x="134620" y="160020"/>
                </a:lnTo>
                <a:lnTo>
                  <a:pt x="18796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SMARTINK"/>
          <p:cNvSpPr/>
          <p:nvPr/>
        </p:nvSpPr>
        <p:spPr>
          <a:xfrm>
            <a:off x="7626350" y="4964430"/>
            <a:ext cx="168911" cy="72391"/>
          </a:xfrm>
          <a:custGeom>
            <a:avLst/>
            <a:gdLst/>
            <a:ahLst/>
            <a:cxnLst/>
            <a:rect l="0" t="0" r="0" b="0"/>
            <a:pathLst>
              <a:path w="168911" h="72391">
                <a:moveTo>
                  <a:pt x="0" y="72390"/>
                </a:moveTo>
                <a:lnTo>
                  <a:pt x="35560" y="45720"/>
                </a:lnTo>
                <a:lnTo>
                  <a:pt x="80010" y="26670"/>
                </a:lnTo>
                <a:lnTo>
                  <a:pt x="106680" y="17780"/>
                </a:lnTo>
                <a:lnTo>
                  <a:pt x="142240" y="889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SMARTINK"/>
          <p:cNvSpPr/>
          <p:nvPr/>
        </p:nvSpPr>
        <p:spPr>
          <a:xfrm>
            <a:off x="8224520" y="4652010"/>
            <a:ext cx="168911" cy="491491"/>
          </a:xfrm>
          <a:custGeom>
            <a:avLst/>
            <a:gdLst/>
            <a:ahLst/>
            <a:cxnLst/>
            <a:rect l="0" t="0" r="0" b="0"/>
            <a:pathLst>
              <a:path w="168911" h="491491">
                <a:moveTo>
                  <a:pt x="0" y="0"/>
                </a:moveTo>
                <a:lnTo>
                  <a:pt x="35560" y="8890"/>
                </a:lnTo>
                <a:lnTo>
                  <a:pt x="71120" y="35560"/>
                </a:lnTo>
                <a:lnTo>
                  <a:pt x="115570" y="81280"/>
                </a:lnTo>
                <a:lnTo>
                  <a:pt x="142240" y="116840"/>
                </a:lnTo>
                <a:lnTo>
                  <a:pt x="160020" y="152400"/>
                </a:lnTo>
                <a:lnTo>
                  <a:pt x="168910" y="196850"/>
                </a:lnTo>
                <a:lnTo>
                  <a:pt x="168910" y="232410"/>
                </a:lnTo>
                <a:lnTo>
                  <a:pt x="168910" y="276860"/>
                </a:lnTo>
                <a:lnTo>
                  <a:pt x="160020" y="312420"/>
                </a:lnTo>
                <a:lnTo>
                  <a:pt x="151130" y="358140"/>
                </a:lnTo>
                <a:lnTo>
                  <a:pt x="133350" y="393700"/>
                </a:lnTo>
                <a:lnTo>
                  <a:pt x="124460" y="429260"/>
                </a:lnTo>
                <a:lnTo>
                  <a:pt x="106680" y="455930"/>
                </a:lnTo>
                <a:lnTo>
                  <a:pt x="8890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SMARTINK"/>
          <p:cNvSpPr/>
          <p:nvPr/>
        </p:nvSpPr>
        <p:spPr>
          <a:xfrm>
            <a:off x="6687820" y="4607560"/>
            <a:ext cx="125731" cy="134621"/>
          </a:xfrm>
          <a:custGeom>
            <a:avLst/>
            <a:gdLst/>
            <a:ahLst/>
            <a:cxnLst/>
            <a:rect l="0" t="0" r="0" b="0"/>
            <a:pathLst>
              <a:path w="125731" h="134621">
                <a:moveTo>
                  <a:pt x="45720" y="71120"/>
                </a:moveTo>
                <a:lnTo>
                  <a:pt x="63500" y="53340"/>
                </a:lnTo>
                <a:lnTo>
                  <a:pt x="81280" y="44450"/>
                </a:lnTo>
                <a:lnTo>
                  <a:pt x="90170" y="62230"/>
                </a:lnTo>
                <a:lnTo>
                  <a:pt x="72390" y="88900"/>
                </a:lnTo>
                <a:lnTo>
                  <a:pt x="45720" y="97790"/>
                </a:lnTo>
                <a:lnTo>
                  <a:pt x="17780" y="88900"/>
                </a:lnTo>
                <a:lnTo>
                  <a:pt x="17780" y="71120"/>
                </a:lnTo>
                <a:lnTo>
                  <a:pt x="36830" y="35560"/>
                </a:lnTo>
                <a:lnTo>
                  <a:pt x="45720" y="17780"/>
                </a:lnTo>
                <a:lnTo>
                  <a:pt x="72390" y="0"/>
                </a:lnTo>
                <a:lnTo>
                  <a:pt x="90170" y="0"/>
                </a:lnTo>
                <a:lnTo>
                  <a:pt x="107950" y="8890"/>
                </a:lnTo>
                <a:lnTo>
                  <a:pt x="107950" y="35560"/>
                </a:lnTo>
                <a:lnTo>
                  <a:pt x="72390" y="80010"/>
                </a:lnTo>
                <a:lnTo>
                  <a:pt x="36830" y="116840"/>
                </a:lnTo>
                <a:lnTo>
                  <a:pt x="17780" y="116840"/>
                </a:lnTo>
                <a:lnTo>
                  <a:pt x="0" y="106680"/>
                </a:lnTo>
                <a:lnTo>
                  <a:pt x="0" y="71120"/>
                </a:lnTo>
                <a:lnTo>
                  <a:pt x="27940" y="44450"/>
                </a:lnTo>
                <a:lnTo>
                  <a:pt x="54610" y="35560"/>
                </a:lnTo>
                <a:lnTo>
                  <a:pt x="72390" y="44450"/>
                </a:lnTo>
                <a:lnTo>
                  <a:pt x="90170" y="53340"/>
                </a:lnTo>
                <a:lnTo>
                  <a:pt x="99060" y="71120"/>
                </a:lnTo>
                <a:lnTo>
                  <a:pt x="81280" y="106680"/>
                </a:lnTo>
                <a:lnTo>
                  <a:pt x="54610" y="134620"/>
                </a:lnTo>
                <a:lnTo>
                  <a:pt x="36830" y="134620"/>
                </a:lnTo>
                <a:lnTo>
                  <a:pt x="17780" y="125730"/>
                </a:lnTo>
                <a:lnTo>
                  <a:pt x="17780" y="106680"/>
                </a:lnTo>
                <a:lnTo>
                  <a:pt x="17780" y="88900"/>
                </a:lnTo>
                <a:lnTo>
                  <a:pt x="27940" y="44450"/>
                </a:lnTo>
                <a:lnTo>
                  <a:pt x="36830" y="26670"/>
                </a:lnTo>
                <a:lnTo>
                  <a:pt x="54610" y="17780"/>
                </a:lnTo>
                <a:lnTo>
                  <a:pt x="81280" y="8890"/>
                </a:lnTo>
                <a:lnTo>
                  <a:pt x="99060" y="17780"/>
                </a:lnTo>
                <a:lnTo>
                  <a:pt x="116840" y="26670"/>
                </a:lnTo>
                <a:lnTo>
                  <a:pt x="125730" y="53340"/>
                </a:lnTo>
                <a:lnTo>
                  <a:pt x="116840" y="71120"/>
                </a:lnTo>
                <a:lnTo>
                  <a:pt x="107950" y="106680"/>
                </a:lnTo>
                <a:lnTo>
                  <a:pt x="90170" y="116840"/>
                </a:lnTo>
                <a:lnTo>
                  <a:pt x="72390" y="134620"/>
                </a:lnTo>
                <a:lnTo>
                  <a:pt x="54610" y="134620"/>
                </a:lnTo>
                <a:lnTo>
                  <a:pt x="36830" y="125730"/>
                </a:lnTo>
                <a:lnTo>
                  <a:pt x="27940" y="106680"/>
                </a:lnTo>
                <a:lnTo>
                  <a:pt x="27940" y="88900"/>
                </a:lnTo>
                <a:lnTo>
                  <a:pt x="27940" y="62230"/>
                </a:lnTo>
                <a:lnTo>
                  <a:pt x="54610" y="35560"/>
                </a:lnTo>
                <a:lnTo>
                  <a:pt x="90170" y="8890"/>
                </a:lnTo>
                <a:lnTo>
                  <a:pt x="107950" y="17780"/>
                </a:lnTo>
                <a:lnTo>
                  <a:pt x="10795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SMARTINK"/>
          <p:cNvSpPr/>
          <p:nvPr/>
        </p:nvSpPr>
        <p:spPr>
          <a:xfrm>
            <a:off x="7090410" y="4124960"/>
            <a:ext cx="115571" cy="420371"/>
          </a:xfrm>
          <a:custGeom>
            <a:avLst/>
            <a:gdLst/>
            <a:ahLst/>
            <a:cxnLst/>
            <a:rect l="0" t="0" r="0" b="0"/>
            <a:pathLst>
              <a:path w="115571" h="420371">
                <a:moveTo>
                  <a:pt x="35560" y="0"/>
                </a:moveTo>
                <a:lnTo>
                  <a:pt x="8890" y="36830"/>
                </a:lnTo>
                <a:lnTo>
                  <a:pt x="8890" y="6350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8890" y="313690"/>
                </a:lnTo>
                <a:lnTo>
                  <a:pt x="17780" y="340360"/>
                </a:lnTo>
                <a:lnTo>
                  <a:pt x="44450" y="375920"/>
                </a:lnTo>
                <a:lnTo>
                  <a:pt x="62230" y="384810"/>
                </a:lnTo>
                <a:lnTo>
                  <a:pt x="106680" y="411480"/>
                </a:lnTo>
                <a:lnTo>
                  <a:pt x="115570" y="4203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SMARTINK"/>
          <p:cNvSpPr/>
          <p:nvPr/>
        </p:nvSpPr>
        <p:spPr>
          <a:xfrm>
            <a:off x="7223760" y="4161790"/>
            <a:ext cx="134621" cy="213361"/>
          </a:xfrm>
          <a:custGeom>
            <a:avLst/>
            <a:gdLst/>
            <a:ahLst/>
            <a:cxnLst/>
            <a:rect l="0" t="0" r="0" b="0"/>
            <a:pathLst>
              <a:path w="134621" h="213361">
                <a:moveTo>
                  <a:pt x="26670" y="0"/>
                </a:moveTo>
                <a:lnTo>
                  <a:pt x="8890" y="0"/>
                </a:lnTo>
                <a:lnTo>
                  <a:pt x="0" y="35560"/>
                </a:lnTo>
                <a:lnTo>
                  <a:pt x="0" y="71120"/>
                </a:lnTo>
                <a:lnTo>
                  <a:pt x="8890" y="106680"/>
                </a:lnTo>
                <a:lnTo>
                  <a:pt x="17780" y="142240"/>
                </a:lnTo>
                <a:lnTo>
                  <a:pt x="35560" y="186690"/>
                </a:lnTo>
                <a:lnTo>
                  <a:pt x="53340" y="204470"/>
                </a:lnTo>
                <a:lnTo>
                  <a:pt x="72390" y="213360"/>
                </a:lnTo>
                <a:lnTo>
                  <a:pt x="99060" y="204470"/>
                </a:lnTo>
                <a:lnTo>
                  <a:pt x="116840" y="186690"/>
                </a:lnTo>
                <a:lnTo>
                  <a:pt x="134620" y="160020"/>
                </a:lnTo>
                <a:lnTo>
                  <a:pt x="134620" y="133350"/>
                </a:lnTo>
                <a:lnTo>
                  <a:pt x="134620" y="97790"/>
                </a:lnTo>
                <a:lnTo>
                  <a:pt x="116840" y="53340"/>
                </a:lnTo>
                <a:lnTo>
                  <a:pt x="107950" y="35560"/>
                </a:lnTo>
                <a:lnTo>
                  <a:pt x="81280" y="26670"/>
                </a:lnTo>
                <a:lnTo>
                  <a:pt x="26670" y="17780"/>
                </a:lnTo>
                <a:lnTo>
                  <a:pt x="8890" y="26670"/>
                </a:lnTo>
                <a:lnTo>
                  <a:pt x="0" y="44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SMARTINK"/>
          <p:cNvSpPr/>
          <p:nvPr/>
        </p:nvSpPr>
        <p:spPr>
          <a:xfrm>
            <a:off x="7465060" y="4268470"/>
            <a:ext cx="8891" cy="133351"/>
          </a:xfrm>
          <a:custGeom>
            <a:avLst/>
            <a:gdLst/>
            <a:ahLst/>
            <a:cxnLst/>
            <a:rect l="0" t="0" r="0" b="0"/>
            <a:pathLst>
              <a:path w="8891" h="13335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SMARTINK"/>
          <p:cNvSpPr/>
          <p:nvPr/>
        </p:nvSpPr>
        <p:spPr>
          <a:xfrm>
            <a:off x="7473950" y="4044950"/>
            <a:ext cx="187961" cy="179071"/>
          </a:xfrm>
          <a:custGeom>
            <a:avLst/>
            <a:gdLst/>
            <a:ahLst/>
            <a:cxnLst/>
            <a:rect l="0" t="0" r="0" b="0"/>
            <a:pathLst>
              <a:path w="187961" h="179071">
                <a:moveTo>
                  <a:pt x="44450" y="53340"/>
                </a:moveTo>
                <a:lnTo>
                  <a:pt x="35560" y="71120"/>
                </a:lnTo>
                <a:lnTo>
                  <a:pt x="44450" y="107950"/>
                </a:lnTo>
                <a:lnTo>
                  <a:pt x="53340" y="134620"/>
                </a:lnTo>
                <a:lnTo>
                  <a:pt x="71120" y="152400"/>
                </a:lnTo>
                <a:lnTo>
                  <a:pt x="97790" y="170180"/>
                </a:lnTo>
                <a:lnTo>
                  <a:pt x="116840" y="179070"/>
                </a:lnTo>
                <a:lnTo>
                  <a:pt x="134620" y="170180"/>
                </a:lnTo>
                <a:lnTo>
                  <a:pt x="152400" y="161290"/>
                </a:lnTo>
                <a:lnTo>
                  <a:pt x="170180" y="143510"/>
                </a:lnTo>
                <a:lnTo>
                  <a:pt x="187960" y="125730"/>
                </a:lnTo>
                <a:lnTo>
                  <a:pt x="187960" y="97790"/>
                </a:lnTo>
                <a:lnTo>
                  <a:pt x="187960" y="53340"/>
                </a:lnTo>
                <a:lnTo>
                  <a:pt x="179070" y="35560"/>
                </a:lnTo>
                <a:lnTo>
                  <a:pt x="152400" y="8890"/>
                </a:lnTo>
                <a:lnTo>
                  <a:pt x="134620" y="0"/>
                </a:lnTo>
                <a:lnTo>
                  <a:pt x="116840" y="0"/>
                </a:lnTo>
                <a:lnTo>
                  <a:pt x="80010" y="8890"/>
                </a:lnTo>
                <a:lnTo>
                  <a:pt x="53340" y="17780"/>
                </a:lnTo>
                <a:lnTo>
                  <a:pt x="26670" y="44450"/>
                </a:lnTo>
                <a:lnTo>
                  <a:pt x="8890" y="53340"/>
                </a:lnTo>
                <a:lnTo>
                  <a:pt x="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SMARTINK"/>
          <p:cNvSpPr/>
          <p:nvPr/>
        </p:nvSpPr>
        <p:spPr>
          <a:xfrm>
            <a:off x="7670800" y="3929380"/>
            <a:ext cx="168911" cy="312421"/>
          </a:xfrm>
          <a:custGeom>
            <a:avLst/>
            <a:gdLst/>
            <a:ahLst/>
            <a:cxnLst/>
            <a:rect l="0" t="0" r="0" b="0"/>
            <a:pathLst>
              <a:path w="168911" h="312421">
                <a:moveTo>
                  <a:pt x="0" y="0"/>
                </a:moveTo>
                <a:lnTo>
                  <a:pt x="26670" y="0"/>
                </a:lnTo>
                <a:lnTo>
                  <a:pt x="53340" y="8890"/>
                </a:lnTo>
                <a:lnTo>
                  <a:pt x="88900" y="26670"/>
                </a:lnTo>
                <a:lnTo>
                  <a:pt x="124460" y="71120"/>
                </a:lnTo>
                <a:lnTo>
                  <a:pt x="142240" y="88900"/>
                </a:lnTo>
                <a:lnTo>
                  <a:pt x="151130" y="124460"/>
                </a:lnTo>
                <a:lnTo>
                  <a:pt x="168910" y="160020"/>
                </a:lnTo>
                <a:lnTo>
                  <a:pt x="168910" y="195580"/>
                </a:lnTo>
                <a:lnTo>
                  <a:pt x="168910" y="241300"/>
                </a:lnTo>
                <a:lnTo>
                  <a:pt x="160020" y="276860"/>
                </a:lnTo>
                <a:lnTo>
                  <a:pt x="16002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SMARTINK"/>
          <p:cNvSpPr/>
          <p:nvPr/>
        </p:nvSpPr>
        <p:spPr>
          <a:xfrm>
            <a:off x="6286500" y="4116070"/>
            <a:ext cx="88901" cy="99061"/>
          </a:xfrm>
          <a:custGeom>
            <a:avLst/>
            <a:gdLst/>
            <a:ahLst/>
            <a:cxnLst/>
            <a:rect l="0" t="0" r="0" b="0"/>
            <a:pathLst>
              <a:path w="88901" h="99061">
                <a:moveTo>
                  <a:pt x="44450" y="26670"/>
                </a:moveTo>
                <a:lnTo>
                  <a:pt x="26670" y="63500"/>
                </a:lnTo>
                <a:lnTo>
                  <a:pt x="17780" y="81280"/>
                </a:lnTo>
                <a:lnTo>
                  <a:pt x="17780" y="54610"/>
                </a:lnTo>
                <a:lnTo>
                  <a:pt x="26670" y="36830"/>
                </a:lnTo>
                <a:lnTo>
                  <a:pt x="53340" y="36830"/>
                </a:lnTo>
                <a:lnTo>
                  <a:pt x="53340" y="63500"/>
                </a:lnTo>
                <a:lnTo>
                  <a:pt x="17780" y="90170"/>
                </a:lnTo>
                <a:lnTo>
                  <a:pt x="0" y="90170"/>
                </a:lnTo>
                <a:lnTo>
                  <a:pt x="0" y="63500"/>
                </a:lnTo>
                <a:lnTo>
                  <a:pt x="8890" y="45720"/>
                </a:lnTo>
                <a:lnTo>
                  <a:pt x="26670" y="36830"/>
                </a:lnTo>
                <a:lnTo>
                  <a:pt x="53340" y="45720"/>
                </a:lnTo>
                <a:lnTo>
                  <a:pt x="44450" y="63500"/>
                </a:lnTo>
                <a:lnTo>
                  <a:pt x="26670" y="72390"/>
                </a:lnTo>
                <a:lnTo>
                  <a:pt x="0" y="63500"/>
                </a:lnTo>
                <a:lnTo>
                  <a:pt x="0" y="36830"/>
                </a:lnTo>
                <a:lnTo>
                  <a:pt x="8890" y="17780"/>
                </a:lnTo>
                <a:lnTo>
                  <a:pt x="35560" y="0"/>
                </a:lnTo>
                <a:lnTo>
                  <a:pt x="53340" y="0"/>
                </a:lnTo>
                <a:lnTo>
                  <a:pt x="71120" y="8890"/>
                </a:lnTo>
                <a:lnTo>
                  <a:pt x="71120" y="26670"/>
                </a:lnTo>
                <a:lnTo>
                  <a:pt x="62230" y="45720"/>
                </a:lnTo>
                <a:lnTo>
                  <a:pt x="35560" y="72390"/>
                </a:lnTo>
                <a:lnTo>
                  <a:pt x="8890" y="99060"/>
                </a:lnTo>
                <a:lnTo>
                  <a:pt x="17780" y="63500"/>
                </a:lnTo>
                <a:lnTo>
                  <a:pt x="35560" y="36830"/>
                </a:lnTo>
                <a:lnTo>
                  <a:pt x="62230" y="8890"/>
                </a:lnTo>
                <a:lnTo>
                  <a:pt x="80010" y="0"/>
                </a:lnTo>
                <a:lnTo>
                  <a:pt x="8890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SMARTINK"/>
          <p:cNvSpPr/>
          <p:nvPr/>
        </p:nvSpPr>
        <p:spPr>
          <a:xfrm>
            <a:off x="5241290" y="4268470"/>
            <a:ext cx="26671" cy="339091"/>
          </a:xfrm>
          <a:custGeom>
            <a:avLst/>
            <a:gdLst/>
            <a:ahLst/>
            <a:cxnLst/>
            <a:rect l="0" t="0" r="0" b="0"/>
            <a:pathLst>
              <a:path w="26671" h="339091">
                <a:moveTo>
                  <a:pt x="17780" y="0"/>
                </a:moveTo>
                <a:lnTo>
                  <a:pt x="8890" y="44450"/>
                </a:lnTo>
                <a:lnTo>
                  <a:pt x="0" y="88900"/>
                </a:lnTo>
                <a:lnTo>
                  <a:pt x="0" y="13335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0" y="285750"/>
                </a:lnTo>
                <a:lnTo>
                  <a:pt x="8890" y="312420"/>
                </a:lnTo>
                <a:lnTo>
                  <a:pt x="2667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SMARTINK"/>
          <p:cNvSpPr/>
          <p:nvPr/>
        </p:nvSpPr>
        <p:spPr>
          <a:xfrm>
            <a:off x="5322570" y="4447540"/>
            <a:ext cx="97791" cy="8891"/>
          </a:xfrm>
          <a:custGeom>
            <a:avLst/>
            <a:gdLst/>
            <a:ahLst/>
            <a:cxnLst/>
            <a:rect l="0" t="0" r="0" b="0"/>
            <a:pathLst>
              <a:path w="97791" h="889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977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SMARTINK"/>
          <p:cNvSpPr/>
          <p:nvPr/>
        </p:nvSpPr>
        <p:spPr>
          <a:xfrm>
            <a:off x="5500370" y="4339590"/>
            <a:ext cx="99061" cy="214631"/>
          </a:xfrm>
          <a:custGeom>
            <a:avLst/>
            <a:gdLst/>
            <a:ahLst/>
            <a:cxnLst/>
            <a:rect l="0" t="0" r="0" b="0"/>
            <a:pathLst>
              <a:path w="99061" h="214631">
                <a:moveTo>
                  <a:pt x="8890" y="90170"/>
                </a:moveTo>
                <a:lnTo>
                  <a:pt x="35560" y="99060"/>
                </a:lnTo>
                <a:lnTo>
                  <a:pt x="53340" y="99060"/>
                </a:lnTo>
                <a:lnTo>
                  <a:pt x="81280" y="90170"/>
                </a:lnTo>
                <a:lnTo>
                  <a:pt x="90170" y="62230"/>
                </a:lnTo>
                <a:lnTo>
                  <a:pt x="90170" y="44450"/>
                </a:lnTo>
                <a:lnTo>
                  <a:pt x="81280" y="26670"/>
                </a:lnTo>
                <a:lnTo>
                  <a:pt x="72390" y="8890"/>
                </a:lnTo>
                <a:lnTo>
                  <a:pt x="44450" y="0"/>
                </a:lnTo>
                <a:lnTo>
                  <a:pt x="17780" y="17780"/>
                </a:lnTo>
                <a:lnTo>
                  <a:pt x="8890" y="44450"/>
                </a:lnTo>
                <a:lnTo>
                  <a:pt x="0" y="80010"/>
                </a:lnTo>
                <a:lnTo>
                  <a:pt x="0" y="116840"/>
                </a:lnTo>
                <a:lnTo>
                  <a:pt x="0" y="152400"/>
                </a:lnTo>
                <a:lnTo>
                  <a:pt x="8890" y="170180"/>
                </a:lnTo>
                <a:lnTo>
                  <a:pt x="35560" y="196850"/>
                </a:lnTo>
                <a:lnTo>
                  <a:pt x="53340" y="205740"/>
                </a:lnTo>
                <a:lnTo>
                  <a:pt x="9906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SMARTINK"/>
          <p:cNvSpPr/>
          <p:nvPr/>
        </p:nvSpPr>
        <p:spPr>
          <a:xfrm>
            <a:off x="5090160" y="4152900"/>
            <a:ext cx="177801" cy="571501"/>
          </a:xfrm>
          <a:custGeom>
            <a:avLst/>
            <a:gdLst/>
            <a:ahLst/>
            <a:cxnLst/>
            <a:rect l="0" t="0" r="0" b="0"/>
            <a:pathLst>
              <a:path w="177801" h="571501">
                <a:moveTo>
                  <a:pt x="177800" y="0"/>
                </a:moveTo>
                <a:lnTo>
                  <a:pt x="151130" y="0"/>
                </a:lnTo>
                <a:lnTo>
                  <a:pt x="133350" y="8890"/>
                </a:lnTo>
                <a:lnTo>
                  <a:pt x="97790" y="44450"/>
                </a:lnTo>
                <a:lnTo>
                  <a:pt x="62230" y="88900"/>
                </a:lnTo>
                <a:lnTo>
                  <a:pt x="53340" y="133350"/>
                </a:lnTo>
                <a:lnTo>
                  <a:pt x="35560" y="177800"/>
                </a:lnTo>
                <a:lnTo>
                  <a:pt x="17780" y="222250"/>
                </a:lnTo>
                <a:lnTo>
                  <a:pt x="8890" y="257810"/>
                </a:lnTo>
                <a:lnTo>
                  <a:pt x="0" y="303530"/>
                </a:lnTo>
                <a:lnTo>
                  <a:pt x="0" y="339090"/>
                </a:lnTo>
                <a:lnTo>
                  <a:pt x="0" y="374650"/>
                </a:lnTo>
                <a:lnTo>
                  <a:pt x="0" y="410210"/>
                </a:lnTo>
                <a:lnTo>
                  <a:pt x="8890" y="454660"/>
                </a:lnTo>
                <a:lnTo>
                  <a:pt x="26670" y="499110"/>
                </a:lnTo>
                <a:lnTo>
                  <a:pt x="35560" y="516890"/>
                </a:lnTo>
                <a:lnTo>
                  <a:pt x="71120" y="552450"/>
                </a:lnTo>
                <a:lnTo>
                  <a:pt x="8890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SMARTINK"/>
          <p:cNvSpPr/>
          <p:nvPr/>
        </p:nvSpPr>
        <p:spPr>
          <a:xfrm>
            <a:off x="5715000" y="4518660"/>
            <a:ext cx="53341" cy="142241"/>
          </a:xfrm>
          <a:custGeom>
            <a:avLst/>
            <a:gdLst/>
            <a:ahLst/>
            <a:cxnLst/>
            <a:rect l="0" t="0" r="0" b="0"/>
            <a:pathLst>
              <a:path w="53341" h="142241">
                <a:moveTo>
                  <a:pt x="53340" y="0"/>
                </a:moveTo>
                <a:lnTo>
                  <a:pt x="44450" y="26670"/>
                </a:lnTo>
                <a:lnTo>
                  <a:pt x="35560" y="44450"/>
                </a:lnTo>
                <a:lnTo>
                  <a:pt x="26670" y="88900"/>
                </a:lnTo>
                <a:lnTo>
                  <a:pt x="0" y="124460"/>
                </a:lnTo>
                <a:lnTo>
                  <a:pt x="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SMARTINK"/>
          <p:cNvSpPr/>
          <p:nvPr/>
        </p:nvSpPr>
        <p:spPr>
          <a:xfrm>
            <a:off x="5857240" y="4295140"/>
            <a:ext cx="134621" cy="285751"/>
          </a:xfrm>
          <a:custGeom>
            <a:avLst/>
            <a:gdLst/>
            <a:ahLst/>
            <a:cxnLst/>
            <a:rect l="0" t="0" r="0" b="0"/>
            <a:pathLst>
              <a:path w="134621" h="285751">
                <a:moveTo>
                  <a:pt x="45720" y="53340"/>
                </a:moveTo>
                <a:lnTo>
                  <a:pt x="54610" y="26670"/>
                </a:lnTo>
                <a:lnTo>
                  <a:pt x="81280" y="0"/>
                </a:lnTo>
                <a:lnTo>
                  <a:pt x="99060" y="0"/>
                </a:lnTo>
                <a:lnTo>
                  <a:pt x="116840" y="26670"/>
                </a:lnTo>
                <a:lnTo>
                  <a:pt x="107950" y="62230"/>
                </a:lnTo>
                <a:lnTo>
                  <a:pt x="81280" y="106680"/>
                </a:lnTo>
                <a:lnTo>
                  <a:pt x="63500" y="143510"/>
                </a:lnTo>
                <a:lnTo>
                  <a:pt x="27940" y="187960"/>
                </a:lnTo>
                <a:lnTo>
                  <a:pt x="10160" y="232410"/>
                </a:lnTo>
                <a:lnTo>
                  <a:pt x="0" y="250190"/>
                </a:lnTo>
                <a:lnTo>
                  <a:pt x="45720" y="267970"/>
                </a:lnTo>
                <a:lnTo>
                  <a:pt x="72390" y="276860"/>
                </a:lnTo>
                <a:lnTo>
                  <a:pt x="116840" y="276860"/>
                </a:lnTo>
                <a:lnTo>
                  <a:pt x="13462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SMARTINK"/>
          <p:cNvSpPr/>
          <p:nvPr/>
        </p:nvSpPr>
        <p:spPr>
          <a:xfrm>
            <a:off x="6036310" y="4259580"/>
            <a:ext cx="80011" cy="436881"/>
          </a:xfrm>
          <a:custGeom>
            <a:avLst/>
            <a:gdLst/>
            <a:ahLst/>
            <a:cxnLst/>
            <a:rect l="0" t="0" r="0" b="0"/>
            <a:pathLst>
              <a:path w="80011" h="436881">
                <a:moveTo>
                  <a:pt x="0" y="0"/>
                </a:moveTo>
                <a:lnTo>
                  <a:pt x="8890" y="17780"/>
                </a:lnTo>
                <a:lnTo>
                  <a:pt x="44450" y="53340"/>
                </a:lnTo>
                <a:lnTo>
                  <a:pt x="62230" y="97790"/>
                </a:lnTo>
                <a:lnTo>
                  <a:pt x="80010" y="142240"/>
                </a:lnTo>
                <a:lnTo>
                  <a:pt x="80010" y="179070"/>
                </a:lnTo>
                <a:lnTo>
                  <a:pt x="80010" y="214630"/>
                </a:lnTo>
                <a:lnTo>
                  <a:pt x="71120" y="259080"/>
                </a:lnTo>
                <a:lnTo>
                  <a:pt x="62230" y="294640"/>
                </a:lnTo>
                <a:lnTo>
                  <a:pt x="53340" y="330200"/>
                </a:lnTo>
                <a:lnTo>
                  <a:pt x="35560" y="365760"/>
                </a:lnTo>
                <a:lnTo>
                  <a:pt x="17780" y="410210"/>
                </a:lnTo>
                <a:lnTo>
                  <a:pt x="889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SMARTINK"/>
          <p:cNvSpPr/>
          <p:nvPr/>
        </p:nvSpPr>
        <p:spPr>
          <a:xfrm>
            <a:off x="4875530" y="3535680"/>
            <a:ext cx="2035811" cy="2857501"/>
          </a:xfrm>
          <a:custGeom>
            <a:avLst/>
            <a:gdLst/>
            <a:ahLst/>
            <a:cxnLst/>
            <a:rect l="0" t="0" r="0" b="0"/>
            <a:pathLst>
              <a:path w="2035811" h="2857501">
                <a:moveTo>
                  <a:pt x="2026920" y="2857500"/>
                </a:moveTo>
                <a:lnTo>
                  <a:pt x="2035810" y="2830830"/>
                </a:lnTo>
                <a:lnTo>
                  <a:pt x="2035810" y="2813050"/>
                </a:lnTo>
                <a:lnTo>
                  <a:pt x="2035810" y="2795270"/>
                </a:lnTo>
                <a:lnTo>
                  <a:pt x="2035810" y="2768600"/>
                </a:lnTo>
                <a:lnTo>
                  <a:pt x="2035810" y="2724150"/>
                </a:lnTo>
                <a:lnTo>
                  <a:pt x="2035810" y="2679700"/>
                </a:lnTo>
                <a:lnTo>
                  <a:pt x="2035810" y="2653030"/>
                </a:lnTo>
                <a:lnTo>
                  <a:pt x="2035810" y="2617470"/>
                </a:lnTo>
                <a:lnTo>
                  <a:pt x="2035810" y="2580640"/>
                </a:lnTo>
                <a:lnTo>
                  <a:pt x="2035810" y="2536190"/>
                </a:lnTo>
                <a:lnTo>
                  <a:pt x="2035810" y="2500630"/>
                </a:lnTo>
                <a:lnTo>
                  <a:pt x="2035810" y="2456180"/>
                </a:lnTo>
                <a:lnTo>
                  <a:pt x="2026920" y="2420620"/>
                </a:lnTo>
                <a:lnTo>
                  <a:pt x="2026920" y="2376170"/>
                </a:lnTo>
                <a:lnTo>
                  <a:pt x="2026920" y="2340610"/>
                </a:lnTo>
                <a:lnTo>
                  <a:pt x="2026920" y="2294890"/>
                </a:lnTo>
                <a:lnTo>
                  <a:pt x="2026920" y="2259330"/>
                </a:lnTo>
                <a:lnTo>
                  <a:pt x="2018030" y="2214880"/>
                </a:lnTo>
                <a:lnTo>
                  <a:pt x="2018030" y="2179320"/>
                </a:lnTo>
                <a:lnTo>
                  <a:pt x="2018030" y="2143760"/>
                </a:lnTo>
                <a:lnTo>
                  <a:pt x="2018030" y="2099310"/>
                </a:lnTo>
                <a:lnTo>
                  <a:pt x="2018030" y="2054860"/>
                </a:lnTo>
                <a:lnTo>
                  <a:pt x="2018030" y="2018030"/>
                </a:lnTo>
                <a:lnTo>
                  <a:pt x="2018030" y="1991360"/>
                </a:lnTo>
                <a:lnTo>
                  <a:pt x="2018030" y="1955800"/>
                </a:lnTo>
                <a:lnTo>
                  <a:pt x="2018030" y="1911350"/>
                </a:lnTo>
                <a:lnTo>
                  <a:pt x="2018030" y="1875790"/>
                </a:lnTo>
                <a:lnTo>
                  <a:pt x="2018030" y="1840230"/>
                </a:lnTo>
                <a:lnTo>
                  <a:pt x="2018030" y="1795780"/>
                </a:lnTo>
                <a:lnTo>
                  <a:pt x="2018030" y="1760220"/>
                </a:lnTo>
                <a:lnTo>
                  <a:pt x="2018030" y="1723390"/>
                </a:lnTo>
                <a:lnTo>
                  <a:pt x="2009140" y="1687830"/>
                </a:lnTo>
                <a:lnTo>
                  <a:pt x="2009140" y="1652270"/>
                </a:lnTo>
                <a:lnTo>
                  <a:pt x="2009140" y="1607820"/>
                </a:lnTo>
                <a:lnTo>
                  <a:pt x="2000250" y="1572260"/>
                </a:lnTo>
                <a:lnTo>
                  <a:pt x="2000250" y="1527810"/>
                </a:lnTo>
                <a:lnTo>
                  <a:pt x="1991360" y="1492250"/>
                </a:lnTo>
                <a:lnTo>
                  <a:pt x="1982470" y="1446530"/>
                </a:lnTo>
                <a:lnTo>
                  <a:pt x="1973580" y="1402080"/>
                </a:lnTo>
                <a:lnTo>
                  <a:pt x="1964690" y="1357630"/>
                </a:lnTo>
                <a:lnTo>
                  <a:pt x="1955800" y="1339850"/>
                </a:lnTo>
                <a:lnTo>
                  <a:pt x="1946910" y="1304290"/>
                </a:lnTo>
                <a:lnTo>
                  <a:pt x="1938020" y="1259840"/>
                </a:lnTo>
                <a:lnTo>
                  <a:pt x="1920240" y="1224280"/>
                </a:lnTo>
                <a:lnTo>
                  <a:pt x="1911350" y="1188720"/>
                </a:lnTo>
                <a:lnTo>
                  <a:pt x="1893570" y="1143000"/>
                </a:lnTo>
                <a:lnTo>
                  <a:pt x="1884680" y="1107440"/>
                </a:lnTo>
                <a:lnTo>
                  <a:pt x="1858010" y="1062990"/>
                </a:lnTo>
                <a:lnTo>
                  <a:pt x="1830070" y="1018540"/>
                </a:lnTo>
                <a:lnTo>
                  <a:pt x="1803400" y="974090"/>
                </a:lnTo>
                <a:lnTo>
                  <a:pt x="1767840" y="929640"/>
                </a:lnTo>
                <a:lnTo>
                  <a:pt x="1741170" y="883920"/>
                </a:lnTo>
                <a:lnTo>
                  <a:pt x="1714500" y="839470"/>
                </a:lnTo>
                <a:lnTo>
                  <a:pt x="1687830" y="803910"/>
                </a:lnTo>
                <a:lnTo>
                  <a:pt x="1652270" y="759460"/>
                </a:lnTo>
                <a:lnTo>
                  <a:pt x="1607820" y="715010"/>
                </a:lnTo>
                <a:lnTo>
                  <a:pt x="1572260" y="679450"/>
                </a:lnTo>
                <a:lnTo>
                  <a:pt x="1535430" y="643890"/>
                </a:lnTo>
                <a:lnTo>
                  <a:pt x="1490980" y="607060"/>
                </a:lnTo>
                <a:lnTo>
                  <a:pt x="1455420" y="589280"/>
                </a:lnTo>
                <a:lnTo>
                  <a:pt x="1437640" y="580390"/>
                </a:lnTo>
                <a:lnTo>
                  <a:pt x="1419860" y="562610"/>
                </a:lnTo>
                <a:lnTo>
                  <a:pt x="1375410" y="527050"/>
                </a:lnTo>
                <a:lnTo>
                  <a:pt x="1339850" y="509270"/>
                </a:lnTo>
                <a:lnTo>
                  <a:pt x="1295400" y="473710"/>
                </a:lnTo>
                <a:lnTo>
                  <a:pt x="1249680" y="447040"/>
                </a:lnTo>
                <a:lnTo>
                  <a:pt x="1205230" y="429260"/>
                </a:lnTo>
                <a:lnTo>
                  <a:pt x="1169670" y="411480"/>
                </a:lnTo>
                <a:lnTo>
                  <a:pt x="1125220" y="393700"/>
                </a:lnTo>
                <a:lnTo>
                  <a:pt x="1080770" y="367030"/>
                </a:lnTo>
                <a:lnTo>
                  <a:pt x="1045210" y="349250"/>
                </a:lnTo>
                <a:lnTo>
                  <a:pt x="1000760" y="331470"/>
                </a:lnTo>
                <a:lnTo>
                  <a:pt x="963930" y="322580"/>
                </a:lnTo>
                <a:lnTo>
                  <a:pt x="919480" y="303530"/>
                </a:lnTo>
                <a:lnTo>
                  <a:pt x="875030" y="285750"/>
                </a:lnTo>
                <a:lnTo>
                  <a:pt x="848360" y="276860"/>
                </a:lnTo>
                <a:lnTo>
                  <a:pt x="803910" y="259080"/>
                </a:lnTo>
                <a:lnTo>
                  <a:pt x="768350" y="241300"/>
                </a:lnTo>
                <a:lnTo>
                  <a:pt x="741680" y="232410"/>
                </a:lnTo>
                <a:lnTo>
                  <a:pt x="697230" y="223520"/>
                </a:lnTo>
                <a:lnTo>
                  <a:pt x="651510" y="205740"/>
                </a:lnTo>
                <a:lnTo>
                  <a:pt x="615950" y="187960"/>
                </a:lnTo>
                <a:lnTo>
                  <a:pt x="571500" y="179070"/>
                </a:lnTo>
                <a:lnTo>
                  <a:pt x="527050" y="170180"/>
                </a:lnTo>
                <a:lnTo>
                  <a:pt x="482600" y="152400"/>
                </a:lnTo>
                <a:lnTo>
                  <a:pt x="447040" y="134620"/>
                </a:lnTo>
                <a:lnTo>
                  <a:pt x="410210" y="125730"/>
                </a:lnTo>
                <a:lnTo>
                  <a:pt x="365760" y="116840"/>
                </a:lnTo>
                <a:lnTo>
                  <a:pt x="347980" y="107950"/>
                </a:lnTo>
                <a:lnTo>
                  <a:pt x="321310" y="107950"/>
                </a:lnTo>
                <a:lnTo>
                  <a:pt x="303530" y="99060"/>
                </a:lnTo>
                <a:lnTo>
                  <a:pt x="259080" y="90170"/>
                </a:lnTo>
                <a:lnTo>
                  <a:pt x="223520" y="81280"/>
                </a:lnTo>
                <a:lnTo>
                  <a:pt x="196850" y="72390"/>
                </a:lnTo>
                <a:lnTo>
                  <a:pt x="161290" y="63500"/>
                </a:lnTo>
                <a:lnTo>
                  <a:pt x="115570" y="54610"/>
                </a:lnTo>
                <a:lnTo>
                  <a:pt x="88900" y="54610"/>
                </a:lnTo>
                <a:lnTo>
                  <a:pt x="71120" y="45720"/>
                </a:lnTo>
                <a:lnTo>
                  <a:pt x="44450" y="45720"/>
                </a:lnTo>
                <a:lnTo>
                  <a:pt x="26670" y="35560"/>
                </a:lnTo>
                <a:lnTo>
                  <a:pt x="8890" y="35560"/>
                </a:lnTo>
                <a:lnTo>
                  <a:pt x="0" y="54610"/>
                </a:lnTo>
                <a:lnTo>
                  <a:pt x="8890" y="90170"/>
                </a:lnTo>
                <a:lnTo>
                  <a:pt x="35560" y="134620"/>
                </a:lnTo>
                <a:lnTo>
                  <a:pt x="53340" y="161290"/>
                </a:lnTo>
                <a:lnTo>
                  <a:pt x="44450" y="116840"/>
                </a:lnTo>
                <a:lnTo>
                  <a:pt x="26670" y="81280"/>
                </a:lnTo>
                <a:lnTo>
                  <a:pt x="8890" y="54610"/>
                </a:lnTo>
                <a:lnTo>
                  <a:pt x="53340" y="45720"/>
                </a:lnTo>
                <a:lnTo>
                  <a:pt x="88900" y="35560"/>
                </a:lnTo>
                <a:lnTo>
                  <a:pt x="134620" y="26670"/>
                </a:lnTo>
                <a:lnTo>
                  <a:pt x="170180" y="889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SMARTINK"/>
          <p:cNvSpPr/>
          <p:nvPr/>
        </p:nvSpPr>
        <p:spPr>
          <a:xfrm>
            <a:off x="6840220" y="6286500"/>
            <a:ext cx="80011" cy="133351"/>
          </a:xfrm>
          <a:custGeom>
            <a:avLst/>
            <a:gdLst/>
            <a:ahLst/>
            <a:cxnLst/>
            <a:rect l="0" t="0" r="0" b="0"/>
            <a:pathLst>
              <a:path w="80011" h="133351">
                <a:moveTo>
                  <a:pt x="0" y="0"/>
                </a:moveTo>
                <a:lnTo>
                  <a:pt x="17780" y="35560"/>
                </a:lnTo>
                <a:lnTo>
                  <a:pt x="35560" y="71120"/>
                </a:lnTo>
                <a:lnTo>
                  <a:pt x="44450" y="115570"/>
                </a:lnTo>
                <a:lnTo>
                  <a:pt x="44450" y="133350"/>
                </a:lnTo>
                <a:lnTo>
                  <a:pt x="62230" y="133350"/>
                </a:lnTo>
                <a:lnTo>
                  <a:pt x="80010" y="115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SMARTINK"/>
          <p:cNvSpPr/>
          <p:nvPr/>
        </p:nvSpPr>
        <p:spPr>
          <a:xfrm>
            <a:off x="6277610" y="4062730"/>
            <a:ext cx="115571" cy="107951"/>
          </a:xfrm>
          <a:custGeom>
            <a:avLst/>
            <a:gdLst/>
            <a:ahLst/>
            <a:cxnLst/>
            <a:rect l="0" t="0" r="0" b="0"/>
            <a:pathLst>
              <a:path w="115571" h="107951">
                <a:moveTo>
                  <a:pt x="35560" y="53340"/>
                </a:moveTo>
                <a:lnTo>
                  <a:pt x="8890" y="62230"/>
                </a:lnTo>
                <a:lnTo>
                  <a:pt x="0" y="80010"/>
                </a:lnTo>
                <a:lnTo>
                  <a:pt x="8890" y="99060"/>
                </a:lnTo>
                <a:lnTo>
                  <a:pt x="26670" y="107950"/>
                </a:lnTo>
                <a:lnTo>
                  <a:pt x="53340" y="107950"/>
                </a:lnTo>
                <a:lnTo>
                  <a:pt x="71120" y="107950"/>
                </a:lnTo>
                <a:lnTo>
                  <a:pt x="88900" y="99060"/>
                </a:lnTo>
                <a:lnTo>
                  <a:pt x="106680" y="71120"/>
                </a:lnTo>
                <a:lnTo>
                  <a:pt x="115570" y="35560"/>
                </a:lnTo>
                <a:lnTo>
                  <a:pt x="106680" y="8890"/>
                </a:lnTo>
                <a:lnTo>
                  <a:pt x="80010" y="0"/>
                </a:lnTo>
                <a:lnTo>
                  <a:pt x="53340" y="0"/>
                </a:lnTo>
                <a:lnTo>
                  <a:pt x="35560" y="17780"/>
                </a:lnTo>
                <a:lnTo>
                  <a:pt x="1778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SMARTINK"/>
          <p:cNvSpPr/>
          <p:nvPr/>
        </p:nvSpPr>
        <p:spPr>
          <a:xfrm>
            <a:off x="6339840" y="4062730"/>
            <a:ext cx="71121" cy="26671"/>
          </a:xfrm>
          <a:custGeom>
            <a:avLst/>
            <a:gdLst/>
            <a:ahLst/>
            <a:cxnLst/>
            <a:rect l="0" t="0" r="0" b="0"/>
            <a:pathLst>
              <a:path w="71121" h="26671">
                <a:moveTo>
                  <a:pt x="71120" y="8890"/>
                </a:moveTo>
                <a:lnTo>
                  <a:pt x="53340" y="0"/>
                </a:lnTo>
                <a:lnTo>
                  <a:pt x="17780" y="8890"/>
                </a:lnTo>
                <a:lnTo>
                  <a:pt x="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14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316</TotalTime>
  <Words>50</Words>
  <Application>Microsoft Macintosh PowerPoint</Application>
  <PresentationFormat>On-screen Show (4:3)</PresentationFormat>
  <Paragraphs>21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Advantage</vt:lpstr>
      <vt:lpstr>Equation</vt:lpstr>
      <vt:lpstr>Microsoft Equation</vt:lpstr>
      <vt:lpstr>3rd Quarter Test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Quarter Test Review</dc:title>
  <dc:creator>Teacher ICSD</dc:creator>
  <cp:lastModifiedBy>Teacher ICSD</cp:lastModifiedBy>
  <cp:revision>7</cp:revision>
  <dcterms:created xsi:type="dcterms:W3CDTF">2014-02-20T17:56:26Z</dcterms:created>
  <dcterms:modified xsi:type="dcterms:W3CDTF">2014-02-22T15:12:40Z</dcterms:modified>
</cp:coreProperties>
</file>