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4" r:id="rId1"/>
  </p:sldMasterIdLst>
  <p:handoutMasterIdLst>
    <p:handoutMasterId r:id="rId16"/>
  </p:handoutMasterIdLst>
  <p:sldIdLst>
    <p:sldId id="256" r:id="rId2"/>
    <p:sldId id="257" r:id="rId3"/>
    <p:sldId id="258" r:id="rId4"/>
    <p:sldId id="269" r:id="rId5"/>
    <p:sldId id="270" r:id="rId6"/>
    <p:sldId id="261" r:id="rId7"/>
    <p:sldId id="272" r:id="rId8"/>
    <p:sldId id="273" r:id="rId9"/>
    <p:sldId id="259" r:id="rId10"/>
    <p:sldId id="263" r:id="rId11"/>
    <p:sldId id="264" r:id="rId12"/>
    <p:sldId id="266" r:id="rId13"/>
    <p:sldId id="268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71" d="100"/>
          <a:sy n="71" d="100"/>
        </p:scale>
        <p:origin x="-186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EA3DE-04B3-D94F-8FD8-F40336AAA95E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F6A97-EF35-C24B-8FAC-F0711610D9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986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A271BB6-0394-3742-B577-9BC6950E90C5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1BB6-0394-3742-B577-9BC6950E90C5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1F51-6E14-BE4E-A7B1-C244BE45D3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A271BB6-0394-3742-B577-9BC6950E90C5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0211F51-6E14-BE4E-A7B1-C244BE45D3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1BB6-0394-3742-B577-9BC6950E90C5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211F51-6E14-BE4E-A7B1-C244BE45D3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1BB6-0394-3742-B577-9BC6950E90C5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0211F51-6E14-BE4E-A7B1-C244BE45D3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A271BB6-0394-3742-B577-9BC6950E90C5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0211F51-6E14-BE4E-A7B1-C244BE45D3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A271BB6-0394-3742-B577-9BC6950E90C5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0211F51-6E14-BE4E-A7B1-C244BE45D3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1BB6-0394-3742-B577-9BC6950E90C5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211F51-6E14-BE4E-A7B1-C244BE45D3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1BB6-0394-3742-B577-9BC6950E90C5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211F51-6E14-BE4E-A7B1-C244BE45D3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1BB6-0394-3742-B577-9BC6950E90C5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A271BB6-0394-3742-B577-9BC6950E90C5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0211F51-6E14-BE4E-A7B1-C244BE45D3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A271BB6-0394-3742-B577-9BC6950E90C5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211F51-6E14-BE4E-A7B1-C244BE45D3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rshulet.weebl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381000"/>
            <a:ext cx="7772400" cy="1219199"/>
          </a:xfrm>
        </p:spPr>
        <p:txBody>
          <a:bodyPr/>
          <a:lstStyle/>
          <a:p>
            <a:r>
              <a:rPr lang="en-US" dirty="0" smtClean="0">
                <a:latin typeface="Handwriting - Dakota"/>
              </a:rPr>
              <a:t>Quiz 1</a:t>
            </a:r>
            <a:endParaRPr lang="en-US" dirty="0">
              <a:latin typeface="Handwriting - Dakot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90600"/>
            <a:ext cx="7772400" cy="4724400"/>
          </a:xfrm>
        </p:spPr>
        <p:txBody>
          <a:bodyPr>
            <a:normAutofit fontScale="92500" lnSpcReduction="2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sz="2400" dirty="0" smtClean="0">
                <a:latin typeface="Ayuthaya"/>
                <a:cs typeface="Ayuthaya"/>
              </a:rPr>
              <a:t>What are your goals for this year (what do you want to accomplish this school year)?</a:t>
            </a:r>
          </a:p>
          <a:p>
            <a:pPr marL="514350" indent="-514350" algn="l">
              <a:buFont typeface="+mj-lt"/>
              <a:buAutoNum type="arabicPeriod"/>
            </a:pPr>
            <a:endParaRPr lang="en-US" sz="2400" dirty="0" smtClean="0">
              <a:latin typeface="Ayuthaya"/>
              <a:cs typeface="Ayuthaya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2400" dirty="0" smtClean="0">
                <a:latin typeface="Ayuthaya"/>
                <a:cs typeface="Ayuthaya"/>
              </a:rPr>
              <a:t>What is a goal for this month?</a:t>
            </a:r>
          </a:p>
          <a:p>
            <a:pPr marL="514350" indent="-514350" algn="l">
              <a:buFont typeface="+mj-lt"/>
              <a:buAutoNum type="arabicPeriod"/>
            </a:pPr>
            <a:endParaRPr lang="en-US" sz="2400" dirty="0" smtClean="0">
              <a:latin typeface="Ayuthaya"/>
              <a:cs typeface="Ayuthaya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2400" dirty="0" smtClean="0">
                <a:latin typeface="Ayuthaya"/>
                <a:cs typeface="Ayuthaya"/>
              </a:rPr>
              <a:t>Where do you want to be in 5 years? What will you be doing?</a:t>
            </a:r>
          </a:p>
          <a:p>
            <a:pPr marL="514350" indent="-514350" algn="l">
              <a:buFont typeface="+mj-lt"/>
              <a:buAutoNum type="arabicPeriod"/>
            </a:pPr>
            <a:endParaRPr lang="en-US" sz="2400" dirty="0" smtClean="0">
              <a:latin typeface="Ayuthaya"/>
              <a:cs typeface="Ayuthaya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2400" dirty="0" smtClean="0">
                <a:latin typeface="Ayuthaya"/>
                <a:cs typeface="Ayuthaya"/>
              </a:rPr>
              <a:t>What are some good habits you want to develop and what are some bad habits you want to get rid of?</a:t>
            </a:r>
          </a:p>
          <a:p>
            <a:pPr marL="514350" indent="-514350" algn="l">
              <a:buFont typeface="+mj-lt"/>
              <a:buAutoNum type="arabicPeriod"/>
            </a:pPr>
            <a:endParaRPr lang="en-US" sz="2400" dirty="0" smtClean="0">
              <a:latin typeface="Ayuthaya"/>
              <a:cs typeface="Ayuthaya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2400" dirty="0" smtClean="0">
                <a:latin typeface="Ayuthaya"/>
                <a:cs typeface="Ayuthaya"/>
              </a:rPr>
              <a:t>What is one thing that you did last year that either helped you in school or hurt you in school?</a:t>
            </a:r>
          </a:p>
          <a:p>
            <a:pPr marL="514350" indent="-514350" algn="l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0" y="-101263"/>
            <a:ext cx="114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Name</a:t>
            </a:r>
          </a:p>
          <a:p>
            <a:r>
              <a:rPr lang="en-US" sz="2000" dirty="0" smtClean="0"/>
              <a:t>Period</a:t>
            </a:r>
          </a:p>
          <a:p>
            <a:r>
              <a:rPr lang="en-US" sz="2000" dirty="0" smtClean="0"/>
              <a:t>Date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35138"/>
            <a:ext cx="7313613" cy="4894262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Required Study Hall </a:t>
            </a:r>
            <a:r>
              <a:rPr lang="en-US" dirty="0" smtClean="0"/>
              <a:t>if </a:t>
            </a:r>
            <a:r>
              <a:rPr lang="en-US" dirty="0" smtClean="0"/>
              <a:t>test or grade drops below a </a:t>
            </a:r>
            <a:r>
              <a:rPr lang="en-US" dirty="0" smtClean="0"/>
              <a:t>C or if you have a missing assignment</a:t>
            </a:r>
            <a:endParaRPr lang="en-US" dirty="0" smtClean="0"/>
          </a:p>
          <a:p>
            <a:r>
              <a:rPr lang="en-US" b="1" dirty="0" smtClean="0"/>
              <a:t>Academic Probation </a:t>
            </a:r>
            <a:r>
              <a:rPr lang="en-US" dirty="0" smtClean="0"/>
              <a:t>if grade drops to a D</a:t>
            </a:r>
          </a:p>
          <a:p>
            <a:r>
              <a:rPr lang="en-US" dirty="0" smtClean="0"/>
              <a:t>Absolutely no checking grades in class</a:t>
            </a:r>
          </a:p>
          <a:p>
            <a:r>
              <a:rPr lang="en-US" dirty="0" smtClean="0"/>
              <a:t>Grading Scale</a:t>
            </a:r>
            <a:endParaRPr lang="en-US" dirty="0" smtClean="0"/>
          </a:p>
          <a:p>
            <a:pPr lvl="1"/>
            <a:r>
              <a:rPr lang="en-US" dirty="0" smtClean="0"/>
              <a:t>Tests: 40%</a:t>
            </a:r>
          </a:p>
          <a:p>
            <a:pPr lvl="1"/>
            <a:r>
              <a:rPr lang="en-US" dirty="0" smtClean="0"/>
              <a:t>Quiz: </a:t>
            </a:r>
            <a:r>
              <a:rPr lang="en-US" dirty="0"/>
              <a:t>2</a:t>
            </a:r>
            <a:r>
              <a:rPr lang="en-US" dirty="0" smtClean="0"/>
              <a:t>0%</a:t>
            </a:r>
            <a:endParaRPr lang="en-US" dirty="0" smtClean="0"/>
          </a:p>
          <a:p>
            <a:pPr lvl="1"/>
            <a:r>
              <a:rPr lang="en-US" dirty="0" smtClean="0"/>
              <a:t>Homework: </a:t>
            </a:r>
            <a:r>
              <a:rPr lang="en-US" dirty="0"/>
              <a:t>2</a:t>
            </a:r>
            <a:r>
              <a:rPr lang="en-US" dirty="0" smtClean="0"/>
              <a:t>0%</a:t>
            </a:r>
          </a:p>
          <a:p>
            <a:pPr lvl="1"/>
            <a:r>
              <a:rPr lang="en-US" dirty="0" smtClean="0"/>
              <a:t>Notes: 10%</a:t>
            </a:r>
            <a:endParaRPr lang="en-US" dirty="0" smtClean="0"/>
          </a:p>
          <a:p>
            <a:pPr lvl="1"/>
            <a:r>
              <a:rPr lang="en-US" dirty="0" smtClean="0"/>
              <a:t>Participation: 10%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Notes are required-</a:t>
            </a:r>
          </a:p>
          <a:p>
            <a:r>
              <a:rPr lang="en-US" dirty="0" smtClean="0"/>
              <a:t>Require 4 things</a:t>
            </a:r>
          </a:p>
          <a:p>
            <a:pPr lvl="1"/>
            <a:r>
              <a:rPr lang="en-US" dirty="0" smtClean="0"/>
              <a:t>Completeness (something for each section)</a:t>
            </a:r>
          </a:p>
          <a:p>
            <a:pPr lvl="1"/>
            <a:r>
              <a:rPr lang="en-US" dirty="0" smtClean="0"/>
              <a:t>Organization (no other class notes mixed in)</a:t>
            </a:r>
          </a:p>
          <a:p>
            <a:pPr lvl="1"/>
            <a:r>
              <a:rPr lang="en-US" dirty="0" smtClean="0"/>
              <a:t>Section Headings</a:t>
            </a:r>
          </a:p>
          <a:p>
            <a:pPr lvl="1"/>
            <a:r>
              <a:rPr lang="en-US" dirty="0" smtClean="0"/>
              <a:t>Must be in a binder or notebook dedicated to </a:t>
            </a:r>
            <a:r>
              <a:rPr lang="en-US" dirty="0" smtClean="0"/>
              <a:t>math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</a:t>
            </a:r>
            <a:r>
              <a:rPr lang="en-US" dirty="0" smtClean="0"/>
              <a:t>Tutoring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After </a:t>
            </a:r>
            <a:r>
              <a:rPr lang="en-US" dirty="0" smtClean="0"/>
              <a:t>School Mon - Thurs from </a:t>
            </a:r>
            <a:r>
              <a:rPr lang="en-US" dirty="0" smtClean="0"/>
              <a:t>2:45 </a:t>
            </a:r>
            <a:r>
              <a:rPr lang="en-US" dirty="0" smtClean="0"/>
              <a:t>to </a:t>
            </a:r>
            <a:r>
              <a:rPr lang="en-US" dirty="0" smtClean="0"/>
              <a:t>3:50</a:t>
            </a:r>
            <a:endParaRPr lang="en-US" dirty="0" smtClean="0"/>
          </a:p>
          <a:p>
            <a:r>
              <a:rPr lang="en-US" dirty="0" smtClean="0"/>
              <a:t>Classroom Website</a:t>
            </a:r>
          </a:p>
          <a:p>
            <a:r>
              <a:rPr lang="en-US" dirty="0" smtClean="0"/>
              <a:t>Tiger Algebra</a:t>
            </a:r>
          </a:p>
          <a:p>
            <a:r>
              <a:rPr lang="en-US" dirty="0" smtClean="0"/>
              <a:t>Khan Academy</a:t>
            </a:r>
          </a:p>
          <a:p>
            <a:r>
              <a:rPr lang="en-US" dirty="0" smtClean="0"/>
              <a:t>Ten Mark- for remedial Math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Cell </a:t>
            </a:r>
            <a:r>
              <a:rPr lang="en-US" dirty="0" smtClean="0"/>
              <a:t>Phones, </a:t>
            </a:r>
            <a:r>
              <a:rPr lang="en-US" dirty="0" err="1"/>
              <a:t>i</a:t>
            </a:r>
            <a:r>
              <a:rPr lang="en-US" dirty="0" err="1" smtClean="0"/>
              <a:t>pods</a:t>
            </a:r>
            <a:r>
              <a:rPr lang="en-US" dirty="0" smtClean="0"/>
              <a:t>, and other electronics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Just don’t get them out-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warning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taken </a:t>
            </a:r>
            <a:r>
              <a:rPr lang="en-US" dirty="0" smtClean="0"/>
              <a:t>for the duration of class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notify </a:t>
            </a:r>
            <a:r>
              <a:rPr lang="en-US" dirty="0"/>
              <a:t>d</a:t>
            </a:r>
            <a:r>
              <a:rPr lang="en-US" dirty="0" smtClean="0"/>
              <a:t>ean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00" y="3657600"/>
            <a:ext cx="1435100" cy="2133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Attitude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Come in ready to get to work</a:t>
            </a:r>
          </a:p>
          <a:p>
            <a:r>
              <a:rPr lang="en-US" dirty="0" smtClean="0"/>
              <a:t>Fake it ‘till you make it</a:t>
            </a:r>
          </a:p>
          <a:p>
            <a:r>
              <a:rPr lang="en-US" dirty="0" smtClean="0"/>
              <a:t>Practice makes Perfect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1694" y="3886200"/>
            <a:ext cx="2484353" cy="24204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Classroom Procedures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(there will be a quiz on this next time)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313613" cy="868362"/>
          </a:xfrm>
        </p:spPr>
        <p:txBody>
          <a:bodyPr/>
          <a:lstStyle/>
          <a:p>
            <a:r>
              <a:rPr lang="en-US" dirty="0" smtClean="0"/>
              <a:t>Structure of the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7848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Lesson</a:t>
            </a:r>
            <a:endParaRPr lang="en-US" dirty="0" smtClean="0"/>
          </a:p>
          <a:p>
            <a:pPr lvl="1"/>
            <a:r>
              <a:rPr lang="en-US" dirty="0" smtClean="0"/>
              <a:t>Take notes</a:t>
            </a:r>
          </a:p>
          <a:p>
            <a:pPr lvl="1"/>
            <a:r>
              <a:rPr lang="en-US" dirty="0" smtClean="0"/>
              <a:t>Be respectful</a:t>
            </a:r>
          </a:p>
          <a:p>
            <a:r>
              <a:rPr lang="en-US" dirty="0" smtClean="0"/>
              <a:t>Class work</a:t>
            </a:r>
          </a:p>
          <a:p>
            <a:pPr lvl="1"/>
            <a:r>
              <a:rPr lang="en-US" dirty="0" smtClean="0"/>
              <a:t>Time in class to work on assignment</a:t>
            </a:r>
          </a:p>
          <a:p>
            <a:pPr lvl="1"/>
            <a:r>
              <a:rPr lang="en-US" dirty="0" smtClean="0"/>
              <a:t>May work with neighbors </a:t>
            </a:r>
          </a:p>
          <a:p>
            <a:r>
              <a:rPr lang="en-US" dirty="0" smtClean="0"/>
              <a:t>Clean Up (Chairs, trash, calculators, books)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313613" cy="868362"/>
          </a:xfrm>
        </p:spPr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811338"/>
            <a:ext cx="7313613" cy="512286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Tardy – zero </a:t>
            </a:r>
          </a:p>
          <a:p>
            <a:r>
              <a:rPr lang="en-US" dirty="0" smtClean="0"/>
              <a:t>Complete the bell quiz before you do anything else</a:t>
            </a:r>
          </a:p>
          <a:p>
            <a:r>
              <a:rPr lang="en-US" dirty="0" smtClean="0"/>
              <a:t>Quiz on material covered last time</a:t>
            </a:r>
          </a:p>
          <a:p>
            <a:r>
              <a:rPr lang="en-US" dirty="0" smtClean="0"/>
              <a:t>You may use:</a:t>
            </a:r>
          </a:p>
          <a:p>
            <a:pPr lvl="1"/>
            <a:r>
              <a:rPr lang="en-US" dirty="0" smtClean="0"/>
              <a:t>Notes</a:t>
            </a:r>
          </a:p>
          <a:p>
            <a:pPr lvl="1"/>
            <a:r>
              <a:rPr lang="en-US" dirty="0" smtClean="0"/>
              <a:t>Homework</a:t>
            </a:r>
          </a:p>
          <a:p>
            <a:pPr lvl="1"/>
            <a:r>
              <a:rPr lang="en-US" dirty="0" smtClean="0"/>
              <a:t>Text book</a:t>
            </a:r>
          </a:p>
          <a:p>
            <a:pPr lvl="1"/>
            <a:r>
              <a:rPr lang="en-US" dirty="0" smtClean="0"/>
              <a:t>Neighbor</a:t>
            </a:r>
          </a:p>
          <a:p>
            <a:r>
              <a:rPr lang="en-US" dirty="0" smtClean="0"/>
              <a:t>You may not use:</a:t>
            </a:r>
          </a:p>
          <a:p>
            <a:pPr lvl="1"/>
            <a:r>
              <a:rPr lang="en-US" dirty="0" smtClean="0"/>
              <a:t>Carlie </a:t>
            </a:r>
            <a:r>
              <a:rPr lang="en-US" dirty="0" err="1" smtClean="0"/>
              <a:t>Hulet</a:t>
            </a:r>
            <a:r>
              <a:rPr lang="en-US" dirty="0" smtClean="0"/>
              <a:t> </a:t>
            </a:r>
            <a:r>
              <a:rPr lang="en-US" dirty="0" smtClean="0"/>
              <a:t>or any other teacher</a:t>
            </a:r>
          </a:p>
          <a:p>
            <a:r>
              <a:rPr lang="en-US" dirty="0" smtClean="0"/>
              <a:t>Get it done quickly!!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313613" cy="868362"/>
          </a:xfrm>
        </p:spPr>
        <p:txBody>
          <a:bodyPr/>
          <a:lstStyle/>
          <a:p>
            <a:r>
              <a:rPr lang="en-US" dirty="0" smtClean="0"/>
              <a:t>Homework Assignment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620000" cy="5486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Due the next time we have class</a:t>
            </a:r>
          </a:p>
          <a:p>
            <a:pPr lvl="1"/>
            <a:r>
              <a:rPr lang="en-US" dirty="0" smtClean="0"/>
              <a:t>Due at the beginning of class</a:t>
            </a:r>
          </a:p>
          <a:p>
            <a:pPr lvl="1"/>
            <a:r>
              <a:rPr lang="en-US" dirty="0" smtClean="0"/>
              <a:t>Late work </a:t>
            </a:r>
            <a:r>
              <a:rPr lang="en-US" dirty="0" smtClean="0"/>
              <a:t>– deduct 20%</a:t>
            </a:r>
          </a:p>
          <a:p>
            <a:pPr lvl="1"/>
            <a:r>
              <a:rPr lang="en-US" dirty="0" smtClean="0"/>
              <a:t>Neat </a:t>
            </a:r>
            <a:r>
              <a:rPr lang="en-US" dirty="0" smtClean="0"/>
              <a:t>with space between problems</a:t>
            </a:r>
          </a:p>
          <a:p>
            <a:pPr lvl="1"/>
            <a:r>
              <a:rPr lang="en-US" dirty="0" smtClean="0"/>
              <a:t>Circle or box answers</a:t>
            </a:r>
          </a:p>
          <a:p>
            <a:pPr lvl="1"/>
            <a:r>
              <a:rPr lang="en-US" dirty="0" smtClean="0"/>
              <a:t>Pencil</a:t>
            </a:r>
          </a:p>
          <a:p>
            <a:r>
              <a:rPr lang="en-US" dirty="0" smtClean="0"/>
              <a:t>Fold in half, then label: (Don’t fold worksheets, just book work)</a:t>
            </a:r>
          </a:p>
          <a:p>
            <a:pPr lvl="2"/>
            <a:r>
              <a:rPr lang="en-US" dirty="0" smtClean="0"/>
              <a:t>Name (First and Last) 	For example:    John Smith</a:t>
            </a:r>
          </a:p>
          <a:p>
            <a:pPr lvl="2"/>
            <a:r>
              <a:rPr lang="en-US" dirty="0" smtClean="0"/>
              <a:t>Class Period      				</a:t>
            </a:r>
          </a:p>
          <a:p>
            <a:pPr lvl="2"/>
            <a:r>
              <a:rPr lang="en-US" dirty="0" smtClean="0"/>
              <a:t>Class Period </a:t>
            </a:r>
          </a:p>
          <a:p>
            <a:r>
              <a:rPr lang="en-US" dirty="0" smtClean="0"/>
              <a:t>Grading </a:t>
            </a:r>
            <a:r>
              <a:rPr lang="en-US" dirty="0" smtClean="0"/>
              <a:t>10 Points per assignment</a:t>
            </a:r>
            <a:endParaRPr lang="en-US" dirty="0" smtClean="0"/>
          </a:p>
          <a:p>
            <a:pPr lvl="1"/>
            <a:r>
              <a:rPr lang="en-US" dirty="0" smtClean="0"/>
              <a:t>1st Case </a:t>
            </a:r>
            <a:r>
              <a:rPr lang="en-US" dirty="0" smtClean="0"/>
              <a:t>Scenario</a:t>
            </a:r>
            <a:endParaRPr lang="en-US" dirty="0" smtClean="0"/>
          </a:p>
          <a:p>
            <a:pPr lvl="2"/>
            <a:r>
              <a:rPr lang="en-US" dirty="0" smtClean="0"/>
              <a:t>4 </a:t>
            </a:r>
            <a:r>
              <a:rPr lang="en-US" dirty="0" smtClean="0"/>
              <a:t>points for tidiness and </a:t>
            </a:r>
            <a:r>
              <a:rPr lang="en-US" dirty="0" smtClean="0"/>
              <a:t>completion</a:t>
            </a:r>
          </a:p>
          <a:p>
            <a:pPr lvl="2"/>
            <a:r>
              <a:rPr lang="en-US" dirty="0" smtClean="0"/>
              <a:t>I check 3 problems: each worth 2 points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Case Scenario</a:t>
            </a:r>
          </a:p>
          <a:p>
            <a:pPr lvl="2"/>
            <a:r>
              <a:rPr lang="en-US" dirty="0" smtClean="0"/>
              <a:t>I </a:t>
            </a:r>
            <a:r>
              <a:rPr lang="en-US" dirty="0"/>
              <a:t>check </a:t>
            </a:r>
            <a:r>
              <a:rPr lang="en-US" dirty="0" smtClean="0"/>
              <a:t>all problems grade based on percentage done correctly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notes </a:t>
            </a:r>
            <a:r>
              <a:rPr lang="en-US" dirty="0" smtClean="0"/>
              <a:t>and outline on class website; </a:t>
            </a:r>
            <a:r>
              <a:rPr lang="en-US" dirty="0" smtClean="0">
                <a:hlinkClick r:id="rId2"/>
              </a:rPr>
              <a:t>www.mrshulet.weebly.com</a:t>
            </a:r>
            <a:r>
              <a:rPr lang="en-US" dirty="0" smtClean="0"/>
              <a:t> and on Best Notes</a:t>
            </a:r>
            <a:endParaRPr lang="en-US" dirty="0" smtClean="0"/>
          </a:p>
          <a:p>
            <a:r>
              <a:rPr lang="en-US" dirty="0" smtClean="0"/>
              <a:t>You have one week to turn it in to me from the day you were </a:t>
            </a:r>
            <a:r>
              <a:rPr lang="en-US" dirty="0" smtClean="0"/>
              <a:t>absent if the absent is excused.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work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Stay in your seat</a:t>
            </a:r>
          </a:p>
          <a:p>
            <a:r>
              <a:rPr lang="en-US" dirty="0" smtClean="0"/>
              <a:t>May work with your neighbor</a:t>
            </a:r>
          </a:p>
          <a:p>
            <a:r>
              <a:rPr lang="en-US" dirty="0" smtClean="0"/>
              <a:t>Stay on task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Stay on task until time to clean up!</a:t>
            </a:r>
          </a:p>
          <a:p>
            <a:r>
              <a:rPr lang="en-US" dirty="0" smtClean="0"/>
              <a:t>5 min before the bell rings</a:t>
            </a:r>
          </a:p>
          <a:p>
            <a:r>
              <a:rPr lang="en-US" b="1" dirty="0" smtClean="0"/>
              <a:t>Do </a:t>
            </a:r>
            <a:r>
              <a:rPr lang="en-US" b="1" dirty="0" smtClean="0"/>
              <a:t>NOT </a:t>
            </a:r>
            <a:r>
              <a:rPr lang="en-US" dirty="0" smtClean="0"/>
              <a:t>line up at the door</a:t>
            </a:r>
          </a:p>
          <a:p>
            <a:r>
              <a:rPr lang="en-US" dirty="0" smtClean="0"/>
              <a:t>Put book and calculators away in proper place</a:t>
            </a:r>
          </a:p>
          <a:p>
            <a:r>
              <a:rPr lang="en-US" dirty="0" smtClean="0"/>
              <a:t>Tuck in chairs and straighten rows</a:t>
            </a:r>
          </a:p>
          <a:p>
            <a:r>
              <a:rPr lang="en-US" dirty="0" smtClean="0"/>
              <a:t>Pick up </a:t>
            </a:r>
            <a:r>
              <a:rPr lang="en-US" dirty="0" smtClean="0"/>
              <a:t>trash</a:t>
            </a:r>
          </a:p>
          <a:p>
            <a:r>
              <a:rPr lang="en-US" b="1" dirty="0" smtClean="0"/>
              <a:t>Do</a:t>
            </a:r>
            <a:r>
              <a:rPr lang="en-US" dirty="0" smtClean="0"/>
              <a:t> </a:t>
            </a:r>
            <a:r>
              <a:rPr lang="en-US" b="1" dirty="0" smtClean="0"/>
              <a:t>NOT</a:t>
            </a:r>
            <a:r>
              <a:rPr lang="en-US" dirty="0" smtClean="0"/>
              <a:t> ask to leave early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28600"/>
            <a:ext cx="6708648" cy="990600"/>
          </a:xfrm>
        </p:spPr>
        <p:txBody>
          <a:bodyPr/>
          <a:lstStyle/>
          <a:p>
            <a:r>
              <a:rPr lang="en-US" dirty="0" smtClean="0"/>
              <a:t>Calculators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must have your own Calculator to do homework</a:t>
            </a:r>
          </a:p>
          <a:p>
            <a:r>
              <a:rPr lang="en-US" dirty="0" smtClean="0"/>
              <a:t>Calculators </a:t>
            </a:r>
            <a:r>
              <a:rPr lang="en-US" dirty="0" smtClean="0"/>
              <a:t>can not leave the classroom</a:t>
            </a:r>
          </a:p>
          <a:p>
            <a:pPr lvl="1"/>
            <a:r>
              <a:rPr lang="en-US" dirty="0" smtClean="0"/>
              <a:t>Must be properly put away each day</a:t>
            </a:r>
          </a:p>
          <a:p>
            <a:pPr lvl="1"/>
            <a:r>
              <a:rPr lang="en-US" dirty="0" smtClean="0"/>
              <a:t>Privilege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843" y="228600"/>
            <a:ext cx="1513114" cy="1320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101600"/>
            <a:ext cx="1193800" cy="127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5201</TotalTime>
  <Words>508</Words>
  <Application>Microsoft Office PowerPoint</Application>
  <PresentationFormat>On-screen Show (4:3)</PresentationFormat>
  <Paragraphs>104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Median</vt:lpstr>
      <vt:lpstr>Quiz 1</vt:lpstr>
      <vt:lpstr> Classroom Procedures </vt:lpstr>
      <vt:lpstr>Structure of the Class</vt:lpstr>
      <vt:lpstr>Bell work</vt:lpstr>
      <vt:lpstr>Homework Assignment </vt:lpstr>
      <vt:lpstr>Absent</vt:lpstr>
      <vt:lpstr>Class work time</vt:lpstr>
      <vt:lpstr>Clean Up</vt:lpstr>
      <vt:lpstr>Calculators</vt:lpstr>
      <vt:lpstr>Grades</vt:lpstr>
      <vt:lpstr>Notes</vt:lpstr>
      <vt:lpstr>Math Tutoring</vt:lpstr>
      <vt:lpstr>Cell Phones, ipods, and other electronics</vt:lpstr>
      <vt:lpstr>Attitude </vt:lpstr>
    </vt:vector>
  </TitlesOfParts>
  <Company>ICSD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</dc:title>
  <dc:creator>Teacher ICSD</dc:creator>
  <cp:lastModifiedBy>AmiW</cp:lastModifiedBy>
  <cp:revision>22</cp:revision>
  <cp:lastPrinted>2013-08-13T16:31:25Z</cp:lastPrinted>
  <dcterms:created xsi:type="dcterms:W3CDTF">2012-08-17T14:51:27Z</dcterms:created>
  <dcterms:modified xsi:type="dcterms:W3CDTF">2015-05-27T17:53:51Z</dcterms:modified>
</cp:coreProperties>
</file>